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DB10F1F-97CE-4699-BF78-2377A9D3A2B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0" r="46346"/>
          <a:stretch>
            <a:fillRect/>
          </a:stretch>
        </p:blipFill>
        <p:spPr>
          <a:xfrm>
            <a:off x="2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7617A249-76C9-47D4-A6B7-192C3FAF4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78" name="PpHolder6">
            <a:extLst>
              <a:ext uri="{FF2B5EF4-FFF2-40B4-BE49-F238E27FC236}">
                <a16:creationId xmlns:a16="http://schemas.microsoft.com/office/drawing/2014/main" id="{9BD8DBEE-81A3-4FA1-A990-F45638F3D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1587" r="69530" b="18020"/>
          <a:stretch>
            <a:fillRect/>
          </a:stretch>
        </p:blipFill>
        <p:spPr>
          <a:xfrm>
            <a:off x="2316271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</p:spPr>
      </p:pic>
      <p:pic>
        <p:nvPicPr>
          <p:cNvPr id="75" name="PpHolder7">
            <a:extLst>
              <a:ext uri="{FF2B5EF4-FFF2-40B4-BE49-F238E27FC236}">
                <a16:creationId xmlns:a16="http://schemas.microsoft.com/office/drawing/2014/main" id="{5461A841-CFAD-42BA-A640-20F5652CB5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1587" r="64572" b="18020"/>
          <a:stretch>
            <a:fillRect/>
          </a:stretch>
        </p:blipFill>
        <p:spPr>
          <a:xfrm>
            <a:off x="2920847" y="4223622"/>
            <a:ext cx="1398586" cy="1398586"/>
          </a:xfrm>
          <a:custGeom>
            <a:avLst/>
            <a:gdLst>
              <a:gd name="connsiteX0" fmla="*/ 699292 w 1398586"/>
              <a:gd name="connsiteY0" fmla="*/ 0 h 1398586"/>
              <a:gd name="connsiteX1" fmla="*/ 1398586 w 1398586"/>
              <a:gd name="connsiteY1" fmla="*/ 699293 h 1398586"/>
              <a:gd name="connsiteX2" fmla="*/ 699292 w 1398586"/>
              <a:gd name="connsiteY2" fmla="*/ 1398586 h 1398586"/>
              <a:gd name="connsiteX3" fmla="*/ 0 w 1398586"/>
              <a:gd name="connsiteY3" fmla="*/ 699293 h 1398586"/>
              <a:gd name="connsiteX4" fmla="*/ 699292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2" y="0"/>
                </a:moveTo>
                <a:cubicBezTo>
                  <a:pt x="1085501" y="0"/>
                  <a:pt x="1398586" y="313084"/>
                  <a:pt x="1398586" y="699293"/>
                </a:cubicBezTo>
                <a:cubicBezTo>
                  <a:pt x="1398586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pic>
        <p:nvPicPr>
          <p:cNvPr id="72" name="PpHolder8">
            <a:extLst>
              <a:ext uri="{FF2B5EF4-FFF2-40B4-BE49-F238E27FC236}">
                <a16:creationId xmlns:a16="http://schemas.microsoft.com/office/drawing/2014/main" id="{294B9412-00F5-429B-9D79-B4986D10B8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1587" r="59613" b="18020"/>
          <a:stretch>
            <a:fillRect/>
          </a:stretch>
        </p:blipFill>
        <p:spPr>
          <a:xfrm>
            <a:off x="3525424" y="4223622"/>
            <a:ext cx="1398587" cy="1398586"/>
          </a:xfrm>
          <a:custGeom>
            <a:avLst/>
            <a:gdLst>
              <a:gd name="connsiteX0" fmla="*/ 699294 w 1398587"/>
              <a:gd name="connsiteY0" fmla="*/ 0 h 1398586"/>
              <a:gd name="connsiteX1" fmla="*/ 1398587 w 1398587"/>
              <a:gd name="connsiteY1" fmla="*/ 699293 h 1398586"/>
              <a:gd name="connsiteX2" fmla="*/ 699294 w 1398587"/>
              <a:gd name="connsiteY2" fmla="*/ 1398586 h 1398586"/>
              <a:gd name="connsiteX3" fmla="*/ 0 w 1398587"/>
              <a:gd name="connsiteY3" fmla="*/ 699293 h 1398586"/>
              <a:gd name="connsiteX4" fmla="*/ 699294 w 1398587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7" h="1398586">
                <a:moveTo>
                  <a:pt x="699294" y="0"/>
                </a:moveTo>
                <a:cubicBezTo>
                  <a:pt x="1085503" y="0"/>
                  <a:pt x="1398587" y="313084"/>
                  <a:pt x="1398587" y="699293"/>
                </a:cubicBezTo>
                <a:cubicBezTo>
                  <a:pt x="1398587" y="1085502"/>
                  <a:pt x="1085503" y="1398586"/>
                  <a:pt x="699294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4" y="0"/>
                </a:cubicBezTo>
                <a:close/>
              </a:path>
            </a:pathLst>
          </a:custGeom>
        </p:spPr>
      </p:pic>
      <p:pic>
        <p:nvPicPr>
          <p:cNvPr id="69" name="PpHolder9">
            <a:extLst>
              <a:ext uri="{FF2B5EF4-FFF2-40B4-BE49-F238E27FC236}">
                <a16:creationId xmlns:a16="http://schemas.microsoft.com/office/drawing/2014/main" id="{49C4E934-5946-414E-A58D-75D5D5E888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1587" r="54654" b="18020"/>
          <a:stretch>
            <a:fillRect/>
          </a:stretch>
        </p:blipFill>
        <p:spPr>
          <a:xfrm>
            <a:off x="4129999" y="4223622"/>
            <a:ext cx="1398586" cy="1398586"/>
          </a:xfrm>
          <a:custGeom>
            <a:avLst/>
            <a:gdLst>
              <a:gd name="connsiteX0" fmla="*/ 699294 w 1398586"/>
              <a:gd name="connsiteY0" fmla="*/ 0 h 1398586"/>
              <a:gd name="connsiteX1" fmla="*/ 1398586 w 1398586"/>
              <a:gd name="connsiteY1" fmla="*/ 699293 h 1398586"/>
              <a:gd name="connsiteX2" fmla="*/ 699294 w 1398586"/>
              <a:gd name="connsiteY2" fmla="*/ 1398586 h 1398586"/>
              <a:gd name="connsiteX3" fmla="*/ 0 w 1398586"/>
              <a:gd name="connsiteY3" fmla="*/ 699293 h 1398586"/>
              <a:gd name="connsiteX4" fmla="*/ 699294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4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4" y="1398586"/>
                </a:cubicBezTo>
                <a:cubicBezTo>
                  <a:pt x="313085" y="1398586"/>
                  <a:pt x="0" y="1085502"/>
                  <a:pt x="0" y="699293"/>
                </a:cubicBezTo>
                <a:cubicBezTo>
                  <a:pt x="0" y="313084"/>
                  <a:pt x="313085" y="0"/>
                  <a:pt x="699294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A1DFEF6D-5C7C-4B5D-ADB4-9C41B1DA00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1587" r="49695" b="18020"/>
          <a:stretch>
            <a:fillRect/>
          </a:stretch>
        </p:blipFill>
        <p:spPr>
          <a:xfrm>
            <a:off x="4734577" y="4223622"/>
            <a:ext cx="1398585" cy="1398586"/>
          </a:xfrm>
          <a:custGeom>
            <a:avLst/>
            <a:gdLst>
              <a:gd name="connsiteX0" fmla="*/ 699292 w 1398585"/>
              <a:gd name="connsiteY0" fmla="*/ 0 h 1398586"/>
              <a:gd name="connsiteX1" fmla="*/ 1398585 w 1398585"/>
              <a:gd name="connsiteY1" fmla="*/ 699293 h 1398586"/>
              <a:gd name="connsiteX2" fmla="*/ 699292 w 1398585"/>
              <a:gd name="connsiteY2" fmla="*/ 1398586 h 1398586"/>
              <a:gd name="connsiteX3" fmla="*/ 0 w 1398585"/>
              <a:gd name="connsiteY3" fmla="*/ 699293 h 1398586"/>
              <a:gd name="connsiteX4" fmla="*/ 699292 w 1398585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5" h="1398586">
                <a:moveTo>
                  <a:pt x="699292" y="0"/>
                </a:moveTo>
                <a:cubicBezTo>
                  <a:pt x="1085501" y="0"/>
                  <a:pt x="1398585" y="313084"/>
                  <a:pt x="1398585" y="699293"/>
                </a:cubicBezTo>
                <a:cubicBezTo>
                  <a:pt x="1398585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F36D89B-8455-499A-8684-F7534BD74B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3908" r="63448" b="36092"/>
          <a:stretch>
            <a:fillRect/>
          </a:stretch>
        </p:blipFill>
        <p:spPr>
          <a:xfrm>
            <a:off x="2091560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1" name="PpHolder3">
            <a:extLst>
              <a:ext uri="{FF2B5EF4-FFF2-40B4-BE49-F238E27FC236}">
                <a16:creationId xmlns:a16="http://schemas.microsoft.com/office/drawing/2014/main" id="{F83BEA81-6060-424D-9531-1B441052AB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3908" r="40302" b="36092"/>
          <a:stretch>
            <a:fillRect/>
          </a:stretch>
        </p:blipFill>
        <p:spPr>
          <a:xfrm>
            <a:off x="4913589" y="1639614"/>
            <a:ext cx="2364827" cy="2743200"/>
          </a:xfrm>
          <a:custGeom>
            <a:avLst/>
            <a:gdLst>
              <a:gd name="connsiteX0" fmla="*/ 0 w 2364827"/>
              <a:gd name="connsiteY0" fmla="*/ 0 h 2743200"/>
              <a:gd name="connsiteX1" fmla="*/ 2364827 w 2364827"/>
              <a:gd name="connsiteY1" fmla="*/ 0 h 2743200"/>
              <a:gd name="connsiteX2" fmla="*/ 2364827 w 2364827"/>
              <a:gd name="connsiteY2" fmla="*/ 2743200 h 2743200"/>
              <a:gd name="connsiteX3" fmla="*/ 0 w 2364827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7" h="2743200">
                <a:moveTo>
                  <a:pt x="0" y="0"/>
                </a:moveTo>
                <a:lnTo>
                  <a:pt x="2364827" y="0"/>
                </a:lnTo>
                <a:lnTo>
                  <a:pt x="2364827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pic>
        <p:nvPicPr>
          <p:cNvPr id="29" name="PpHolder5">
            <a:extLst>
              <a:ext uri="{FF2B5EF4-FFF2-40B4-BE49-F238E27FC236}">
                <a16:creationId xmlns:a16="http://schemas.microsoft.com/office/drawing/2014/main" id="{F69F9F7D-4B06-4CC1-8583-FF549B699B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3908" r="17155" b="36092"/>
          <a:stretch>
            <a:fillRect/>
          </a:stretch>
        </p:blipFill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2977EE3C-5EDE-40DA-B8DD-CC12E89CBE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1724" r="44310" b="21724"/>
          <a:stretch>
            <a:fillRect/>
          </a:stretch>
        </p:blipFill>
        <p:spPr>
          <a:xfrm>
            <a:off x="3909852" y="1489841"/>
            <a:ext cx="2879833" cy="3878318"/>
          </a:xfrm>
          <a:custGeom>
            <a:avLst/>
            <a:gdLst>
              <a:gd name="connsiteX0" fmla="*/ 1439917 w 2879833"/>
              <a:gd name="connsiteY0" fmla="*/ 0 h 3878318"/>
              <a:gd name="connsiteX1" fmla="*/ 2879833 w 2879833"/>
              <a:gd name="connsiteY1" fmla="*/ 1439918 h 3878318"/>
              <a:gd name="connsiteX2" fmla="*/ 2879833 w 2879833"/>
              <a:gd name="connsiteY2" fmla="*/ 2438401 h 3878318"/>
              <a:gd name="connsiteX3" fmla="*/ 1439917 w 2879833"/>
              <a:gd name="connsiteY3" fmla="*/ 3878318 h 3878318"/>
              <a:gd name="connsiteX4" fmla="*/ 0 w 2879833"/>
              <a:gd name="connsiteY4" fmla="*/ 2438401 h 3878318"/>
              <a:gd name="connsiteX5" fmla="*/ 0 w 2879833"/>
              <a:gd name="connsiteY5" fmla="*/ 1439918 h 3878318"/>
              <a:gd name="connsiteX6" fmla="*/ 1439917 w 2879833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3" h="3878318">
                <a:moveTo>
                  <a:pt x="1439917" y="0"/>
                </a:moveTo>
                <a:cubicBezTo>
                  <a:pt x="2235160" y="0"/>
                  <a:pt x="2879833" y="644673"/>
                  <a:pt x="2879833" y="1439918"/>
                </a:cubicBezTo>
                <a:lnTo>
                  <a:pt x="2879833" y="2438401"/>
                </a:lnTo>
                <a:cubicBezTo>
                  <a:pt x="2879833" y="3233645"/>
                  <a:pt x="2235160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8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7219AE6F-5838-4698-98F8-61B7CDAD0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0" r="89438"/>
          <a:stretch>
            <a:fillRect/>
          </a:stretch>
        </p:blipFill>
        <p:spPr>
          <a:xfrm>
            <a:off x="0" y="5221684"/>
            <a:ext cx="1287746" cy="1636316"/>
          </a:xfrm>
          <a:custGeom>
            <a:avLst/>
            <a:gdLst>
              <a:gd name="connsiteX0" fmla="*/ 0 w 1287746"/>
              <a:gd name="connsiteY0" fmla="*/ 0 h 1636316"/>
              <a:gd name="connsiteX1" fmla="*/ 1287746 w 1287746"/>
              <a:gd name="connsiteY1" fmla="*/ 0 h 1636316"/>
              <a:gd name="connsiteX2" fmla="*/ 1287746 w 1287746"/>
              <a:gd name="connsiteY2" fmla="*/ 1636316 h 1636316"/>
              <a:gd name="connsiteX3" fmla="*/ 0 w 1287746"/>
              <a:gd name="connsiteY3" fmla="*/ 1636316 h 1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6">
                <a:moveTo>
                  <a:pt x="0" y="0"/>
                </a:moveTo>
                <a:lnTo>
                  <a:pt x="1287746" y="0"/>
                </a:lnTo>
                <a:lnTo>
                  <a:pt x="1287746" y="1636316"/>
                </a:lnTo>
                <a:lnTo>
                  <a:pt x="0" y="1636316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80C2F29F-9C76-4120-A6C6-B647BE8F04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89480"/>
          <a:stretch>
            <a:fillRect/>
          </a:stretch>
        </p:blipFill>
        <p:spPr>
          <a:xfrm>
            <a:off x="11470568" y="2"/>
            <a:ext cx="721432" cy="721433"/>
          </a:xfrm>
          <a:custGeom>
            <a:avLst/>
            <a:gdLst>
              <a:gd name="connsiteX0" fmla="*/ 0 w 721432"/>
              <a:gd name="connsiteY0" fmla="*/ 0 h 721433"/>
              <a:gd name="connsiteX1" fmla="*/ 721432 w 721432"/>
              <a:gd name="connsiteY1" fmla="*/ 0 h 721433"/>
              <a:gd name="connsiteX2" fmla="*/ 721432 w 721432"/>
              <a:gd name="connsiteY2" fmla="*/ 721433 h 721433"/>
              <a:gd name="connsiteX3" fmla="*/ 0 w 721432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2" h="721433">
                <a:moveTo>
                  <a:pt x="0" y="0"/>
                </a:moveTo>
                <a:lnTo>
                  <a:pt x="721432" y="0"/>
                </a:lnTo>
                <a:lnTo>
                  <a:pt x="721432" y="721433"/>
                </a:lnTo>
                <a:lnTo>
                  <a:pt x="0" y="721433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576B724-E7FE-43D1-A697-DB5A19CA8D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3" r="80673" b="47009"/>
          <a:stretch>
            <a:fillRect/>
          </a:stretch>
        </p:blipFill>
        <p:spPr>
          <a:xfrm>
            <a:off x="1" y="1031632"/>
            <a:ext cx="2356340" cy="2602522"/>
          </a:xfrm>
          <a:custGeom>
            <a:avLst/>
            <a:gdLst>
              <a:gd name="connsiteX0" fmla="*/ 0 w 2356340"/>
              <a:gd name="connsiteY0" fmla="*/ 0 h 2602522"/>
              <a:gd name="connsiteX1" fmla="*/ 2356340 w 2356340"/>
              <a:gd name="connsiteY1" fmla="*/ 0 h 2602522"/>
              <a:gd name="connsiteX2" fmla="*/ 2356340 w 2356340"/>
              <a:gd name="connsiteY2" fmla="*/ 2602522 h 2602522"/>
              <a:gd name="connsiteX3" fmla="*/ 0 w 2356340"/>
              <a:gd name="connsiteY3" fmla="*/ 2602522 h 260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340" h="2602522">
                <a:moveTo>
                  <a:pt x="0" y="0"/>
                </a:moveTo>
                <a:lnTo>
                  <a:pt x="2356340" y="0"/>
                </a:lnTo>
                <a:lnTo>
                  <a:pt x="2356340" y="2602522"/>
                </a:lnTo>
                <a:lnTo>
                  <a:pt x="0" y="2602522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734AC4C0-379A-4D05-83CD-392EB2B027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15043" r="53462" b="30256"/>
          <a:stretch>
            <a:fillRect/>
          </a:stretch>
        </p:blipFill>
        <p:spPr>
          <a:xfrm>
            <a:off x="2625972" y="1031632"/>
            <a:ext cx="3048000" cy="3751384"/>
          </a:xfrm>
          <a:custGeom>
            <a:avLst/>
            <a:gdLst>
              <a:gd name="connsiteX0" fmla="*/ 0 w 3048000"/>
              <a:gd name="connsiteY0" fmla="*/ 0 h 3751384"/>
              <a:gd name="connsiteX1" fmla="*/ 3048000 w 3048000"/>
              <a:gd name="connsiteY1" fmla="*/ 0 h 3751384"/>
              <a:gd name="connsiteX2" fmla="*/ 3048000 w 3048000"/>
              <a:gd name="connsiteY2" fmla="*/ 3751384 h 3751384"/>
              <a:gd name="connsiteX3" fmla="*/ 0 w 3048000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751384">
                <a:moveTo>
                  <a:pt x="0" y="0"/>
                </a:moveTo>
                <a:lnTo>
                  <a:pt x="3048000" y="0"/>
                </a:lnTo>
                <a:lnTo>
                  <a:pt x="3048000" y="3751384"/>
                </a:lnTo>
                <a:lnTo>
                  <a:pt x="0" y="3751384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39103AB8-3E89-4B62-BF8B-DEFDDE5263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2" t="22644" r="34612" b="22644"/>
          <a:stretch>
            <a:fillRect/>
          </a:stretch>
        </p:blipFill>
        <p:spPr>
          <a:xfrm>
            <a:off x="4219905" y="1552906"/>
            <a:ext cx="3752192" cy="3752193"/>
          </a:xfrm>
          <a:custGeom>
            <a:avLst/>
            <a:gdLst>
              <a:gd name="connsiteX0" fmla="*/ 0 w 3752192"/>
              <a:gd name="connsiteY0" fmla="*/ 0 h 3752193"/>
              <a:gd name="connsiteX1" fmla="*/ 3752192 w 3752192"/>
              <a:gd name="connsiteY1" fmla="*/ 0 h 3752193"/>
              <a:gd name="connsiteX2" fmla="*/ 3752192 w 3752192"/>
              <a:gd name="connsiteY2" fmla="*/ 3752193 h 3752193"/>
              <a:gd name="connsiteX3" fmla="*/ 0 w 3752192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2" h="3752193">
                <a:moveTo>
                  <a:pt x="0" y="0"/>
                </a:moveTo>
                <a:lnTo>
                  <a:pt x="3752192" y="0"/>
                </a:lnTo>
                <a:lnTo>
                  <a:pt x="3752192" y="3752193"/>
                </a:lnTo>
                <a:lnTo>
                  <a:pt x="0" y="375219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C1EBE444-4A71-429B-A116-322E6F48EA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18462" r="27981" b="53333"/>
          <a:stretch>
            <a:fillRect/>
          </a:stretch>
        </p:blipFill>
        <p:spPr>
          <a:xfrm>
            <a:off x="4724402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590B8F0D-5D45-4F8C-8E34-7E64BBA509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547" r="34712" b="23248"/>
          <a:stretch>
            <a:fillRect/>
          </a:stretch>
        </p:blipFill>
        <p:spPr>
          <a:xfrm>
            <a:off x="3903787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2B85D130-94C2-471F-B8BF-C44003F2CD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547" b="23248"/>
          <a:stretch>
            <a:fillRect/>
          </a:stretch>
        </p:blipFill>
        <p:spPr>
          <a:xfrm>
            <a:off x="8135816" y="3329354"/>
            <a:ext cx="4056184" cy="1934308"/>
          </a:xfrm>
          <a:custGeom>
            <a:avLst/>
            <a:gdLst>
              <a:gd name="connsiteX0" fmla="*/ 0 w 4056184"/>
              <a:gd name="connsiteY0" fmla="*/ 0 h 1934308"/>
              <a:gd name="connsiteX1" fmla="*/ 4056184 w 4056184"/>
              <a:gd name="connsiteY1" fmla="*/ 0 h 1934308"/>
              <a:gd name="connsiteX2" fmla="*/ 4056184 w 4056184"/>
              <a:gd name="connsiteY2" fmla="*/ 1934308 h 1934308"/>
              <a:gd name="connsiteX3" fmla="*/ 0 w 4056184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4" h="1934308">
                <a:moveTo>
                  <a:pt x="0" y="0"/>
                </a:moveTo>
                <a:lnTo>
                  <a:pt x="4056184" y="0"/>
                </a:lnTo>
                <a:lnTo>
                  <a:pt x="4056184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5" name="PpHolder5">
            <a:extLst>
              <a:ext uri="{FF2B5EF4-FFF2-40B4-BE49-F238E27FC236}">
                <a16:creationId xmlns:a16="http://schemas.microsoft.com/office/drawing/2014/main" id="{6F88547A-E7FE-43E6-B35B-A036B3C715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18462" r="1058" b="53333"/>
          <a:stretch>
            <a:fillRect/>
          </a:stretch>
        </p:blipFill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7C1D7FAA-128D-4FC9-A040-BEE7D7D87D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3" r="69531" b="9583"/>
          <a:stretch>
            <a:fillRect/>
          </a:stretch>
        </p:blipFill>
        <p:spPr>
          <a:xfrm>
            <a:off x="2" y="657225"/>
            <a:ext cx="3714751" cy="5543550"/>
          </a:xfrm>
          <a:custGeom>
            <a:avLst/>
            <a:gdLst>
              <a:gd name="connsiteX0" fmla="*/ 0 w 3714751"/>
              <a:gd name="connsiteY0" fmla="*/ 0 h 5543550"/>
              <a:gd name="connsiteX1" fmla="*/ 3714751 w 3714751"/>
              <a:gd name="connsiteY1" fmla="*/ 0 h 5543550"/>
              <a:gd name="connsiteX2" fmla="*/ 3714751 w 3714751"/>
              <a:gd name="connsiteY2" fmla="*/ 5543550 h 5543550"/>
              <a:gd name="connsiteX3" fmla="*/ 0 w 3714751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1" h="5543550">
                <a:moveTo>
                  <a:pt x="0" y="0"/>
                </a:moveTo>
                <a:lnTo>
                  <a:pt x="3714751" y="0"/>
                </a:lnTo>
                <a:lnTo>
                  <a:pt x="3714751" y="5543550"/>
                </a:lnTo>
                <a:lnTo>
                  <a:pt x="0" y="554355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3944855E-2C09-4A19-A85A-49FB4AA3FF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8" t="13099" r="9326" b="48349"/>
          <a:stretch>
            <a:fillRect/>
          </a:stretch>
        </p:blipFill>
        <p:spPr>
          <a:xfrm>
            <a:off x="8856067" y="898358"/>
            <a:ext cx="2198926" cy="2643840"/>
          </a:xfrm>
          <a:custGeom>
            <a:avLst/>
            <a:gdLst>
              <a:gd name="connsiteX0" fmla="*/ 0 w 2198926"/>
              <a:gd name="connsiteY0" fmla="*/ 0 h 2643840"/>
              <a:gd name="connsiteX1" fmla="*/ 2198926 w 2198926"/>
              <a:gd name="connsiteY1" fmla="*/ 0 h 2643840"/>
              <a:gd name="connsiteX2" fmla="*/ 2198926 w 2198926"/>
              <a:gd name="connsiteY2" fmla="*/ 2643840 h 2643840"/>
              <a:gd name="connsiteX3" fmla="*/ 0 w 2198926"/>
              <a:gd name="connsiteY3" fmla="*/ 2643840 h 26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926" h="2643840">
                <a:moveTo>
                  <a:pt x="0" y="0"/>
                </a:moveTo>
                <a:lnTo>
                  <a:pt x="2198926" y="0"/>
                </a:lnTo>
                <a:lnTo>
                  <a:pt x="2198926" y="2643840"/>
                </a:lnTo>
                <a:lnTo>
                  <a:pt x="0" y="2643840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33E61B1-D3C2-4723-9F31-85239CF62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4917"/>
          <a:stretch>
            <a:fillRect/>
          </a:stretch>
        </p:blipFill>
        <p:spPr>
          <a:xfrm>
            <a:off x="8481850" y="1"/>
            <a:ext cx="3710150" cy="3777604"/>
          </a:xfrm>
          <a:custGeom>
            <a:avLst/>
            <a:gdLst>
              <a:gd name="connsiteX0" fmla="*/ 0 w 3710150"/>
              <a:gd name="connsiteY0" fmla="*/ 0 h 3777604"/>
              <a:gd name="connsiteX1" fmla="*/ 3710150 w 3710150"/>
              <a:gd name="connsiteY1" fmla="*/ 0 h 3777604"/>
              <a:gd name="connsiteX2" fmla="*/ 3710150 w 3710150"/>
              <a:gd name="connsiteY2" fmla="*/ 3777604 h 3777604"/>
              <a:gd name="connsiteX3" fmla="*/ 0 w 3710150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0" h="3777604">
                <a:moveTo>
                  <a:pt x="0" y="0"/>
                </a:moveTo>
                <a:lnTo>
                  <a:pt x="3710150" y="0"/>
                </a:lnTo>
                <a:lnTo>
                  <a:pt x="3710150" y="3777604"/>
                </a:lnTo>
                <a:lnTo>
                  <a:pt x="0" y="377760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pHolder1">
            <a:extLst>
              <a:ext uri="{FF2B5EF4-FFF2-40B4-BE49-F238E27FC236}">
                <a16:creationId xmlns:a16="http://schemas.microsoft.com/office/drawing/2014/main" id="{94B045DC-E1CE-46AF-9D1F-32506D0AC2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1" r="68936"/>
          <a:stretch>
            <a:fillRect/>
          </a:stretch>
        </p:blipFill>
        <p:spPr>
          <a:xfrm>
            <a:off x="0" y="2431916"/>
            <a:ext cx="3787302" cy="4426084"/>
          </a:xfrm>
          <a:custGeom>
            <a:avLst/>
            <a:gdLst>
              <a:gd name="connsiteX0" fmla="*/ 0 w 3787302"/>
              <a:gd name="connsiteY0" fmla="*/ 0 h 4426084"/>
              <a:gd name="connsiteX1" fmla="*/ 3787302 w 3787302"/>
              <a:gd name="connsiteY1" fmla="*/ 0 h 4426084"/>
              <a:gd name="connsiteX2" fmla="*/ 3787302 w 3787302"/>
              <a:gd name="connsiteY2" fmla="*/ 4426084 h 4426084"/>
              <a:gd name="connsiteX3" fmla="*/ 0 w 3787302"/>
              <a:gd name="connsiteY3" fmla="*/ 4426084 h 442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4">
                <a:moveTo>
                  <a:pt x="0" y="0"/>
                </a:moveTo>
                <a:lnTo>
                  <a:pt x="3787302" y="0"/>
                </a:lnTo>
                <a:lnTo>
                  <a:pt x="3787302" y="4426084"/>
                </a:lnTo>
                <a:lnTo>
                  <a:pt x="0" y="4426084"/>
                </a:lnTo>
                <a:close/>
              </a:path>
            </a:pathLst>
          </a:custGeom>
        </p:spPr>
      </p:pic>
      <p:pic>
        <p:nvPicPr>
          <p:cNvPr id="49" name="PpHolder2">
            <a:extLst>
              <a:ext uri="{FF2B5EF4-FFF2-40B4-BE49-F238E27FC236}">
                <a16:creationId xmlns:a16="http://schemas.microsoft.com/office/drawing/2014/main" id="{F241A6F6-8B35-4227-BD23-75D375AA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2"/>
          <a:stretch>
            <a:fillRect/>
          </a:stretch>
        </p:blipFill>
        <p:spPr>
          <a:xfrm>
            <a:off x="8404698" y="2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60C9FF7-151A-40D7-8277-B7C4B07FDA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4"/>
          <a:stretch>
            <a:fillRect/>
          </a:stretch>
        </p:blipFill>
        <p:spPr>
          <a:xfrm>
            <a:off x="0" y="3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pHolder2">
            <a:extLst>
              <a:ext uri="{FF2B5EF4-FFF2-40B4-BE49-F238E27FC236}">
                <a16:creationId xmlns:a16="http://schemas.microsoft.com/office/drawing/2014/main" id="{F623B5B0-E251-4E39-9816-69461F42DC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2894" r="8022" b="22894"/>
          <a:stretch>
            <a:fillRect/>
          </a:stretch>
        </p:blipFill>
        <p:spPr>
          <a:xfrm>
            <a:off x="6189787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pic>
        <p:nvPicPr>
          <p:cNvPr id="28" name="PpHolder2">
            <a:extLst>
              <a:ext uri="{FF2B5EF4-FFF2-40B4-BE49-F238E27FC236}">
                <a16:creationId xmlns:a16="http://schemas.microsoft.com/office/drawing/2014/main" id="{CFA06546-AAF1-416A-919A-997114F21C1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15009" b="14945"/>
          <a:stretch>
            <a:fillRect/>
          </a:stretch>
        </p:blipFill>
        <p:spPr>
          <a:xfrm>
            <a:off x="7356476" y="1029305"/>
            <a:ext cx="4835524" cy="4803775"/>
          </a:xfrm>
          <a:custGeom>
            <a:avLst/>
            <a:gdLst>
              <a:gd name="connsiteX0" fmla="*/ 75419 w 4835524"/>
              <a:gd name="connsiteY0" fmla="*/ 0 h 4803775"/>
              <a:gd name="connsiteX1" fmla="*/ 4835524 w 4835524"/>
              <a:gd name="connsiteY1" fmla="*/ 0 h 4803775"/>
              <a:gd name="connsiteX2" fmla="*/ 4835524 w 4835524"/>
              <a:gd name="connsiteY2" fmla="*/ 4803775 h 4803775"/>
              <a:gd name="connsiteX3" fmla="*/ 75419 w 4835524"/>
              <a:gd name="connsiteY3" fmla="*/ 4803775 h 4803775"/>
              <a:gd name="connsiteX4" fmla="*/ 0 w 4835524"/>
              <a:gd name="connsiteY4" fmla="*/ 4728356 h 4803775"/>
              <a:gd name="connsiteX5" fmla="*/ 0 w 4835524"/>
              <a:gd name="connsiteY5" fmla="*/ 75419 h 4803775"/>
              <a:gd name="connsiteX6" fmla="*/ 75419 w 4835524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4" h="4803775">
                <a:moveTo>
                  <a:pt x="75419" y="0"/>
                </a:moveTo>
                <a:lnTo>
                  <a:pt x="4835524" y="0"/>
                </a:lnTo>
                <a:lnTo>
                  <a:pt x="4835524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71BE2C8-C3C8-4740-A933-160E3A3E1E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4023"/>
          <a:stretch>
            <a:fillRect/>
          </a:stretch>
        </p:blipFill>
        <p:spPr>
          <a:xfrm>
            <a:off x="9553904" y="2333298"/>
            <a:ext cx="2638096" cy="4524702"/>
          </a:xfrm>
          <a:custGeom>
            <a:avLst/>
            <a:gdLst>
              <a:gd name="connsiteX0" fmla="*/ 0 w 2638096"/>
              <a:gd name="connsiteY0" fmla="*/ 0 h 4524702"/>
              <a:gd name="connsiteX1" fmla="*/ 2638096 w 2638096"/>
              <a:gd name="connsiteY1" fmla="*/ 0 h 4524702"/>
              <a:gd name="connsiteX2" fmla="*/ 2638096 w 2638096"/>
              <a:gd name="connsiteY2" fmla="*/ 4524702 h 4524702"/>
              <a:gd name="connsiteX3" fmla="*/ 0 w 2638096"/>
              <a:gd name="connsiteY3" fmla="*/ 4524702 h 452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6" h="4524702">
                <a:moveTo>
                  <a:pt x="0" y="0"/>
                </a:moveTo>
                <a:lnTo>
                  <a:pt x="2638096" y="0"/>
                </a:lnTo>
                <a:lnTo>
                  <a:pt x="2638096" y="4524702"/>
                </a:lnTo>
                <a:lnTo>
                  <a:pt x="0" y="4524702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F6F5C32A-79F6-4436-AE2F-362E31E0AD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13488" r="17982" b="28912"/>
          <a:stretch>
            <a:fillRect/>
          </a:stretch>
        </p:blipFill>
        <p:spPr>
          <a:xfrm>
            <a:off x="8159752" y="925033"/>
            <a:ext cx="1839913" cy="3950180"/>
          </a:xfrm>
          <a:custGeom>
            <a:avLst/>
            <a:gdLst>
              <a:gd name="connsiteX0" fmla="*/ 205647 w 1839913"/>
              <a:gd name="connsiteY0" fmla="*/ 0 h 3950180"/>
              <a:gd name="connsiteX1" fmla="*/ 1634266 w 1839913"/>
              <a:gd name="connsiteY1" fmla="*/ 0 h 3950180"/>
              <a:gd name="connsiteX2" fmla="*/ 1839913 w 1839913"/>
              <a:gd name="connsiteY2" fmla="*/ 205647 h 3950180"/>
              <a:gd name="connsiteX3" fmla="*/ 1839913 w 1839913"/>
              <a:gd name="connsiteY3" fmla="*/ 3744533 h 3950180"/>
              <a:gd name="connsiteX4" fmla="*/ 1634266 w 1839913"/>
              <a:gd name="connsiteY4" fmla="*/ 3950180 h 3950180"/>
              <a:gd name="connsiteX5" fmla="*/ 205647 w 1839913"/>
              <a:gd name="connsiteY5" fmla="*/ 3950180 h 3950180"/>
              <a:gd name="connsiteX6" fmla="*/ 0 w 1839913"/>
              <a:gd name="connsiteY6" fmla="*/ 3744533 h 3950180"/>
              <a:gd name="connsiteX7" fmla="*/ 0 w 1839913"/>
              <a:gd name="connsiteY7" fmla="*/ 205647 h 3950180"/>
              <a:gd name="connsiteX8" fmla="*/ 205647 w 1839913"/>
              <a:gd name="connsiteY8" fmla="*/ 0 h 395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13" h="3950180">
                <a:moveTo>
                  <a:pt x="205647" y="0"/>
                </a:moveTo>
                <a:lnTo>
                  <a:pt x="1634266" y="0"/>
                </a:lnTo>
                <a:cubicBezTo>
                  <a:pt x="1747842" y="0"/>
                  <a:pt x="1839913" y="92071"/>
                  <a:pt x="1839913" y="205647"/>
                </a:cubicBezTo>
                <a:lnTo>
                  <a:pt x="1839913" y="3744533"/>
                </a:lnTo>
                <a:cubicBezTo>
                  <a:pt x="1839913" y="3858109"/>
                  <a:pt x="1747842" y="3950180"/>
                  <a:pt x="1634266" y="3950180"/>
                </a:cubicBezTo>
                <a:lnTo>
                  <a:pt x="205647" y="3950180"/>
                </a:lnTo>
                <a:cubicBezTo>
                  <a:pt x="92071" y="3950180"/>
                  <a:pt x="0" y="3858109"/>
                  <a:pt x="0" y="3744533"/>
                </a:cubicBezTo>
                <a:lnTo>
                  <a:pt x="0" y="205647"/>
                </a:lnTo>
                <a:cubicBezTo>
                  <a:pt x="0" y="92071"/>
                  <a:pt x="92071" y="0"/>
                  <a:pt x="205647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348C1310-16FB-4C83-8DC3-F878595B79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1135" r="69069" b="54184"/>
          <a:stretch>
            <a:fillRect/>
          </a:stretch>
        </p:blipFill>
        <p:spPr>
          <a:xfrm>
            <a:off x="144618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631218B9-4E99-4B11-9045-FCAE933721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54184" r="50000" b="21135"/>
          <a:stretch>
            <a:fillRect/>
          </a:stretch>
        </p:blipFill>
        <p:spPr>
          <a:xfrm>
            <a:off x="377109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8" name="PpHolder3">
            <a:extLst>
              <a:ext uri="{FF2B5EF4-FFF2-40B4-BE49-F238E27FC236}">
                <a16:creationId xmlns:a16="http://schemas.microsoft.com/office/drawing/2014/main" id="{CBC728FD-0DC1-44DE-9CAF-6364777216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135" r="30931" b="54184"/>
          <a:stretch>
            <a:fillRect/>
          </a:stretch>
        </p:blipFill>
        <p:spPr>
          <a:xfrm>
            <a:off x="609600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43A7E9C3-1993-4D51-84DD-C5EBBF94725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54184" r="11862" b="21135"/>
          <a:stretch>
            <a:fillRect/>
          </a:stretch>
        </p:blipFill>
        <p:spPr>
          <a:xfrm>
            <a:off x="842091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6" name="PpHolder22">
            <a:extLst>
              <a:ext uri="{FF2B5EF4-FFF2-40B4-BE49-F238E27FC236}">
                <a16:creationId xmlns:a16="http://schemas.microsoft.com/office/drawing/2014/main" id="{6DBE4550-1FE1-4790-8DF3-B05FE021749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1" y="0"/>
            <a:ext cx="3570052" cy="6858000"/>
          </a:xfrm>
          <a:custGeom>
            <a:avLst/>
            <a:gdLst>
              <a:gd name="connsiteX0" fmla="*/ 0 w 3570052"/>
              <a:gd name="connsiteY0" fmla="*/ 0 h 6858000"/>
              <a:gd name="connsiteX1" fmla="*/ 3570052 w 3570052"/>
              <a:gd name="connsiteY1" fmla="*/ 0 h 6858000"/>
              <a:gd name="connsiteX2" fmla="*/ 3570052 w 3570052"/>
              <a:gd name="connsiteY2" fmla="*/ 6858000 h 6858000"/>
              <a:gd name="connsiteX3" fmla="*/ 0 w 3570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2" h="6858000">
                <a:moveTo>
                  <a:pt x="0" y="0"/>
                </a:moveTo>
                <a:lnTo>
                  <a:pt x="3570052" y="0"/>
                </a:lnTo>
                <a:lnTo>
                  <a:pt x="357005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FBAEC15-E738-4B02-9B1E-955B643818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E4142AE7-5573-4A66-AE09-24EE1B5552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631"/>
          <a:stretch>
            <a:fillRect/>
          </a:stretch>
        </p:blipFill>
        <p:spPr>
          <a:xfrm>
            <a:off x="4036982" y="0"/>
            <a:ext cx="3317131" cy="3317132"/>
          </a:xfrm>
          <a:custGeom>
            <a:avLst/>
            <a:gdLst>
              <a:gd name="connsiteX0" fmla="*/ 0 w 3317131"/>
              <a:gd name="connsiteY0" fmla="*/ 0 h 3317132"/>
              <a:gd name="connsiteX1" fmla="*/ 3317131 w 3317131"/>
              <a:gd name="connsiteY1" fmla="*/ 0 h 3317132"/>
              <a:gd name="connsiteX2" fmla="*/ 3317131 w 3317131"/>
              <a:gd name="connsiteY2" fmla="*/ 3317132 h 3317132"/>
              <a:gd name="connsiteX3" fmla="*/ 0 w 3317131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1" h="3317132">
                <a:moveTo>
                  <a:pt x="0" y="0"/>
                </a:moveTo>
                <a:lnTo>
                  <a:pt x="3317131" y="0"/>
                </a:lnTo>
                <a:lnTo>
                  <a:pt x="3317131" y="3317132"/>
                </a:lnTo>
                <a:lnTo>
                  <a:pt x="0" y="3317132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EE960B0F-804E-4AD1-8517-231DE8A0C2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1852"/>
          <a:stretch>
            <a:fillRect/>
          </a:stretch>
        </p:blipFill>
        <p:spPr>
          <a:xfrm>
            <a:off x="4279904" y="2870202"/>
            <a:ext cx="7912097" cy="3987798"/>
          </a:xfrm>
          <a:custGeom>
            <a:avLst/>
            <a:gdLst>
              <a:gd name="connsiteX0" fmla="*/ 0 w 7912097"/>
              <a:gd name="connsiteY0" fmla="*/ 0 h 3987798"/>
              <a:gd name="connsiteX1" fmla="*/ 7912097 w 7912097"/>
              <a:gd name="connsiteY1" fmla="*/ 0 h 3987798"/>
              <a:gd name="connsiteX2" fmla="*/ 7912097 w 7912097"/>
              <a:gd name="connsiteY2" fmla="*/ 3987798 h 3987798"/>
              <a:gd name="connsiteX3" fmla="*/ 0 w 7912097"/>
              <a:gd name="connsiteY3" fmla="*/ 3987798 h 3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2097" h="3987798">
                <a:moveTo>
                  <a:pt x="0" y="0"/>
                </a:moveTo>
                <a:lnTo>
                  <a:pt x="7912097" y="0"/>
                </a:lnTo>
                <a:lnTo>
                  <a:pt x="7912097" y="3987798"/>
                </a:lnTo>
                <a:lnTo>
                  <a:pt x="0" y="3987798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7" name="PpHolder2">
            <a:extLst>
              <a:ext uri="{FF2B5EF4-FFF2-40B4-BE49-F238E27FC236}">
                <a16:creationId xmlns:a16="http://schemas.microsoft.com/office/drawing/2014/main" id="{95299161-9833-43A8-8189-06A5B6723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14794" r="56095" b="14794"/>
          <a:stretch>
            <a:fillRect/>
          </a:stretch>
        </p:blipFill>
        <p:spPr>
          <a:xfrm>
            <a:off x="1715786" y="1014573"/>
            <a:ext cx="3637053" cy="4828854"/>
          </a:xfrm>
          <a:custGeom>
            <a:avLst/>
            <a:gdLst>
              <a:gd name="connsiteX0" fmla="*/ 1818526 w 3637053"/>
              <a:gd name="connsiteY0" fmla="*/ 0 h 4828854"/>
              <a:gd name="connsiteX1" fmla="*/ 3637053 w 3637053"/>
              <a:gd name="connsiteY1" fmla="*/ 1818526 h 4828854"/>
              <a:gd name="connsiteX2" fmla="*/ 3637053 w 3637053"/>
              <a:gd name="connsiteY2" fmla="*/ 3010328 h 4828854"/>
              <a:gd name="connsiteX3" fmla="*/ 1818526 w 3637053"/>
              <a:gd name="connsiteY3" fmla="*/ 4828854 h 4828854"/>
              <a:gd name="connsiteX4" fmla="*/ 0 w 3637053"/>
              <a:gd name="connsiteY4" fmla="*/ 3010328 h 4828854"/>
              <a:gd name="connsiteX5" fmla="*/ 0 w 3637053"/>
              <a:gd name="connsiteY5" fmla="*/ 1818526 h 4828854"/>
              <a:gd name="connsiteX6" fmla="*/ 1818526 w 3637053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3" h="4828854">
                <a:moveTo>
                  <a:pt x="1818526" y="0"/>
                </a:moveTo>
                <a:cubicBezTo>
                  <a:pt x="2822871" y="0"/>
                  <a:pt x="3637053" y="814182"/>
                  <a:pt x="3637053" y="1818526"/>
                </a:cubicBezTo>
                <a:lnTo>
                  <a:pt x="3637053" y="3010328"/>
                </a:lnTo>
                <a:cubicBezTo>
                  <a:pt x="3637053" y="4014672"/>
                  <a:pt x="2822871" y="4828854"/>
                  <a:pt x="1818526" y="4828854"/>
                </a:cubicBezTo>
                <a:cubicBezTo>
                  <a:pt x="814183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3" y="0"/>
                  <a:pt x="1818526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E3020E7-F3A0-4280-AB6B-BCB7CBEB09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3" t="23590" r="26683" b="44786"/>
          <a:stretch>
            <a:fillRect/>
          </a:stretch>
        </p:blipFill>
        <p:spPr>
          <a:xfrm>
            <a:off x="3253154" y="1617784"/>
            <a:ext cx="5685692" cy="2168770"/>
          </a:xfrm>
          <a:custGeom>
            <a:avLst/>
            <a:gdLst>
              <a:gd name="connsiteX0" fmla="*/ 0 w 5685692"/>
              <a:gd name="connsiteY0" fmla="*/ 0 h 2168770"/>
              <a:gd name="connsiteX1" fmla="*/ 5685692 w 5685692"/>
              <a:gd name="connsiteY1" fmla="*/ 0 h 2168770"/>
              <a:gd name="connsiteX2" fmla="*/ 5685692 w 5685692"/>
              <a:gd name="connsiteY2" fmla="*/ 2168770 h 2168770"/>
              <a:gd name="connsiteX3" fmla="*/ 0 w 5685692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2" h="2168770">
                <a:moveTo>
                  <a:pt x="0" y="0"/>
                </a:moveTo>
                <a:lnTo>
                  <a:pt x="5685692" y="0"/>
                </a:lnTo>
                <a:lnTo>
                  <a:pt x="5685692" y="2168770"/>
                </a:lnTo>
                <a:lnTo>
                  <a:pt x="0" y="216877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Holder1">
            <a:extLst>
              <a:ext uri="{FF2B5EF4-FFF2-40B4-BE49-F238E27FC236}">
                <a16:creationId xmlns:a16="http://schemas.microsoft.com/office/drawing/2014/main" id="{C17369D5-6C35-42A4-BB30-58F9E57BD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7228" r="15744" b="27228"/>
          <a:stretch>
            <a:fillRect/>
          </a:stretch>
        </p:blipFill>
        <p:spPr>
          <a:xfrm>
            <a:off x="1919558" y="1867330"/>
            <a:ext cx="8352889" cy="3123343"/>
          </a:xfrm>
          <a:custGeom>
            <a:avLst/>
            <a:gdLst>
              <a:gd name="connsiteX0" fmla="*/ 0 w 8352889"/>
              <a:gd name="connsiteY0" fmla="*/ 0 h 3123343"/>
              <a:gd name="connsiteX1" fmla="*/ 8352889 w 8352889"/>
              <a:gd name="connsiteY1" fmla="*/ 0 h 3123343"/>
              <a:gd name="connsiteX2" fmla="*/ 8352889 w 8352889"/>
              <a:gd name="connsiteY2" fmla="*/ 3123343 h 3123343"/>
              <a:gd name="connsiteX3" fmla="*/ 0 w 8352889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89" h="3123343">
                <a:moveTo>
                  <a:pt x="0" y="0"/>
                </a:moveTo>
                <a:lnTo>
                  <a:pt x="8352889" y="0"/>
                </a:lnTo>
                <a:lnTo>
                  <a:pt x="8352889" y="3123343"/>
                </a:lnTo>
                <a:lnTo>
                  <a:pt x="0" y="3123343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99653E6-5B0F-44D5-8588-7F58A256B1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14644" r="67051" b="32322"/>
          <a:stretch>
            <a:fillRect/>
          </a:stretch>
        </p:blipFill>
        <p:spPr>
          <a:xfrm>
            <a:off x="1561673" y="100430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350290CB-118C-490F-9178-1811572232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2322" r="53146" b="14644"/>
          <a:stretch>
            <a:fillRect/>
          </a:stretch>
        </p:blipFill>
        <p:spPr>
          <a:xfrm>
            <a:off x="3256909" y="221665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pHolder1">
            <a:extLst>
              <a:ext uri="{FF2B5EF4-FFF2-40B4-BE49-F238E27FC236}">
                <a16:creationId xmlns:a16="http://schemas.microsoft.com/office/drawing/2014/main" id="{C316D9E9-773B-46E4-83BC-4A3683EE3D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1" r="94303" b="48240"/>
          <a:stretch>
            <a:fillRect/>
          </a:stretch>
        </p:blipFill>
        <p:spPr>
          <a:xfrm>
            <a:off x="0" y="2455233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1B7AFFE-57A6-4B4C-819C-C6CA6E0076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77378"/>
          <a:stretch>
            <a:fillRect/>
          </a:stretch>
        </p:blipFill>
        <p:spPr>
          <a:xfrm>
            <a:off x="791113" y="0"/>
            <a:ext cx="2054831" cy="1551398"/>
          </a:xfrm>
          <a:custGeom>
            <a:avLst/>
            <a:gdLst>
              <a:gd name="connsiteX0" fmla="*/ 0 w 2054831"/>
              <a:gd name="connsiteY0" fmla="*/ 0 h 1551398"/>
              <a:gd name="connsiteX1" fmla="*/ 2054831 w 2054831"/>
              <a:gd name="connsiteY1" fmla="*/ 0 h 1551398"/>
              <a:gd name="connsiteX2" fmla="*/ 2054831 w 2054831"/>
              <a:gd name="connsiteY2" fmla="*/ 1551398 h 1551398"/>
              <a:gd name="connsiteX3" fmla="*/ 0 w 2054831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1" h="1551398">
                <a:moveTo>
                  <a:pt x="0" y="0"/>
                </a:moveTo>
                <a:lnTo>
                  <a:pt x="2054831" y="0"/>
                </a:lnTo>
                <a:lnTo>
                  <a:pt x="2054831" y="1551398"/>
                </a:lnTo>
                <a:lnTo>
                  <a:pt x="0" y="1551398"/>
                </a:lnTo>
                <a:close/>
              </a:path>
            </a:pathLst>
          </a:custGeom>
        </p:spPr>
      </p:pic>
      <p:pic>
        <p:nvPicPr>
          <p:cNvPr id="77" name="PpHolder3">
            <a:extLst>
              <a:ext uri="{FF2B5EF4-FFF2-40B4-BE49-F238E27FC236}">
                <a16:creationId xmlns:a16="http://schemas.microsoft.com/office/drawing/2014/main" id="{3CA919F1-454C-4A0D-A761-BD3539702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4831" r="48848" b="45318"/>
          <a:stretch>
            <a:fillRect/>
          </a:stretch>
        </p:blipFill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774CE4BD-3729-4825-B994-03E985B5B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0749" r="15899" b="37228"/>
          <a:stretch>
            <a:fillRect/>
          </a:stretch>
        </p:blipFill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</p:spPr>
      </p:pic>
      <p:pic>
        <p:nvPicPr>
          <p:cNvPr id="74" name="PpHolder5">
            <a:extLst>
              <a:ext uri="{FF2B5EF4-FFF2-40B4-BE49-F238E27FC236}">
                <a16:creationId xmlns:a16="http://schemas.microsoft.com/office/drawing/2014/main" id="{4D055D35-CDA4-4690-A0EB-C20E9DECC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b="75581"/>
          <a:stretch>
            <a:fillRect/>
          </a:stretch>
        </p:blipFill>
        <p:spPr>
          <a:xfrm>
            <a:off x="10918006" y="2"/>
            <a:ext cx="1273994" cy="1674687"/>
          </a:xfrm>
          <a:custGeom>
            <a:avLst/>
            <a:gdLst>
              <a:gd name="connsiteX0" fmla="*/ 0 w 1273994"/>
              <a:gd name="connsiteY0" fmla="*/ 0 h 1674687"/>
              <a:gd name="connsiteX1" fmla="*/ 1273994 w 1273994"/>
              <a:gd name="connsiteY1" fmla="*/ 0 h 1674687"/>
              <a:gd name="connsiteX2" fmla="*/ 1273994 w 1273994"/>
              <a:gd name="connsiteY2" fmla="*/ 1674687 h 1674687"/>
              <a:gd name="connsiteX3" fmla="*/ 0 w 1273994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4" h="1674687">
                <a:moveTo>
                  <a:pt x="0" y="0"/>
                </a:moveTo>
                <a:lnTo>
                  <a:pt x="1273994" y="0"/>
                </a:lnTo>
                <a:lnTo>
                  <a:pt x="1273994" y="1674687"/>
                </a:lnTo>
                <a:lnTo>
                  <a:pt x="0" y="1674687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pic>
        <p:nvPicPr>
          <p:cNvPr id="73" name="PpHolder13">
            <a:extLst>
              <a:ext uri="{FF2B5EF4-FFF2-40B4-BE49-F238E27FC236}">
                <a16:creationId xmlns:a16="http://schemas.microsoft.com/office/drawing/2014/main" id="{D40A57ED-30DD-4199-93BE-B5E8D3154D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8009" r="36798" b="61348"/>
          <a:stretch>
            <a:fillRect/>
          </a:stretch>
        </p:blipFill>
        <p:spPr>
          <a:xfrm>
            <a:off x="5805188" y="549275"/>
            <a:ext cx="1900430" cy="2101458"/>
          </a:xfrm>
          <a:custGeom>
            <a:avLst/>
            <a:gdLst>
              <a:gd name="connsiteX0" fmla="*/ 0 w 1900430"/>
              <a:gd name="connsiteY0" fmla="*/ 0 h 2101458"/>
              <a:gd name="connsiteX1" fmla="*/ 1900430 w 1900430"/>
              <a:gd name="connsiteY1" fmla="*/ 0 h 2101458"/>
              <a:gd name="connsiteX2" fmla="*/ 1900430 w 1900430"/>
              <a:gd name="connsiteY2" fmla="*/ 2101458 h 2101458"/>
              <a:gd name="connsiteX3" fmla="*/ 0 w 1900430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0" h="2101458">
                <a:moveTo>
                  <a:pt x="0" y="0"/>
                </a:moveTo>
                <a:lnTo>
                  <a:pt x="1900430" y="0"/>
                </a:lnTo>
                <a:lnTo>
                  <a:pt x="1900430" y="2101458"/>
                </a:lnTo>
                <a:lnTo>
                  <a:pt x="0" y="2101458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B11D7CA-6895-4FB7-A4FE-E138DAA44C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r="59766"/>
          <a:stretch>
            <a:fillRect/>
          </a:stretch>
        </p:blipFill>
        <p:spPr>
          <a:xfrm>
            <a:off x="1" y="1657352"/>
            <a:ext cx="4905375" cy="5200649"/>
          </a:xfrm>
          <a:custGeom>
            <a:avLst/>
            <a:gdLst>
              <a:gd name="connsiteX0" fmla="*/ 0 w 4905375"/>
              <a:gd name="connsiteY0" fmla="*/ 0 h 5200649"/>
              <a:gd name="connsiteX1" fmla="*/ 4905375 w 4905375"/>
              <a:gd name="connsiteY1" fmla="*/ 0 h 5200649"/>
              <a:gd name="connsiteX2" fmla="*/ 4905375 w 4905375"/>
              <a:gd name="connsiteY2" fmla="*/ 5200649 h 5200649"/>
              <a:gd name="connsiteX3" fmla="*/ 0 w 4905375"/>
              <a:gd name="connsiteY3" fmla="*/ 5200649 h 52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49">
                <a:moveTo>
                  <a:pt x="0" y="0"/>
                </a:moveTo>
                <a:lnTo>
                  <a:pt x="4905375" y="0"/>
                </a:lnTo>
                <a:lnTo>
                  <a:pt x="4905375" y="5200649"/>
                </a:lnTo>
                <a:lnTo>
                  <a:pt x="0" y="5200649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EB4B1854-AE32-447D-957C-8F4199FAA1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587375" y="549275"/>
            <a:ext cx="4213226" cy="5759450"/>
          </a:xfrm>
          <a:custGeom>
            <a:avLst/>
            <a:gdLst>
              <a:gd name="connsiteX0" fmla="*/ 0 w 4213226"/>
              <a:gd name="connsiteY0" fmla="*/ 0 h 5759450"/>
              <a:gd name="connsiteX1" fmla="*/ 4213226 w 4213226"/>
              <a:gd name="connsiteY1" fmla="*/ 0 h 5759450"/>
              <a:gd name="connsiteX2" fmla="*/ 4213226 w 4213226"/>
              <a:gd name="connsiteY2" fmla="*/ 5759450 h 5759450"/>
              <a:gd name="connsiteX3" fmla="*/ 2374900 w 4213226"/>
              <a:gd name="connsiteY3" fmla="*/ 5759450 h 5759450"/>
              <a:gd name="connsiteX4" fmla="*/ 2374900 w 4213226"/>
              <a:gd name="connsiteY4" fmla="*/ 4232275 h 5759450"/>
              <a:gd name="connsiteX5" fmla="*/ 0 w 4213226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6" h="5759450">
                <a:moveTo>
                  <a:pt x="0" y="0"/>
                </a:moveTo>
                <a:lnTo>
                  <a:pt x="4213226" y="0"/>
                </a:lnTo>
                <a:lnTo>
                  <a:pt x="4213226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77F4CEED-EB57-4705-A51B-7A082D50BF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62778" r="65000"/>
          <a:stretch>
            <a:fillRect/>
          </a:stretch>
        </p:blipFill>
        <p:spPr>
          <a:xfrm>
            <a:off x="981078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</p:spPr>
      </p:pic>
      <p:pic>
        <p:nvPicPr>
          <p:cNvPr id="24" name="PpHolder3">
            <a:extLst>
              <a:ext uri="{FF2B5EF4-FFF2-40B4-BE49-F238E27FC236}">
                <a16:creationId xmlns:a16="http://schemas.microsoft.com/office/drawing/2014/main" id="{05987381-C7DE-4C1A-A986-88BF57E875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9401176" y="0"/>
            <a:ext cx="2790824" cy="3429000"/>
          </a:xfrm>
          <a:custGeom>
            <a:avLst/>
            <a:gdLst>
              <a:gd name="connsiteX0" fmla="*/ 0 w 2790824"/>
              <a:gd name="connsiteY0" fmla="*/ 0 h 3429000"/>
              <a:gd name="connsiteX1" fmla="*/ 2790824 w 2790824"/>
              <a:gd name="connsiteY1" fmla="*/ 0 h 3429000"/>
              <a:gd name="connsiteX2" fmla="*/ 2790824 w 2790824"/>
              <a:gd name="connsiteY2" fmla="*/ 3429000 h 3429000"/>
              <a:gd name="connsiteX3" fmla="*/ 0 w 279082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4" h="3429000">
                <a:moveTo>
                  <a:pt x="0" y="0"/>
                </a:moveTo>
                <a:lnTo>
                  <a:pt x="2790824" y="0"/>
                </a:lnTo>
                <a:lnTo>
                  <a:pt x="2790824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Yellow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1336</cp:revision>
  <dcterms:created xsi:type="dcterms:W3CDTF">2018-12-05T18:19:15Z</dcterms:created>
  <dcterms:modified xsi:type="dcterms:W3CDTF">2020-12-25T15:58:23Z</dcterms:modified>
</cp:coreProperties>
</file>