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2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22" y="144"/>
      </p:cViewPr>
      <p:guideLst>
        <p:guide orient="horz" pos="2160"/>
        <p:guide pos="732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05/01/2021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25559" y="462265"/>
            <a:ext cx="4601174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3925" y="2432050"/>
            <a:ext cx="2597150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17DD79-2904-4F01-A840-A6EC4A647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31915"/>
            <a:ext cx="3787302" cy="4426085"/>
          </a:xfrm>
          <a:custGeom>
            <a:avLst/>
            <a:gdLst>
              <a:gd name="connsiteX0" fmla="*/ 0 w 3787302"/>
              <a:gd name="connsiteY0" fmla="*/ 0 h 4426085"/>
              <a:gd name="connsiteX1" fmla="*/ 3787302 w 3787302"/>
              <a:gd name="connsiteY1" fmla="*/ 0 h 4426085"/>
              <a:gd name="connsiteX2" fmla="*/ 3787302 w 3787302"/>
              <a:gd name="connsiteY2" fmla="*/ 4426085 h 4426085"/>
              <a:gd name="connsiteX3" fmla="*/ 0 w 3787302"/>
              <a:gd name="connsiteY3" fmla="*/ 4426085 h 44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4426085">
                <a:moveTo>
                  <a:pt x="0" y="0"/>
                </a:moveTo>
                <a:lnTo>
                  <a:pt x="3787302" y="0"/>
                </a:lnTo>
                <a:lnTo>
                  <a:pt x="3787302" y="4426085"/>
                </a:lnTo>
                <a:lnTo>
                  <a:pt x="0" y="442608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88B730-8F1D-49B8-95B7-B4A964F218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4698" y="0"/>
            <a:ext cx="3787302" cy="2996119"/>
          </a:xfrm>
          <a:custGeom>
            <a:avLst/>
            <a:gdLst>
              <a:gd name="connsiteX0" fmla="*/ 0 w 3787302"/>
              <a:gd name="connsiteY0" fmla="*/ 0 h 2996119"/>
              <a:gd name="connsiteX1" fmla="*/ 3787302 w 3787302"/>
              <a:gd name="connsiteY1" fmla="*/ 0 h 2996119"/>
              <a:gd name="connsiteX2" fmla="*/ 3787302 w 3787302"/>
              <a:gd name="connsiteY2" fmla="*/ 2996119 h 2996119"/>
              <a:gd name="connsiteX3" fmla="*/ 0 w 3787302"/>
              <a:gd name="connsiteY3" fmla="*/ 2996119 h 29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302" h="2996119">
                <a:moveTo>
                  <a:pt x="0" y="0"/>
                </a:moveTo>
                <a:lnTo>
                  <a:pt x="3787302" y="0"/>
                </a:lnTo>
                <a:lnTo>
                  <a:pt x="3787302" y="2996119"/>
                </a:lnTo>
                <a:lnTo>
                  <a:pt x="0" y="29961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76563" y="1020763"/>
            <a:ext cx="2597150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F68998-9415-4E18-95F7-324DC47452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356043"/>
          </a:xfrm>
          <a:custGeom>
            <a:avLst/>
            <a:gdLst>
              <a:gd name="connsiteX0" fmla="*/ 0 w 12192000"/>
              <a:gd name="connsiteY0" fmla="*/ 0 h 3356043"/>
              <a:gd name="connsiteX1" fmla="*/ 12192000 w 12192000"/>
              <a:gd name="connsiteY1" fmla="*/ 0 h 3356043"/>
              <a:gd name="connsiteX2" fmla="*/ 12192000 w 12192000"/>
              <a:gd name="connsiteY2" fmla="*/ 3356043 h 3356043"/>
              <a:gd name="connsiteX3" fmla="*/ 0 w 12192000"/>
              <a:gd name="connsiteY3" fmla="*/ 3356043 h 3356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6043">
                <a:moveTo>
                  <a:pt x="0" y="0"/>
                </a:moveTo>
                <a:lnTo>
                  <a:pt x="12192000" y="0"/>
                </a:lnTo>
                <a:lnTo>
                  <a:pt x="12192000" y="3356043"/>
                </a:lnTo>
                <a:lnTo>
                  <a:pt x="0" y="3356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11638" y="1468438"/>
            <a:ext cx="544830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C8B210-2795-4B3E-972B-1623A36C6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6475" y="1029303"/>
            <a:ext cx="4835525" cy="4803775"/>
          </a:xfrm>
          <a:custGeom>
            <a:avLst/>
            <a:gdLst>
              <a:gd name="connsiteX0" fmla="*/ 75419 w 4835525"/>
              <a:gd name="connsiteY0" fmla="*/ 0 h 4803775"/>
              <a:gd name="connsiteX1" fmla="*/ 4835525 w 4835525"/>
              <a:gd name="connsiteY1" fmla="*/ 0 h 4803775"/>
              <a:gd name="connsiteX2" fmla="*/ 4835525 w 4835525"/>
              <a:gd name="connsiteY2" fmla="*/ 4803775 h 4803775"/>
              <a:gd name="connsiteX3" fmla="*/ 75419 w 4835525"/>
              <a:gd name="connsiteY3" fmla="*/ 4803775 h 4803775"/>
              <a:gd name="connsiteX4" fmla="*/ 0 w 4835525"/>
              <a:gd name="connsiteY4" fmla="*/ 4728356 h 4803775"/>
              <a:gd name="connsiteX5" fmla="*/ 0 w 4835525"/>
              <a:gd name="connsiteY5" fmla="*/ 75419 h 4803775"/>
              <a:gd name="connsiteX6" fmla="*/ 75419 w 4835525"/>
              <a:gd name="connsiteY6" fmla="*/ 0 h 4803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35525" h="4803775">
                <a:moveTo>
                  <a:pt x="75419" y="0"/>
                </a:moveTo>
                <a:lnTo>
                  <a:pt x="4835525" y="0"/>
                </a:lnTo>
                <a:lnTo>
                  <a:pt x="4835525" y="4803775"/>
                </a:lnTo>
                <a:lnTo>
                  <a:pt x="75419" y="4803775"/>
                </a:lnTo>
                <a:cubicBezTo>
                  <a:pt x="33766" y="4803775"/>
                  <a:pt x="0" y="4770009"/>
                  <a:pt x="0" y="4728356"/>
                </a:cubicBezTo>
                <a:lnTo>
                  <a:pt x="0" y="75419"/>
                </a:lnTo>
                <a:cubicBezTo>
                  <a:pt x="0" y="33766"/>
                  <a:pt x="33766" y="0"/>
                  <a:pt x="7541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5CD158-D59A-407F-9F9F-0EBC4143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53903" y="2333297"/>
            <a:ext cx="2638097" cy="4524703"/>
          </a:xfrm>
          <a:custGeom>
            <a:avLst/>
            <a:gdLst>
              <a:gd name="connsiteX0" fmla="*/ 0 w 2638097"/>
              <a:gd name="connsiteY0" fmla="*/ 0 h 4524703"/>
              <a:gd name="connsiteX1" fmla="*/ 2638097 w 2638097"/>
              <a:gd name="connsiteY1" fmla="*/ 0 h 4524703"/>
              <a:gd name="connsiteX2" fmla="*/ 2638097 w 2638097"/>
              <a:gd name="connsiteY2" fmla="*/ 4524703 h 4524703"/>
              <a:gd name="connsiteX3" fmla="*/ 0 w 2638097"/>
              <a:gd name="connsiteY3" fmla="*/ 4524703 h 452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097" h="4524703">
                <a:moveTo>
                  <a:pt x="0" y="0"/>
                </a:moveTo>
                <a:lnTo>
                  <a:pt x="2638097" y="0"/>
                </a:lnTo>
                <a:lnTo>
                  <a:pt x="2638097" y="4524703"/>
                </a:lnTo>
                <a:lnTo>
                  <a:pt x="0" y="452470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4ADCE2-8658-42BB-8089-3517EE4D0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59750" y="925033"/>
            <a:ext cx="1839913" cy="3950180"/>
          </a:xfrm>
          <a:prstGeom prst="roundRect">
            <a:avLst>
              <a:gd name="adj" fmla="val 11177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4425" y="2165350"/>
            <a:ext cx="383540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5325" y="1177925"/>
            <a:ext cx="4929188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51363" y="2373313"/>
            <a:ext cx="5013325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F956A1-B0F2-4321-8280-B23C458000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1849" y="1"/>
            <a:ext cx="3710151" cy="3777604"/>
          </a:xfrm>
          <a:custGeom>
            <a:avLst/>
            <a:gdLst>
              <a:gd name="connsiteX0" fmla="*/ 0 w 3710151"/>
              <a:gd name="connsiteY0" fmla="*/ 0 h 3777604"/>
              <a:gd name="connsiteX1" fmla="*/ 3710151 w 3710151"/>
              <a:gd name="connsiteY1" fmla="*/ 0 h 3777604"/>
              <a:gd name="connsiteX2" fmla="*/ 3710151 w 3710151"/>
              <a:gd name="connsiteY2" fmla="*/ 3777604 h 3777604"/>
              <a:gd name="connsiteX3" fmla="*/ 0 w 3710151"/>
              <a:gd name="connsiteY3" fmla="*/ 3777604 h 377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0151" h="3777604">
                <a:moveTo>
                  <a:pt x="0" y="0"/>
                </a:moveTo>
                <a:lnTo>
                  <a:pt x="3710151" y="0"/>
                </a:lnTo>
                <a:lnTo>
                  <a:pt x="3710151" y="3777604"/>
                </a:lnTo>
                <a:lnTo>
                  <a:pt x="0" y="377760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F7CB00-64A6-4757-840E-EEC447E400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9904" y="1552904"/>
            <a:ext cx="3752193" cy="3752193"/>
          </a:xfrm>
          <a:custGeom>
            <a:avLst/>
            <a:gdLst>
              <a:gd name="connsiteX0" fmla="*/ 0 w 3752193"/>
              <a:gd name="connsiteY0" fmla="*/ 0 h 3752193"/>
              <a:gd name="connsiteX1" fmla="*/ 3752193 w 3752193"/>
              <a:gd name="connsiteY1" fmla="*/ 0 h 3752193"/>
              <a:gd name="connsiteX2" fmla="*/ 3752193 w 3752193"/>
              <a:gd name="connsiteY2" fmla="*/ 3752193 h 3752193"/>
              <a:gd name="connsiteX3" fmla="*/ 0 w 3752193"/>
              <a:gd name="connsiteY3" fmla="*/ 3752193 h 37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193" h="3752193">
                <a:moveTo>
                  <a:pt x="0" y="0"/>
                </a:moveTo>
                <a:lnTo>
                  <a:pt x="3752193" y="0"/>
                </a:lnTo>
                <a:lnTo>
                  <a:pt x="3752193" y="3752193"/>
                </a:lnTo>
                <a:lnTo>
                  <a:pt x="0" y="3752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0C4E49-03C3-4EF8-9320-77C02137A5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3714750" cy="554355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F6AE3A-4D50-462B-87D7-33DB1C71DB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6067" y="898358"/>
            <a:ext cx="2198926" cy="2643840"/>
          </a:xfrm>
          <a:custGeom>
            <a:avLst/>
            <a:gdLst>
              <a:gd name="connsiteX0" fmla="*/ 0 w 3714750"/>
              <a:gd name="connsiteY0" fmla="*/ 0 h 5543550"/>
              <a:gd name="connsiteX1" fmla="*/ 3714750 w 3714750"/>
              <a:gd name="connsiteY1" fmla="*/ 0 h 5543550"/>
              <a:gd name="connsiteX2" fmla="*/ 3714750 w 3714750"/>
              <a:gd name="connsiteY2" fmla="*/ 5543550 h 5543550"/>
              <a:gd name="connsiteX3" fmla="*/ 0 w 37147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5543550">
                <a:moveTo>
                  <a:pt x="0" y="0"/>
                </a:moveTo>
                <a:lnTo>
                  <a:pt x="3714750" y="0"/>
                </a:lnTo>
                <a:lnTo>
                  <a:pt x="3714750" y="5543550"/>
                </a:lnTo>
                <a:lnTo>
                  <a:pt x="0" y="55435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B3E08D-3276-49B8-8051-801D176806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24400" y="1266092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9E0C94C-E1E3-4CCB-B7CB-BF4F5A86F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378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69B486-F4AB-4E69-9932-6DC149444F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5815" y="3329354"/>
            <a:ext cx="4056185" cy="1934308"/>
          </a:xfrm>
          <a:custGeom>
            <a:avLst/>
            <a:gdLst>
              <a:gd name="connsiteX0" fmla="*/ 0 w 4056185"/>
              <a:gd name="connsiteY0" fmla="*/ 0 h 1934308"/>
              <a:gd name="connsiteX1" fmla="*/ 4056185 w 4056185"/>
              <a:gd name="connsiteY1" fmla="*/ 0 h 1934308"/>
              <a:gd name="connsiteX2" fmla="*/ 4056185 w 4056185"/>
              <a:gd name="connsiteY2" fmla="*/ 1934308 h 1934308"/>
              <a:gd name="connsiteX3" fmla="*/ 0 w 4056185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185" h="1934308">
                <a:moveTo>
                  <a:pt x="0" y="0"/>
                </a:moveTo>
                <a:lnTo>
                  <a:pt x="4056185" y="0"/>
                </a:lnTo>
                <a:lnTo>
                  <a:pt x="4056185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289A00-9705-4FE1-997E-9B377D6801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44709" y="1266092"/>
            <a:ext cx="3118338" cy="1934308"/>
          </a:xfrm>
          <a:custGeom>
            <a:avLst/>
            <a:gdLst>
              <a:gd name="connsiteX0" fmla="*/ 0 w 3118338"/>
              <a:gd name="connsiteY0" fmla="*/ 0 h 1934308"/>
              <a:gd name="connsiteX1" fmla="*/ 3118338 w 3118338"/>
              <a:gd name="connsiteY1" fmla="*/ 0 h 1934308"/>
              <a:gd name="connsiteX2" fmla="*/ 3118338 w 3118338"/>
              <a:gd name="connsiteY2" fmla="*/ 1934308 h 1934308"/>
              <a:gd name="connsiteX3" fmla="*/ 0 w 3118338"/>
              <a:gd name="connsiteY3" fmla="*/ 1934308 h 193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8338" h="1934308">
                <a:moveTo>
                  <a:pt x="0" y="0"/>
                </a:moveTo>
                <a:lnTo>
                  <a:pt x="3118338" y="0"/>
                </a:lnTo>
                <a:lnTo>
                  <a:pt x="3118338" y="1934308"/>
                </a:lnTo>
                <a:lnTo>
                  <a:pt x="0" y="1934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1687513"/>
            <a:ext cx="3459163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A8644-74BC-466D-AB3E-13CD9891F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3153" y="1617784"/>
            <a:ext cx="5685693" cy="2168770"/>
          </a:xfrm>
          <a:custGeom>
            <a:avLst/>
            <a:gdLst>
              <a:gd name="connsiteX0" fmla="*/ 0 w 5685693"/>
              <a:gd name="connsiteY0" fmla="*/ 0 h 2168770"/>
              <a:gd name="connsiteX1" fmla="*/ 5685693 w 5685693"/>
              <a:gd name="connsiteY1" fmla="*/ 0 h 2168770"/>
              <a:gd name="connsiteX2" fmla="*/ 5685693 w 5685693"/>
              <a:gd name="connsiteY2" fmla="*/ 2168770 h 2168770"/>
              <a:gd name="connsiteX3" fmla="*/ 0 w 5685693"/>
              <a:gd name="connsiteY3" fmla="*/ 2168770 h 216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5693" h="2168770">
                <a:moveTo>
                  <a:pt x="0" y="0"/>
                </a:moveTo>
                <a:lnTo>
                  <a:pt x="5685693" y="0"/>
                </a:lnTo>
                <a:lnTo>
                  <a:pt x="5685693" y="2168770"/>
                </a:lnTo>
                <a:lnTo>
                  <a:pt x="0" y="21687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299747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A49C9D-5E6C-4888-90D1-89FFB5C1D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31632"/>
            <a:ext cx="2356339" cy="2602522"/>
          </a:xfrm>
          <a:custGeom>
            <a:avLst/>
            <a:gdLst>
              <a:gd name="connsiteX0" fmla="*/ 0 w 2016369"/>
              <a:gd name="connsiteY0" fmla="*/ 0 h 2016369"/>
              <a:gd name="connsiteX1" fmla="*/ 2016369 w 2016369"/>
              <a:gd name="connsiteY1" fmla="*/ 0 h 2016369"/>
              <a:gd name="connsiteX2" fmla="*/ 2016369 w 2016369"/>
              <a:gd name="connsiteY2" fmla="*/ 2016369 h 2016369"/>
              <a:gd name="connsiteX3" fmla="*/ 0 w 2016369"/>
              <a:gd name="connsiteY3" fmla="*/ 2016369 h 201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6369" h="2016369">
                <a:moveTo>
                  <a:pt x="0" y="0"/>
                </a:moveTo>
                <a:lnTo>
                  <a:pt x="2016369" y="0"/>
                </a:lnTo>
                <a:lnTo>
                  <a:pt x="2016369" y="2016369"/>
                </a:lnTo>
                <a:lnTo>
                  <a:pt x="0" y="20163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6E8CEE-1998-4950-BEB5-5E590EFE7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5971" y="1031632"/>
            <a:ext cx="3047999" cy="3751384"/>
          </a:xfrm>
          <a:custGeom>
            <a:avLst/>
            <a:gdLst>
              <a:gd name="connsiteX0" fmla="*/ 0 w 3047999"/>
              <a:gd name="connsiteY0" fmla="*/ 0 h 3751384"/>
              <a:gd name="connsiteX1" fmla="*/ 3047999 w 3047999"/>
              <a:gd name="connsiteY1" fmla="*/ 0 h 3751384"/>
              <a:gd name="connsiteX2" fmla="*/ 3047999 w 3047999"/>
              <a:gd name="connsiteY2" fmla="*/ 3751384 h 3751384"/>
              <a:gd name="connsiteX3" fmla="*/ 0 w 3047999"/>
              <a:gd name="connsiteY3" fmla="*/ 3751384 h 3751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3751384">
                <a:moveTo>
                  <a:pt x="0" y="0"/>
                </a:moveTo>
                <a:lnTo>
                  <a:pt x="3047999" y="0"/>
                </a:lnTo>
                <a:lnTo>
                  <a:pt x="3047999" y="3751384"/>
                </a:lnTo>
                <a:lnTo>
                  <a:pt x="0" y="375138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6469" y="1161317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F191F-20A5-4B25-9B49-9D13A71C45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9849" y="1489841"/>
            <a:ext cx="2879834" cy="3878318"/>
          </a:xfrm>
          <a:custGeom>
            <a:avLst/>
            <a:gdLst>
              <a:gd name="connsiteX0" fmla="*/ 1439917 w 2879834"/>
              <a:gd name="connsiteY0" fmla="*/ 0 h 3878318"/>
              <a:gd name="connsiteX1" fmla="*/ 2879834 w 2879834"/>
              <a:gd name="connsiteY1" fmla="*/ 1439917 h 3878318"/>
              <a:gd name="connsiteX2" fmla="*/ 2879834 w 2879834"/>
              <a:gd name="connsiteY2" fmla="*/ 2438401 h 3878318"/>
              <a:gd name="connsiteX3" fmla="*/ 1439917 w 2879834"/>
              <a:gd name="connsiteY3" fmla="*/ 3878318 h 3878318"/>
              <a:gd name="connsiteX4" fmla="*/ 0 w 2879834"/>
              <a:gd name="connsiteY4" fmla="*/ 2438401 h 3878318"/>
              <a:gd name="connsiteX5" fmla="*/ 0 w 2879834"/>
              <a:gd name="connsiteY5" fmla="*/ 1439917 h 3878318"/>
              <a:gd name="connsiteX6" fmla="*/ 1439917 w 2879834"/>
              <a:gd name="connsiteY6" fmla="*/ 0 h 387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9834" h="3878318">
                <a:moveTo>
                  <a:pt x="1439917" y="0"/>
                </a:moveTo>
                <a:cubicBezTo>
                  <a:pt x="2235161" y="0"/>
                  <a:pt x="2879834" y="644673"/>
                  <a:pt x="2879834" y="1439917"/>
                </a:cubicBezTo>
                <a:lnTo>
                  <a:pt x="2879834" y="2438401"/>
                </a:lnTo>
                <a:cubicBezTo>
                  <a:pt x="2879834" y="3233645"/>
                  <a:pt x="2235161" y="3878318"/>
                  <a:pt x="1439917" y="3878318"/>
                </a:cubicBezTo>
                <a:cubicBezTo>
                  <a:pt x="644673" y="3878318"/>
                  <a:pt x="0" y="3233645"/>
                  <a:pt x="0" y="2438401"/>
                </a:cubicBezTo>
                <a:lnTo>
                  <a:pt x="0" y="1439917"/>
                </a:lnTo>
                <a:cubicBezTo>
                  <a:pt x="0" y="644673"/>
                  <a:pt x="644673" y="0"/>
                  <a:pt x="143991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6ACE74D-7EA4-4DA8-A470-C7B291C5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221683"/>
            <a:ext cx="1287746" cy="1636317"/>
          </a:xfrm>
          <a:custGeom>
            <a:avLst/>
            <a:gdLst>
              <a:gd name="connsiteX0" fmla="*/ 0 w 1287746"/>
              <a:gd name="connsiteY0" fmla="*/ 0 h 1636317"/>
              <a:gd name="connsiteX1" fmla="*/ 1287746 w 1287746"/>
              <a:gd name="connsiteY1" fmla="*/ 0 h 1636317"/>
              <a:gd name="connsiteX2" fmla="*/ 1287746 w 1287746"/>
              <a:gd name="connsiteY2" fmla="*/ 1636317 h 1636317"/>
              <a:gd name="connsiteX3" fmla="*/ 0 w 1287746"/>
              <a:gd name="connsiteY3" fmla="*/ 1636317 h 163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746" h="1636317">
                <a:moveTo>
                  <a:pt x="0" y="0"/>
                </a:moveTo>
                <a:lnTo>
                  <a:pt x="1287746" y="0"/>
                </a:lnTo>
                <a:lnTo>
                  <a:pt x="1287746" y="1636317"/>
                </a:lnTo>
                <a:lnTo>
                  <a:pt x="0" y="163631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7692DC-CED9-4C2D-BA04-C2FD8AE58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70567" y="0"/>
            <a:ext cx="721433" cy="721433"/>
          </a:xfrm>
          <a:custGeom>
            <a:avLst/>
            <a:gdLst>
              <a:gd name="connsiteX0" fmla="*/ 0 w 721433"/>
              <a:gd name="connsiteY0" fmla="*/ 0 h 721433"/>
              <a:gd name="connsiteX1" fmla="*/ 721433 w 721433"/>
              <a:gd name="connsiteY1" fmla="*/ 0 h 721433"/>
              <a:gd name="connsiteX2" fmla="*/ 721433 w 721433"/>
              <a:gd name="connsiteY2" fmla="*/ 721433 h 721433"/>
              <a:gd name="connsiteX3" fmla="*/ 0 w 721433"/>
              <a:gd name="connsiteY3" fmla="*/ 721433 h 72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433" h="721433">
                <a:moveTo>
                  <a:pt x="0" y="0"/>
                </a:moveTo>
                <a:lnTo>
                  <a:pt x="721433" y="0"/>
                </a:lnTo>
                <a:lnTo>
                  <a:pt x="721433" y="721433"/>
                </a:lnTo>
                <a:lnTo>
                  <a:pt x="0" y="72143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42275" y="1628775"/>
            <a:ext cx="3927475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280524-314D-473F-9814-9FFA1629E9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1559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E70912-3EF6-46DC-A353-1651C27A4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13586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FBBB25-E336-4419-8F75-2E28BB4E69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5613" y="1639614"/>
            <a:ext cx="2364828" cy="2743200"/>
          </a:xfrm>
          <a:custGeom>
            <a:avLst/>
            <a:gdLst>
              <a:gd name="connsiteX0" fmla="*/ 0 w 2364828"/>
              <a:gd name="connsiteY0" fmla="*/ 0 h 2743200"/>
              <a:gd name="connsiteX1" fmla="*/ 2364828 w 2364828"/>
              <a:gd name="connsiteY1" fmla="*/ 0 h 2743200"/>
              <a:gd name="connsiteX2" fmla="*/ 2364828 w 2364828"/>
              <a:gd name="connsiteY2" fmla="*/ 2743200 h 2743200"/>
              <a:gd name="connsiteX3" fmla="*/ 0 w 2364828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28" h="2743200">
                <a:moveTo>
                  <a:pt x="0" y="0"/>
                </a:moveTo>
                <a:lnTo>
                  <a:pt x="2364828" y="0"/>
                </a:lnTo>
                <a:lnTo>
                  <a:pt x="2364828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0049" y="400050"/>
            <a:ext cx="4867275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17324" y="3705225"/>
            <a:ext cx="5203114" cy="1014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CAA299-1F45-4C1A-B994-B9F479FFE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076" y="4305300"/>
            <a:ext cx="3286125" cy="2552700"/>
          </a:xfrm>
          <a:custGeom>
            <a:avLst/>
            <a:gdLst>
              <a:gd name="connsiteX0" fmla="*/ 0 w 3286125"/>
              <a:gd name="connsiteY0" fmla="*/ 0 h 2552700"/>
              <a:gd name="connsiteX1" fmla="*/ 3286125 w 3286125"/>
              <a:gd name="connsiteY1" fmla="*/ 0 h 2552700"/>
              <a:gd name="connsiteX2" fmla="*/ 3286125 w 3286125"/>
              <a:gd name="connsiteY2" fmla="*/ 2552700 h 2552700"/>
              <a:gd name="connsiteX3" fmla="*/ 0 w 3286125"/>
              <a:gd name="connsiteY3" fmla="*/ 255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125" h="2552700">
                <a:moveTo>
                  <a:pt x="0" y="0"/>
                </a:moveTo>
                <a:lnTo>
                  <a:pt x="3286125" y="0"/>
                </a:lnTo>
                <a:lnTo>
                  <a:pt x="3286125" y="2552700"/>
                </a:lnTo>
                <a:lnTo>
                  <a:pt x="0" y="255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22DABD-C0F5-4560-8D28-5DA4020741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1175" y="0"/>
            <a:ext cx="2790825" cy="3429000"/>
          </a:xfrm>
          <a:custGeom>
            <a:avLst/>
            <a:gdLst>
              <a:gd name="connsiteX0" fmla="*/ 0 w 2790825"/>
              <a:gd name="connsiteY0" fmla="*/ 0 h 3429000"/>
              <a:gd name="connsiteX1" fmla="*/ 2790825 w 2790825"/>
              <a:gd name="connsiteY1" fmla="*/ 0 h 3429000"/>
              <a:gd name="connsiteX2" fmla="*/ 2790825 w 2790825"/>
              <a:gd name="connsiteY2" fmla="*/ 3429000 h 3429000"/>
              <a:gd name="connsiteX3" fmla="*/ 0 w 279082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0825" h="3429000">
                <a:moveTo>
                  <a:pt x="0" y="0"/>
                </a:moveTo>
                <a:lnTo>
                  <a:pt x="2790825" y="0"/>
                </a:lnTo>
                <a:lnTo>
                  <a:pt x="2790825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2028825"/>
            <a:ext cx="3971925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4FC7F1-7940-4BAB-AE7C-5FEF840E4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49275"/>
            <a:ext cx="4213225" cy="5759450"/>
          </a:xfrm>
          <a:custGeom>
            <a:avLst/>
            <a:gdLst>
              <a:gd name="connsiteX0" fmla="*/ 0 w 4213225"/>
              <a:gd name="connsiteY0" fmla="*/ 0 h 5759450"/>
              <a:gd name="connsiteX1" fmla="*/ 4213225 w 4213225"/>
              <a:gd name="connsiteY1" fmla="*/ 0 h 5759450"/>
              <a:gd name="connsiteX2" fmla="*/ 4213225 w 4213225"/>
              <a:gd name="connsiteY2" fmla="*/ 5759450 h 5759450"/>
              <a:gd name="connsiteX3" fmla="*/ 2374900 w 4213225"/>
              <a:gd name="connsiteY3" fmla="*/ 5759450 h 5759450"/>
              <a:gd name="connsiteX4" fmla="*/ 2374900 w 4213225"/>
              <a:gd name="connsiteY4" fmla="*/ 4232275 h 5759450"/>
              <a:gd name="connsiteX5" fmla="*/ 0 w 4213225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225" h="5759450">
                <a:moveTo>
                  <a:pt x="0" y="0"/>
                </a:moveTo>
                <a:lnTo>
                  <a:pt x="4213225" y="0"/>
                </a:lnTo>
                <a:lnTo>
                  <a:pt x="4213225" y="5759450"/>
                </a:lnTo>
                <a:lnTo>
                  <a:pt x="2374900" y="5759450"/>
                </a:lnTo>
                <a:lnTo>
                  <a:pt x="2374900" y="4232275"/>
                </a:lnTo>
                <a:lnTo>
                  <a:pt x="0" y="42322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00" y="1704975"/>
            <a:ext cx="5305425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557611-5E24-4542-BA58-D3C7E15FBF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57351"/>
            <a:ext cx="4905375" cy="5200650"/>
          </a:xfrm>
          <a:custGeom>
            <a:avLst/>
            <a:gdLst>
              <a:gd name="connsiteX0" fmla="*/ 0 w 4905375"/>
              <a:gd name="connsiteY0" fmla="*/ 0 h 5200650"/>
              <a:gd name="connsiteX1" fmla="*/ 4905375 w 4905375"/>
              <a:gd name="connsiteY1" fmla="*/ 0 h 5200650"/>
              <a:gd name="connsiteX2" fmla="*/ 4905375 w 4905375"/>
              <a:gd name="connsiteY2" fmla="*/ 5200650 h 5200650"/>
              <a:gd name="connsiteX3" fmla="*/ 0 w 4905375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5375" h="5200650">
                <a:moveTo>
                  <a:pt x="0" y="0"/>
                </a:moveTo>
                <a:lnTo>
                  <a:pt x="4905375" y="0"/>
                </a:lnTo>
                <a:lnTo>
                  <a:pt x="4905375" y="5200650"/>
                </a:lnTo>
                <a:lnTo>
                  <a:pt x="0" y="52006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8300" y="533400"/>
            <a:ext cx="3867150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8A52F1-6842-4DB6-8FE8-0F397C369F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55231"/>
            <a:ext cx="694568" cy="1094491"/>
          </a:xfrm>
          <a:custGeom>
            <a:avLst/>
            <a:gdLst>
              <a:gd name="connsiteX0" fmla="*/ 0 w 694568"/>
              <a:gd name="connsiteY0" fmla="*/ 0 h 1094491"/>
              <a:gd name="connsiteX1" fmla="*/ 694568 w 694568"/>
              <a:gd name="connsiteY1" fmla="*/ 0 h 1094491"/>
              <a:gd name="connsiteX2" fmla="*/ 694568 w 694568"/>
              <a:gd name="connsiteY2" fmla="*/ 1094491 h 1094491"/>
              <a:gd name="connsiteX3" fmla="*/ 0 w 694568"/>
              <a:gd name="connsiteY3" fmla="*/ 1094491 h 10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68" h="1094491">
                <a:moveTo>
                  <a:pt x="0" y="0"/>
                </a:moveTo>
                <a:lnTo>
                  <a:pt x="694568" y="0"/>
                </a:lnTo>
                <a:lnTo>
                  <a:pt x="694568" y="1094491"/>
                </a:lnTo>
                <a:lnTo>
                  <a:pt x="0" y="109449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5AC1-0D9E-4CD1-9AB5-26AFB346C1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110" y="0"/>
            <a:ext cx="2054832" cy="1551398"/>
          </a:xfrm>
          <a:custGeom>
            <a:avLst/>
            <a:gdLst>
              <a:gd name="connsiteX0" fmla="*/ 0 w 2054832"/>
              <a:gd name="connsiteY0" fmla="*/ 0 h 1551398"/>
              <a:gd name="connsiteX1" fmla="*/ 2054832 w 2054832"/>
              <a:gd name="connsiteY1" fmla="*/ 0 h 1551398"/>
              <a:gd name="connsiteX2" fmla="*/ 2054832 w 2054832"/>
              <a:gd name="connsiteY2" fmla="*/ 1551398 h 1551398"/>
              <a:gd name="connsiteX3" fmla="*/ 0 w 2054832"/>
              <a:gd name="connsiteY3" fmla="*/ 1551398 h 155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4832" h="1551398">
                <a:moveTo>
                  <a:pt x="0" y="0"/>
                </a:moveTo>
                <a:lnTo>
                  <a:pt x="2054832" y="0"/>
                </a:lnTo>
                <a:lnTo>
                  <a:pt x="2054832" y="1551398"/>
                </a:lnTo>
                <a:lnTo>
                  <a:pt x="0" y="155139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936E9F-EFC8-4788-9FF9-14C4F4AD66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3319" y="1017142"/>
            <a:ext cx="2843094" cy="2732926"/>
          </a:xfrm>
          <a:custGeom>
            <a:avLst/>
            <a:gdLst>
              <a:gd name="connsiteX0" fmla="*/ 0 w 2843094"/>
              <a:gd name="connsiteY0" fmla="*/ 0 h 2732926"/>
              <a:gd name="connsiteX1" fmla="*/ 2843094 w 2843094"/>
              <a:gd name="connsiteY1" fmla="*/ 0 h 2732926"/>
              <a:gd name="connsiteX2" fmla="*/ 2843094 w 2843094"/>
              <a:gd name="connsiteY2" fmla="*/ 2732926 h 2732926"/>
              <a:gd name="connsiteX3" fmla="*/ 0 w 2843094"/>
              <a:gd name="connsiteY3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3094" h="2732926">
                <a:moveTo>
                  <a:pt x="0" y="0"/>
                </a:moveTo>
                <a:lnTo>
                  <a:pt x="2843094" y="0"/>
                </a:lnTo>
                <a:lnTo>
                  <a:pt x="2843094" y="2732926"/>
                </a:lnTo>
                <a:lnTo>
                  <a:pt x="0" y="273292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31EB14-4A34-4F8C-AA5B-1C292F3369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05187" y="549275"/>
            <a:ext cx="1900431" cy="2101458"/>
          </a:xfrm>
          <a:custGeom>
            <a:avLst/>
            <a:gdLst>
              <a:gd name="connsiteX0" fmla="*/ 0 w 1900431"/>
              <a:gd name="connsiteY0" fmla="*/ 0 h 2101458"/>
              <a:gd name="connsiteX1" fmla="*/ 1900431 w 1900431"/>
              <a:gd name="connsiteY1" fmla="*/ 0 h 2101458"/>
              <a:gd name="connsiteX2" fmla="*/ 1900431 w 1900431"/>
              <a:gd name="connsiteY2" fmla="*/ 2101458 h 2101458"/>
              <a:gd name="connsiteX3" fmla="*/ 0 w 1900431"/>
              <a:gd name="connsiteY3" fmla="*/ 2101458 h 210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431" h="2101458">
                <a:moveTo>
                  <a:pt x="0" y="0"/>
                </a:moveTo>
                <a:lnTo>
                  <a:pt x="1900431" y="0"/>
                </a:lnTo>
                <a:lnTo>
                  <a:pt x="1900431" y="2101458"/>
                </a:lnTo>
                <a:lnTo>
                  <a:pt x="0" y="2101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AD71CF-9DA9-4442-ACA9-CD5FFACB7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36064" y="2794570"/>
            <a:ext cx="1417546" cy="1510302"/>
          </a:xfrm>
          <a:custGeom>
            <a:avLst/>
            <a:gdLst>
              <a:gd name="connsiteX0" fmla="*/ 0 w 1417546"/>
              <a:gd name="connsiteY0" fmla="*/ 0 h 1510302"/>
              <a:gd name="connsiteX1" fmla="*/ 1417546 w 1417546"/>
              <a:gd name="connsiteY1" fmla="*/ 0 h 1510302"/>
              <a:gd name="connsiteX2" fmla="*/ 1417546 w 1417546"/>
              <a:gd name="connsiteY2" fmla="*/ 1510302 h 1510302"/>
              <a:gd name="connsiteX3" fmla="*/ 0 w 1417546"/>
              <a:gd name="connsiteY3" fmla="*/ 1510302 h 151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546" h="1510302">
                <a:moveTo>
                  <a:pt x="0" y="0"/>
                </a:moveTo>
                <a:lnTo>
                  <a:pt x="1417546" y="0"/>
                </a:lnTo>
                <a:lnTo>
                  <a:pt x="1417546" y="1510302"/>
                </a:lnTo>
                <a:lnTo>
                  <a:pt x="0" y="15103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A99EB9-F540-4A1D-BFCE-2E2DD95A23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18005" y="0"/>
            <a:ext cx="1273995" cy="1674687"/>
          </a:xfrm>
          <a:custGeom>
            <a:avLst/>
            <a:gdLst>
              <a:gd name="connsiteX0" fmla="*/ 0 w 1273995"/>
              <a:gd name="connsiteY0" fmla="*/ 0 h 1674687"/>
              <a:gd name="connsiteX1" fmla="*/ 1273995 w 1273995"/>
              <a:gd name="connsiteY1" fmla="*/ 0 h 1674687"/>
              <a:gd name="connsiteX2" fmla="*/ 1273995 w 1273995"/>
              <a:gd name="connsiteY2" fmla="*/ 1674687 h 1674687"/>
              <a:gd name="connsiteX3" fmla="*/ 0 w 1273995"/>
              <a:gd name="connsiteY3" fmla="*/ 1674687 h 16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3995" h="1674687">
                <a:moveTo>
                  <a:pt x="0" y="0"/>
                </a:moveTo>
                <a:lnTo>
                  <a:pt x="1273995" y="0"/>
                </a:lnTo>
                <a:lnTo>
                  <a:pt x="1273995" y="1674687"/>
                </a:lnTo>
                <a:lnTo>
                  <a:pt x="0" y="167468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3876675"/>
            <a:ext cx="44196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02207-0139-4A1A-A8F1-9C1D44EE0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1671" y="100430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D829C5-A86D-446A-98B4-CDF085003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56907" y="2216651"/>
            <a:ext cx="2455524" cy="3637051"/>
          </a:xfrm>
          <a:custGeom>
            <a:avLst/>
            <a:gdLst>
              <a:gd name="connsiteX0" fmla="*/ 0 w 2455524"/>
              <a:gd name="connsiteY0" fmla="*/ 0 h 3637051"/>
              <a:gd name="connsiteX1" fmla="*/ 2455524 w 2455524"/>
              <a:gd name="connsiteY1" fmla="*/ 0 h 3637051"/>
              <a:gd name="connsiteX2" fmla="*/ 2455524 w 2455524"/>
              <a:gd name="connsiteY2" fmla="*/ 3637051 h 3637051"/>
              <a:gd name="connsiteX3" fmla="*/ 0 w 2455524"/>
              <a:gd name="connsiteY3" fmla="*/ 3637051 h 363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524" h="3637051">
                <a:moveTo>
                  <a:pt x="0" y="0"/>
                </a:moveTo>
                <a:lnTo>
                  <a:pt x="2455524" y="0"/>
                </a:lnTo>
                <a:lnTo>
                  <a:pt x="2455524" y="3637051"/>
                </a:lnTo>
                <a:lnTo>
                  <a:pt x="0" y="363705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912874" y="2536945"/>
            <a:ext cx="4595813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3336591" y="2792770"/>
            <a:ext cx="5107457" cy="1014412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6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0D310-7366-47C0-B793-C8D328C432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9555" y="1867328"/>
            <a:ext cx="8352890" cy="3123343"/>
          </a:xfrm>
          <a:custGeom>
            <a:avLst/>
            <a:gdLst>
              <a:gd name="connsiteX0" fmla="*/ 0 w 8352890"/>
              <a:gd name="connsiteY0" fmla="*/ 0 h 3123343"/>
              <a:gd name="connsiteX1" fmla="*/ 8352890 w 8352890"/>
              <a:gd name="connsiteY1" fmla="*/ 0 h 3123343"/>
              <a:gd name="connsiteX2" fmla="*/ 8352890 w 8352890"/>
              <a:gd name="connsiteY2" fmla="*/ 3123343 h 3123343"/>
              <a:gd name="connsiteX3" fmla="*/ 0 w 8352890"/>
              <a:gd name="connsiteY3" fmla="*/ 3123343 h 312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890" h="3123343">
                <a:moveTo>
                  <a:pt x="0" y="0"/>
                </a:moveTo>
                <a:lnTo>
                  <a:pt x="8352890" y="0"/>
                </a:lnTo>
                <a:lnTo>
                  <a:pt x="8352890" y="3123343"/>
                </a:lnTo>
                <a:lnTo>
                  <a:pt x="0" y="31233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9250" y="462265"/>
            <a:ext cx="3873500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EC32B-36B4-4B83-BAE7-8C08822EF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5784" y="1014573"/>
            <a:ext cx="3637052" cy="4828854"/>
          </a:xfrm>
          <a:custGeom>
            <a:avLst/>
            <a:gdLst>
              <a:gd name="connsiteX0" fmla="*/ 1818526 w 3637052"/>
              <a:gd name="connsiteY0" fmla="*/ 0 h 4828854"/>
              <a:gd name="connsiteX1" fmla="*/ 3637052 w 3637052"/>
              <a:gd name="connsiteY1" fmla="*/ 1818526 h 4828854"/>
              <a:gd name="connsiteX2" fmla="*/ 3637052 w 3637052"/>
              <a:gd name="connsiteY2" fmla="*/ 3010328 h 4828854"/>
              <a:gd name="connsiteX3" fmla="*/ 1818526 w 3637052"/>
              <a:gd name="connsiteY3" fmla="*/ 4828854 h 4828854"/>
              <a:gd name="connsiteX4" fmla="*/ 0 w 3637052"/>
              <a:gd name="connsiteY4" fmla="*/ 3010328 h 4828854"/>
              <a:gd name="connsiteX5" fmla="*/ 0 w 3637052"/>
              <a:gd name="connsiteY5" fmla="*/ 1818526 h 4828854"/>
              <a:gd name="connsiteX6" fmla="*/ 1818526 w 3637052"/>
              <a:gd name="connsiteY6" fmla="*/ 0 h 482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7052" h="4828854">
                <a:moveTo>
                  <a:pt x="1818526" y="0"/>
                </a:moveTo>
                <a:cubicBezTo>
                  <a:pt x="2822870" y="0"/>
                  <a:pt x="3637052" y="814182"/>
                  <a:pt x="3637052" y="1818526"/>
                </a:cubicBezTo>
                <a:lnTo>
                  <a:pt x="3637052" y="3010328"/>
                </a:lnTo>
                <a:cubicBezTo>
                  <a:pt x="3637052" y="4014672"/>
                  <a:pt x="2822870" y="4828854"/>
                  <a:pt x="1818526" y="4828854"/>
                </a:cubicBezTo>
                <a:cubicBezTo>
                  <a:pt x="814182" y="4828854"/>
                  <a:pt x="0" y="4014672"/>
                  <a:pt x="0" y="3010328"/>
                </a:cubicBezTo>
                <a:lnTo>
                  <a:pt x="0" y="1818526"/>
                </a:lnTo>
                <a:cubicBezTo>
                  <a:pt x="0" y="814182"/>
                  <a:pt x="814182" y="0"/>
                  <a:pt x="181852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50100" y="2178050"/>
            <a:ext cx="3873500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4643CF-A431-43B2-8BBD-1136408CA6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979" y="0"/>
            <a:ext cx="3317132" cy="3317132"/>
          </a:xfrm>
          <a:custGeom>
            <a:avLst/>
            <a:gdLst>
              <a:gd name="connsiteX0" fmla="*/ 0 w 3317132"/>
              <a:gd name="connsiteY0" fmla="*/ 0 h 3317132"/>
              <a:gd name="connsiteX1" fmla="*/ 3317132 w 3317132"/>
              <a:gd name="connsiteY1" fmla="*/ 0 h 3317132"/>
              <a:gd name="connsiteX2" fmla="*/ 3317132 w 3317132"/>
              <a:gd name="connsiteY2" fmla="*/ 3317132 h 3317132"/>
              <a:gd name="connsiteX3" fmla="*/ 0 w 3317132"/>
              <a:gd name="connsiteY3" fmla="*/ 3317132 h 331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7132" h="3317132">
                <a:moveTo>
                  <a:pt x="0" y="0"/>
                </a:moveTo>
                <a:lnTo>
                  <a:pt x="3317132" y="0"/>
                </a:lnTo>
                <a:lnTo>
                  <a:pt x="3317132" y="3317132"/>
                </a:lnTo>
                <a:lnTo>
                  <a:pt x="0" y="331713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37500" y="1965325"/>
            <a:ext cx="2851150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C9B428-31D4-4213-B241-699F48D80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9785" y="1570055"/>
            <a:ext cx="5024175" cy="3717890"/>
          </a:xfrm>
          <a:custGeom>
            <a:avLst/>
            <a:gdLst>
              <a:gd name="connsiteX0" fmla="*/ 0 w 5024175"/>
              <a:gd name="connsiteY0" fmla="*/ 0 h 3717890"/>
              <a:gd name="connsiteX1" fmla="*/ 5024175 w 5024175"/>
              <a:gd name="connsiteY1" fmla="*/ 0 h 3717890"/>
              <a:gd name="connsiteX2" fmla="*/ 5024175 w 5024175"/>
              <a:gd name="connsiteY2" fmla="*/ 3717890 h 3717890"/>
              <a:gd name="connsiteX3" fmla="*/ 0 w 5024175"/>
              <a:gd name="connsiteY3" fmla="*/ 3717890 h 37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4175" h="3717890">
                <a:moveTo>
                  <a:pt x="0" y="0"/>
                </a:moveTo>
                <a:lnTo>
                  <a:pt x="5024175" y="0"/>
                </a:lnTo>
                <a:lnTo>
                  <a:pt x="5024175" y="3717890"/>
                </a:lnTo>
                <a:lnTo>
                  <a:pt x="0" y="371789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4038" y="534988"/>
            <a:ext cx="3144659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DB859A-5332-48C0-94B7-563F5F5B4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898760"/>
            <a:ext cx="6541477" cy="2959240"/>
          </a:xfrm>
          <a:custGeom>
            <a:avLst/>
            <a:gdLst>
              <a:gd name="connsiteX0" fmla="*/ 0 w 6541477"/>
              <a:gd name="connsiteY0" fmla="*/ 0 h 2959240"/>
              <a:gd name="connsiteX1" fmla="*/ 6541477 w 6541477"/>
              <a:gd name="connsiteY1" fmla="*/ 0 h 2959240"/>
              <a:gd name="connsiteX2" fmla="*/ 6541477 w 6541477"/>
              <a:gd name="connsiteY2" fmla="*/ 2959240 h 2959240"/>
              <a:gd name="connsiteX3" fmla="*/ 0 w 6541477"/>
              <a:gd name="connsiteY3" fmla="*/ 2959240 h 295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1477" h="2959240">
                <a:moveTo>
                  <a:pt x="0" y="0"/>
                </a:moveTo>
                <a:lnTo>
                  <a:pt x="6541477" y="0"/>
                </a:lnTo>
                <a:lnTo>
                  <a:pt x="6541477" y="2959240"/>
                </a:lnTo>
                <a:lnTo>
                  <a:pt x="0" y="295924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8849" y="2020556"/>
            <a:ext cx="4372918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C113A-951C-407E-9CEE-6C21A9F5D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6270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193C6A-BEFC-4EF9-8944-76D007F6F5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0846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B3AD7A-D1B4-4567-AB8C-7DC7A8B0F3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25422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BE2FF8F-523A-4CBA-8EB7-6168EB13FD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29998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D0E20E-89CE-4581-970C-1EA916FB26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34574" y="4223622"/>
            <a:ext cx="1398586" cy="1398586"/>
          </a:xfrm>
          <a:custGeom>
            <a:avLst/>
            <a:gdLst>
              <a:gd name="connsiteX0" fmla="*/ 699293 w 1398586"/>
              <a:gd name="connsiteY0" fmla="*/ 0 h 1398586"/>
              <a:gd name="connsiteX1" fmla="*/ 1398586 w 1398586"/>
              <a:gd name="connsiteY1" fmla="*/ 699293 h 1398586"/>
              <a:gd name="connsiteX2" fmla="*/ 699293 w 1398586"/>
              <a:gd name="connsiteY2" fmla="*/ 1398586 h 1398586"/>
              <a:gd name="connsiteX3" fmla="*/ 0 w 1398586"/>
              <a:gd name="connsiteY3" fmla="*/ 699293 h 1398586"/>
              <a:gd name="connsiteX4" fmla="*/ 699293 w 1398586"/>
              <a:gd name="connsiteY4" fmla="*/ 0 h 13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586" h="1398586">
                <a:moveTo>
                  <a:pt x="699293" y="0"/>
                </a:moveTo>
                <a:cubicBezTo>
                  <a:pt x="1085502" y="0"/>
                  <a:pt x="1398586" y="313084"/>
                  <a:pt x="1398586" y="699293"/>
                </a:cubicBezTo>
                <a:cubicBezTo>
                  <a:pt x="1398586" y="1085502"/>
                  <a:pt x="1085502" y="1398586"/>
                  <a:pt x="699293" y="1398586"/>
                </a:cubicBezTo>
                <a:cubicBezTo>
                  <a:pt x="313084" y="1398586"/>
                  <a:pt x="0" y="1085502"/>
                  <a:pt x="0" y="699293"/>
                </a:cubicBezTo>
                <a:cubicBezTo>
                  <a:pt x="0" y="313084"/>
                  <a:pt x="313084" y="0"/>
                  <a:pt x="6992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8E2B956-3C4E-411E-94C5-8CE6BCD569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2870200"/>
            <a:ext cx="7912100" cy="398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663608"/>
            <a:ext cx="3459163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3627" y="1225449"/>
            <a:ext cx="4174347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1461C8-2A4B-4E0C-AEC9-C3D8D67C7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70051" cy="6858000"/>
          </a:xfrm>
          <a:custGeom>
            <a:avLst/>
            <a:gdLst>
              <a:gd name="connsiteX0" fmla="*/ 0 w 3570051"/>
              <a:gd name="connsiteY0" fmla="*/ 0 h 6858000"/>
              <a:gd name="connsiteX1" fmla="*/ 3570051 w 3570051"/>
              <a:gd name="connsiteY1" fmla="*/ 0 h 6858000"/>
              <a:gd name="connsiteX2" fmla="*/ 3570051 w 3570051"/>
              <a:gd name="connsiteY2" fmla="*/ 6858000 h 6858000"/>
              <a:gd name="connsiteX3" fmla="*/ 0 w 35700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0051" h="6858000">
                <a:moveTo>
                  <a:pt x="0" y="0"/>
                </a:moveTo>
                <a:lnTo>
                  <a:pt x="3570051" y="0"/>
                </a:lnTo>
                <a:lnTo>
                  <a:pt x="357005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603250" y="3054350"/>
            <a:ext cx="4008438" cy="7493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44B611-2162-448B-B640-53BEF4700D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413" y="462265"/>
            <a:ext cx="4601174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B226AD-1DAA-42F9-9FD9-AB6D34C7A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18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3A99DD-EFDE-43AF-98D9-813A2409A2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7109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9496A6-F3DC-4C5B-8938-1A404F9BE6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449422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F9B22AD-1937-4811-817F-430728FD56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20910" y="3715965"/>
            <a:ext cx="2324910" cy="1692613"/>
          </a:xfrm>
          <a:custGeom>
            <a:avLst/>
            <a:gdLst>
              <a:gd name="connsiteX0" fmla="*/ 0 w 2324910"/>
              <a:gd name="connsiteY0" fmla="*/ 0 h 1692613"/>
              <a:gd name="connsiteX1" fmla="*/ 2324910 w 2324910"/>
              <a:gd name="connsiteY1" fmla="*/ 0 h 1692613"/>
              <a:gd name="connsiteX2" fmla="*/ 2324910 w 2324910"/>
              <a:gd name="connsiteY2" fmla="*/ 1692613 h 1692613"/>
              <a:gd name="connsiteX3" fmla="*/ 0 w 2324910"/>
              <a:gd name="connsiteY3" fmla="*/ 1692613 h 169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910" h="1692613">
                <a:moveTo>
                  <a:pt x="0" y="0"/>
                </a:moveTo>
                <a:lnTo>
                  <a:pt x="2324910" y="0"/>
                </a:lnTo>
                <a:lnTo>
                  <a:pt x="2324910" y="1692613"/>
                </a:lnTo>
                <a:lnTo>
                  <a:pt x="0" y="16926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05/01/2021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8902840" y="1979525"/>
            <a:ext cx="3289160" cy="328916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796095" y="1195825"/>
            <a:ext cx="4011983" cy="645355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8194652" y="1334170"/>
            <a:ext cx="2193351" cy="164712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719559" y="2023178"/>
            <a:ext cx="221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Monochrome theme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64116BD-7B51-4885-A000-0A82F1033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8194652" y="5590191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8194652" y="5867190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221633" y="19898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64604C5-6B2A-4245-A179-6E7F4C5F5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0"/>
            <a:ext cx="3342290" cy="3205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527349" y="1323871"/>
            <a:ext cx="10664650" cy="553412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9075997" y="3786403"/>
            <a:ext cx="3786371" cy="609064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22" name="PpHolder6">
            <a:extLst>
              <a:ext uri="{FF2B5EF4-FFF2-40B4-BE49-F238E27FC236}">
                <a16:creationId xmlns:a16="http://schemas.microsoft.com/office/drawing/2014/main" id="{52FABD9C-540E-44E2-947D-7684DA1CD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pHolder7">
            <a:extLst>
              <a:ext uri="{FF2B5EF4-FFF2-40B4-BE49-F238E27FC236}">
                <a16:creationId xmlns:a16="http://schemas.microsoft.com/office/drawing/2014/main" id="{299C66A6-B6C3-4757-99AB-ABC5FF0126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9E815CEE-F1DD-4189-985B-6D3C831BE1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879DFAC9-9406-47FD-B320-DDD23E1600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17A731EE-43EF-4909-BCE9-4A4C1C76A6D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5339150" y="4223622"/>
            <a:ext cx="1398586" cy="139858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5950287" y="4834759"/>
            <a:ext cx="176312" cy="176312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7028356" y="4751570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373903" y="477766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6648939" y="2187461"/>
            <a:ext cx="338927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2316270" y="3813661"/>
            <a:ext cx="74793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1412137F-CFDD-499C-83F1-DE7BFC6CDE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445FA02-D1C5-4DA0-84E2-9A276E84B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21273199-B403-4940-89C3-9238453634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2465024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2320376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5287051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5142403" y="490863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8109078" y="5249822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7861736" y="4908636"/>
            <a:ext cx="211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3" grpId="0"/>
      <p:bldP spid="23" grpId="1"/>
      <p:bldP spid="24" grpId="0"/>
      <p:bldP spid="24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2638097" y="0"/>
            <a:ext cx="5002924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BE88C0A-828F-4808-A594-03ADA18FF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07845EE-9D1A-45B0-9E15-DAA40F0F14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21A86369-356E-4F23-A595-F41F62EE6F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8068879" y="2358199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3058511" y="4274262"/>
            <a:ext cx="1632414" cy="1225878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8161706" y="1216456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577859" y="150092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577859" y="115974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621542" y="162960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700949" y="150092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577859" y="2371742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577859" y="2030556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621542" y="2500418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700949" y="2371742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577859" y="3242557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577859" y="290137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621542" y="3371233"/>
            <a:ext cx="991739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700949" y="3242557"/>
            <a:ext cx="55692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8080351" y="2721654"/>
            <a:ext cx="3239290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8161706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8278687" y="5310242"/>
            <a:ext cx="58990" cy="115835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8700927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8793776" y="5324185"/>
            <a:ext cx="107254" cy="8794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9240148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9314227" y="5322040"/>
            <a:ext cx="144793" cy="9223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9779369" y="5221683"/>
            <a:ext cx="292952" cy="292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9874899" y="5317213"/>
            <a:ext cx="101892" cy="101892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8068879" y="4761905"/>
            <a:ext cx="14850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208745F-93BB-4720-BBCB-5E02822FCC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836192-530F-46C1-860A-A8349AFCD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369221" y="4112684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224573" y="377149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3341021" y="5273268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3196373" y="49320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6626469" y="2555139"/>
            <a:ext cx="468630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6752492" y="4112684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6752492" y="4941689"/>
            <a:ext cx="409135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8798169" y="4112684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6944460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6944460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9467794" y="4556326"/>
            <a:ext cx="118408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8744685" y="42151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3084787" y="417787"/>
            <a:ext cx="6022427" cy="6022427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0AB85786-5A59-4188-9C66-82F4D127A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2488314" y="1262742"/>
            <a:ext cx="3607686" cy="58032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6096000" y="5002174"/>
            <a:ext cx="3607686" cy="58032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9494836" y="1552904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750229" y="5441732"/>
            <a:ext cx="20455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6942771" y="239410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7393454" y="959023"/>
            <a:ext cx="1177159" cy="1177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10240732" y="3244335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310199" y="3244336"/>
            <a:ext cx="22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7713784" y="-8313"/>
            <a:ext cx="4478215" cy="685800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57D52DF7-3A32-47A3-9B0A-E61505EE0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B1ACDBB7-2217-424E-BC26-FD3DB48EC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3DDCF52D-3A1F-483B-97CF-7749FDD2F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D678AC4-C6F6-492A-A009-68738B4DD3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587376" y="3023285"/>
            <a:ext cx="285921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792092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2522922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679335" y="4395048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1204935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617778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2030621" y="4299802"/>
            <a:ext cx="40891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903151" y="4647954"/>
            <a:ext cx="186791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8627708" y="657225"/>
            <a:ext cx="2655644" cy="31261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1062D4F-8906-4275-97D2-EA3228A15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7F3ED5-FA33-4674-860C-84C6ABEAFA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10712014" y="1582636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4781987" y="1636766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4793460" y="2132161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4781987" y="3783674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4793460" y="4279069"/>
            <a:ext cx="2655644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4870672" y="2075760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4870672" y="4222668"/>
            <a:ext cx="220916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8641532" y="4124703"/>
            <a:ext cx="24889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8748092" y="5065986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9102765" y="4981473"/>
            <a:ext cx="229044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8748092" y="5436198"/>
            <a:ext cx="107975" cy="1079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9102765" y="5351685"/>
            <a:ext cx="20276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3009CEFF-630A-4C5F-9064-F1708F0955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704193" y="1426482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704193" y="1734579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704193" y="2042676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704193" y="2350773"/>
            <a:ext cx="16178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784951" y="1031960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814449" y="4187967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6926044" y="4187967"/>
            <a:ext cx="323093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0" y="4078014"/>
            <a:ext cx="1807779" cy="2779986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63330" y="5293018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872162" y="6005426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2322089" y="956441"/>
            <a:ext cx="0" cy="19864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4DEE811-FB68-44FD-A968-E1445154F7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E0C1990-F500-4585-8D1E-A431CB153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8017983" y="0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7649160" y="1029910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4734174" y="3861882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4734174" y="35206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474361" y="545742"/>
            <a:ext cx="387011" cy="2080009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11537842" y="365205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9684133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9684134" y="3754511"/>
            <a:ext cx="80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11537842" y="4478865"/>
            <a:ext cx="0" cy="8290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9492165" y="3635429"/>
            <a:ext cx="2045676" cy="167244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10486416" y="4095697"/>
            <a:ext cx="8022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10486416" y="3754511"/>
            <a:ext cx="953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9684132" y="4922069"/>
            <a:ext cx="18536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Wide </a:t>
            </a:r>
            <a:r>
              <a:rPr lang="en-US" sz="1200" dirty="0" err="1"/>
              <a:t>oopen</a:t>
            </a:r>
            <a:r>
              <a:rPr lang="en-US" sz="12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9684133" y="4580883"/>
            <a:ext cx="120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3643B04-0560-4293-89AE-4708AA645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550950" y="1151223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3667328" y="1021404"/>
            <a:ext cx="7538936" cy="233464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668692" y="1174365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9758346" y="1734743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743622" y="4144264"/>
            <a:ext cx="391787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743622" y="380307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6530502" y="4144264"/>
            <a:ext cx="391787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587375" y="1936819"/>
            <a:ext cx="5602410" cy="298436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E0B7468C-4FE9-4284-838E-081BFFBC3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587375" y="5754727"/>
            <a:ext cx="954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587375" y="6031726"/>
            <a:ext cx="169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900085" y="3394620"/>
            <a:ext cx="224670" cy="68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425012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425012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425012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425012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425012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425012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3048794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3048794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3048794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3048794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3048794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3048794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10173955" y="3235495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5364303" y="-552745"/>
            <a:ext cx="7215371" cy="116064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5364303" y="6308725"/>
            <a:ext cx="7215371" cy="116064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4673320" y="258636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4673320" y="224517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4673320" y="3450728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4673320" y="3109542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4673320" y="4315093"/>
            <a:ext cx="123667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4673320" y="3973907"/>
            <a:ext cx="66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6975104" y="873849"/>
            <a:ext cx="5323490" cy="5110302"/>
          </a:xfrm>
          <a:prstGeom prst="rect">
            <a:avLst/>
          </a:prstGeom>
        </p:spPr>
      </p:pic>
      <p:sp>
        <p:nvSpPr>
          <p:cNvPr id="4" name="PpHolder2">
            <a:extLst>
              <a:ext uri="{FF2B5EF4-FFF2-40B4-BE49-F238E27FC236}">
                <a16:creationId xmlns:a16="http://schemas.microsoft.com/office/drawing/2014/main" id="{949A7A0E-57A5-4563-BDC4-C4B4397E2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676885" y="1031960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4130566" y="1405759"/>
            <a:ext cx="3941379" cy="404648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561975" y="3013075"/>
            <a:ext cx="2861090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4557512" y="2752085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4557512" y="2752085"/>
            <a:ext cx="193630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4483541" y="2326632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7059000" y="2343258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4557512" y="3627163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4557512" y="3627163"/>
            <a:ext cx="211197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4483541" y="3201710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7059000" y="3218336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4557512" y="4502241"/>
            <a:ext cx="2253632" cy="92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4557512" y="4502241"/>
            <a:ext cx="1628924" cy="9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4483541" y="4076788"/>
            <a:ext cx="170289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7059000" y="4093414"/>
            <a:ext cx="658135" cy="5616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D5823CDE-866B-436F-AACE-C2163B7669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7589707" y="4025462"/>
            <a:ext cx="1229710" cy="12297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951127D3-6557-466C-93C7-27A934801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18" y="811340"/>
            <a:ext cx="2082088" cy="417056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6212852" y="2962047"/>
            <a:ext cx="1621152" cy="1217421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1123322" y="4157598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943066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763153" y="563060"/>
            <a:ext cx="12099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4583240" y="563060"/>
            <a:ext cx="17424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296989"/>
              </p:ext>
            </p:extLst>
          </p:nvPr>
        </p:nvGraphicFramePr>
        <p:xfrm>
          <a:off x="4161490" y="484657"/>
          <a:ext cx="4573081" cy="3048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7674207" y="3650261"/>
          <a:ext cx="2792756" cy="186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930551" y="3128714"/>
            <a:ext cx="323093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5999515" y="3659899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8622069" y="5568664"/>
            <a:ext cx="8970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7369283" y="3028269"/>
            <a:ext cx="7733488" cy="1243984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1050587" y="4601179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484208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688951" y="4601179"/>
            <a:ext cx="175098" cy="17509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3122572" y="4561458"/>
            <a:ext cx="111161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594485" y="1069542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1040859" y="5170633"/>
            <a:ext cx="373582" cy="71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8132323" y="4114800"/>
            <a:ext cx="4059677" cy="2743200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75288"/>
              </p:ext>
            </p:extLst>
          </p:nvPr>
        </p:nvGraphicFramePr>
        <p:xfrm>
          <a:off x="2257796" y="1604887"/>
          <a:ext cx="6051685" cy="41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9036996" y="5061632"/>
            <a:ext cx="175098" cy="175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9470617" y="5021911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9036996" y="5428040"/>
            <a:ext cx="175098" cy="1750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9470617" y="5388319"/>
            <a:ext cx="15441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9036996" y="5794448"/>
            <a:ext cx="175098" cy="1750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9470617" y="5754727"/>
            <a:ext cx="1473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845348" y="3079771"/>
            <a:ext cx="3648228" cy="6984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8807369" y="1923545"/>
            <a:ext cx="2612903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8807369" y="1582359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B85906-9B3D-4179-9E2F-34A841B853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2B0CA25-E9C1-479C-9419-3339FE6AC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8C5AFEB-0117-4116-A963-C9689664D4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EB824735-DB0E-499A-A01C-214004817F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106680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5716621" y="1449421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341603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8065854" y="3715965"/>
            <a:ext cx="758758" cy="758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3369464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3502344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8015988" y="2056213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8148868" y="220296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5694374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5827254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10340898" y="4292378"/>
            <a:ext cx="155213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10473778" y="443912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348264"/>
            <a:ext cx="2334382" cy="2509736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10745820" y="0"/>
            <a:ext cx="1446180" cy="1265220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1321846" y="1720705"/>
            <a:ext cx="248668" cy="216189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3677436" y="4020268"/>
            <a:ext cx="235953" cy="150152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6001196" y="1714088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8312199" y="3962310"/>
            <a:ext cx="266068" cy="266068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4841084" y="4897548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4293101" y="2847975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6991169" y="26871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7155364"/>
              </p:ext>
            </p:extLst>
          </p:nvPr>
        </p:nvGraphicFramePr>
        <p:xfrm>
          <a:off x="7563948" y="718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482418"/>
              </p:ext>
            </p:extLst>
          </p:nvPr>
        </p:nvGraphicFramePr>
        <p:xfrm>
          <a:off x="7563948" y="4655609"/>
          <a:ext cx="2225675" cy="1483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7999188" y="1510803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9440457" y="132496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7974391" y="1585751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7392631" y="30546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7367834" y="31295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8131771" y="4807222"/>
            <a:ext cx="380734" cy="380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8106974" y="4882170"/>
            <a:ext cx="43032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8975637" y="3283627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9440457" y="5242292"/>
            <a:ext cx="122469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4841084" y="889309"/>
            <a:ext cx="2369449" cy="1162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5593131" y="1334013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5593132" y="1070225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5593132" y="5083401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5045148" y="3023954"/>
            <a:ext cx="152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5593131" y="5347189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5057546" y="3287742"/>
            <a:ext cx="1497918" cy="5269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4" name="PpHolder22">
            <a:extLst>
              <a:ext uri="{FF2B5EF4-FFF2-40B4-BE49-F238E27FC236}">
                <a16:creationId xmlns:a16="http://schemas.microsoft.com/office/drawing/2014/main" id="{E7DB4DDA-3241-444E-BD95-D711DC2F4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794247" y="889310"/>
            <a:ext cx="1775805" cy="5079382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9420150" y="3124470"/>
            <a:ext cx="3786371" cy="609064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3359748" y="2388995"/>
            <a:ext cx="387011" cy="2080009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5058468" y="5151156"/>
            <a:ext cx="392066" cy="392066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4501171" y="3091709"/>
            <a:ext cx="392066" cy="392066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5030288" y="1099977"/>
            <a:ext cx="392066" cy="392066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1208888" y="1222678"/>
            <a:ext cx="4487217" cy="5507038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3257507" y="709773"/>
            <a:ext cx="2216771" cy="2216771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3664391" y="1291359"/>
            <a:ext cx="1403002" cy="1053598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94854" y="5109380"/>
            <a:ext cx="2080009" cy="387012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6613627" y="2607506"/>
            <a:ext cx="492672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6721813" y="3494241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9560749" y="3831434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9560749" y="349024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6721813" y="4815159"/>
            <a:ext cx="419246" cy="4192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9560749" y="5152352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9560749" y="481116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6721813" y="4435669"/>
            <a:ext cx="451363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6814197" y="3565758"/>
            <a:ext cx="252810" cy="252810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6819646" y="4947286"/>
            <a:ext cx="176440" cy="17644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7402287" y="3402698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+1.534</a:t>
            </a:r>
            <a:endParaRPr lang="en-ID" sz="4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7402287" y="4723616"/>
            <a:ext cx="2052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+2.673</a:t>
            </a:r>
            <a:endParaRPr lang="en-ID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806913B-3A0C-4028-86D3-283123E457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1511839" y="1565418"/>
            <a:ext cx="9168322" cy="4233126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2123494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2257001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5064298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4985409" y="2944765"/>
            <a:ext cx="2221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8005102" y="3286995"/>
            <a:ext cx="20634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Awonderful</a:t>
            </a:r>
            <a:r>
              <a:rPr lang="en-US" sz="12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8138609" y="2944765"/>
            <a:ext cx="1796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4533615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7672600" y="2598792"/>
            <a:ext cx="0" cy="218062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2257001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4985409" y="4394695"/>
            <a:ext cx="222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8138609" y="4394695"/>
            <a:ext cx="1796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5574518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5667247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8515322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8608051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2633714" y="5542688"/>
            <a:ext cx="1042964" cy="452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726443" y="5573509"/>
            <a:ext cx="86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838259" y="2099559"/>
            <a:ext cx="639590" cy="601346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8721244" y="2120281"/>
            <a:ext cx="631120" cy="575346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5652850" y="2100829"/>
            <a:ext cx="878300" cy="545916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797668" y="1478604"/>
            <a:ext cx="3667328" cy="53793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EFD7C78-00D0-4DAB-884B-A242140DD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1233757" y="2789180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688038" y="3602171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688038" y="2678596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688038" y="5298375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688038" y="4996101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789889" y="4902741"/>
            <a:ext cx="162452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7937500" y="3325171"/>
            <a:ext cx="323093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386887" y="1170017"/>
            <a:ext cx="1403002" cy="1053598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4965266" y="3740469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506755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5203645" y="4278439"/>
            <a:ext cx="68628" cy="13476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5609465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5717484" y="4294660"/>
            <a:ext cx="124778" cy="102318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6140701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6226884" y="4292165"/>
            <a:ext cx="168450" cy="10730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6685214" y="4175411"/>
            <a:ext cx="340816" cy="340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6796353" y="4286550"/>
            <a:ext cx="118540" cy="118540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657E58D-6856-4E67-BD5D-C3B58FD725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6269778" y="1124367"/>
            <a:ext cx="5208859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6269779" y="7831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3701248" y="2427646"/>
            <a:ext cx="2106165" cy="2106165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4001005" y="2863282"/>
            <a:ext cx="1506650" cy="1131435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998854" y="3868057"/>
            <a:ext cx="20604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998855" y="3526871"/>
            <a:ext cx="96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996570" y="2768832"/>
            <a:ext cx="18604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996572" y="2427646"/>
            <a:ext cx="1203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719563" y="3628350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714826" y="2530777"/>
            <a:ext cx="200141" cy="200141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626918" y="4933233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2433550" y="0"/>
            <a:ext cx="7326900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87775CBE-C5BF-4F97-9D5D-AFAFDF8935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520871" y="2605440"/>
            <a:ext cx="2193351" cy="164712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5159330" y="2388996"/>
            <a:ext cx="387011" cy="2080009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7163858" y="2864838"/>
            <a:ext cx="3811475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7374102" y="3990001"/>
            <a:ext cx="1069570" cy="958008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8697813" y="4400904"/>
            <a:ext cx="201644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8697813" y="4130451"/>
            <a:ext cx="2016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EB6B462-EF0A-4E82-9A82-678BEADE2B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819462" y="-179622"/>
            <a:ext cx="13830924" cy="2224796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3422753" y="5037571"/>
            <a:ext cx="534649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4965266" y="6034178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282D001-E77A-47CA-990F-FE441E9D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5207286" y="2540286"/>
            <a:ext cx="1777429" cy="1777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5740262" y="3030876"/>
            <a:ext cx="713476" cy="793484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3941141" y="1593817"/>
            <a:ext cx="1678608" cy="150406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3941141" y="2166976"/>
            <a:ext cx="1727203" cy="150462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3941141" y="2740311"/>
            <a:ext cx="1103285" cy="150567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702084" y="5173484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10240732" y="3290501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310199" y="3290502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10077747" y="2387612"/>
            <a:ext cx="387011" cy="2080009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880741" y="3234111"/>
            <a:ext cx="2080009" cy="387012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75ACD9A-7EAC-4DAE-9DFC-4239C82D15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67AAF939-6A18-4C8E-8353-AD6187088C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7262564" y="1900873"/>
            <a:ext cx="366387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7262565" y="15596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7340757" y="2393879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7262565" y="2635817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8216362" y="2812994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9796280" y="2393879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9796280" y="2436128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7340757" y="3438087"/>
            <a:ext cx="34110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7262565" y="3680025"/>
            <a:ext cx="95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8216362" y="3857202"/>
            <a:ext cx="19071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9796280" y="3438087"/>
            <a:ext cx="955498" cy="35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9796280" y="3480336"/>
            <a:ext cx="9554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7257725" y="434703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4E77265-2AFB-4720-A42F-97634512F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1683536A-C3C5-48EC-9277-E210AEA79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7CED6442-99AE-4305-9A6D-B9D18AFFD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CCAAEB6-01DA-44D3-861E-5521633556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A98AF89-414D-4938-9F29-4DA4AB20E3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3393319" y="1017142"/>
            <a:ext cx="2843094" cy="2732926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785781" y="2794570"/>
            <a:ext cx="1611941" cy="1210504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3940777" y="2347792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702084" y="5242418"/>
            <a:ext cx="8787832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8750081" y="1848340"/>
            <a:ext cx="1503529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err="1">
                <a:latin typeface="+mj-lt"/>
              </a:rPr>
              <a:t>Portoflio</a:t>
            </a:r>
            <a:r>
              <a:rPr lang="en-US" sz="1400" b="1" dirty="0">
                <a:latin typeface="+mj-lt"/>
              </a:rPr>
              <a:t> collections</a:t>
            </a:r>
            <a:endParaRPr lang="en-ID" sz="1400" b="1" dirty="0">
              <a:latin typeface="+mj-lt"/>
            </a:endParaRPr>
          </a:p>
        </p:txBody>
      </p:sp>
      <p:sp>
        <p:nvSpPr>
          <p:cNvPr id="5" name="PpHolder13">
            <a:extLst>
              <a:ext uri="{FF2B5EF4-FFF2-40B4-BE49-F238E27FC236}">
                <a16:creationId xmlns:a16="http://schemas.microsoft.com/office/drawing/2014/main" id="{86ECAF7E-7195-4EC5-942F-40BF21092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9558538" y="646646"/>
            <a:ext cx="2080009" cy="387012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DE37B97-4771-43EA-A6FE-83AED5E05B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9005650" y="921090"/>
            <a:ext cx="18241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94229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818042" y="723706"/>
            <a:ext cx="1611941" cy="1210504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5532639" y="2635409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5532639" y="2294223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5532639" y="3770186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5532639" y="34290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5532639" y="4904963"/>
            <a:ext cx="161789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5532639" y="456377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7762875" y="2543175"/>
            <a:ext cx="0" cy="2247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7629525" y="25431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7629525" y="366712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7629525" y="4791075"/>
            <a:ext cx="26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8508565" y="2294223"/>
            <a:ext cx="224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new journey with small experience</a:t>
            </a:r>
            <a:endParaRPr lang="en-ID" sz="140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8508565" y="3429000"/>
            <a:ext cx="2597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Participate in exhibitions from various events from various countries</a:t>
            </a:r>
            <a:endParaRPr lang="en-ID" sz="140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8508565" y="4563777"/>
            <a:ext cx="259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+mj-lt"/>
              </a:rPr>
              <a:t>Start creating your own exhibitions to attract visitors</a:t>
            </a:r>
            <a:endParaRPr lang="en-ID" sz="140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3452630" y="5921713"/>
            <a:ext cx="2080009" cy="387012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B36DEB4E-C475-4EE2-8705-333E4BE9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1173883" y="3512692"/>
            <a:ext cx="2843094" cy="2268748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393868" y="347253"/>
            <a:ext cx="387011" cy="2080009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4016977" y="978906"/>
            <a:ext cx="373582" cy="7162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6028630" y="3729227"/>
            <a:ext cx="505472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8094594" y="5343290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8094594" y="713805"/>
            <a:ext cx="922798" cy="673454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518661" y="4398978"/>
            <a:ext cx="22968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952854" y="3965754"/>
            <a:ext cx="145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570971" y="3997672"/>
            <a:ext cx="294710" cy="294710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3580615" y="4121372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587375" y="549275"/>
            <a:ext cx="3286125" cy="6308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E246D11C-681E-49E0-9041-93E820022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D2A6E44F-E4F6-4B71-B9B7-735B3C454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912744" y="1154933"/>
            <a:ext cx="315981" cy="23060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367025" y="1967924"/>
            <a:ext cx="2138175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367025" y="1044349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4965266" y="6031726"/>
            <a:ext cx="226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5241925" y="3352206"/>
            <a:ext cx="366387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11418570" y="3429001"/>
            <a:ext cx="773430" cy="234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11049747" y="4458911"/>
            <a:ext cx="152024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11758579" y="5171319"/>
            <a:ext cx="93410" cy="93410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NEWSPOR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30289</TotalTime>
  <Words>1552</Words>
  <Application>Microsoft Office PowerPoint</Application>
  <PresentationFormat>Widescreen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1316</cp:revision>
  <dcterms:created xsi:type="dcterms:W3CDTF">2018-12-05T18:19:15Z</dcterms:created>
  <dcterms:modified xsi:type="dcterms:W3CDTF">2021-01-05T07:06:38Z</dcterms:modified>
</cp:coreProperties>
</file>