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22" y="114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64116BD-7B51-4885-A000-0A82F1033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64604C5-6B2A-4245-A179-6E7F4C5F5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22" name="PpHolder6">
            <a:extLst>
              <a:ext uri="{FF2B5EF4-FFF2-40B4-BE49-F238E27FC236}">
                <a16:creationId xmlns:a16="http://schemas.microsoft.com/office/drawing/2014/main" id="{52FABD9C-540E-44E2-947D-7684DA1CD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pHolder7">
            <a:extLst>
              <a:ext uri="{FF2B5EF4-FFF2-40B4-BE49-F238E27FC236}">
                <a16:creationId xmlns:a16="http://schemas.microsoft.com/office/drawing/2014/main" id="{299C66A6-B6C3-4757-99AB-ABC5FF0126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9E815CEE-F1DD-4189-985B-6D3C831BE1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879DFAC9-9406-47FD-B320-DDD23E1600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17A731EE-43EF-4909-BCE9-4A4C1C76A6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1412137F-CFDD-499C-83F1-DE7BFC6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45FA02-D1C5-4DA0-84E2-9A276E84B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1273199-B403-4940-89C3-9238453634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BE88C0A-828F-4808-A594-03ADA18FF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07845EE-9D1A-45B0-9E15-DAA40F0F14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21A86369-356E-4F23-A595-F41F62EE6F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208745F-93BB-4720-BBCB-5E02822FCC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836192-530F-46C1-860A-A8349AFCD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AB85786-5A59-4188-9C66-82F4D127A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57D52DF7-3A32-47A3-9B0A-E61505EE0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1ACDBB7-2217-424E-BC26-FD3DB48EC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3DDCF52D-3A1F-483B-97CF-7749FDD2F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D678AC4-C6F6-492A-A009-68738B4DD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1062D4F-8906-4275-97D2-EA3228A15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7F3ED5-FA33-4674-860C-84C6ABEAF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009CEFF-630A-4C5F-9064-F1708F095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4DEE811-FB68-44FD-A968-E1445154F7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E0C1990-F500-4585-8D1E-A431CB153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3643B04-0560-4293-89AE-4708AA645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E0B7468C-4FE9-4284-838E-081BFFBC3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sp>
        <p:nvSpPr>
          <p:cNvPr id="4" name="PpHolder2">
            <a:extLst>
              <a:ext uri="{FF2B5EF4-FFF2-40B4-BE49-F238E27FC236}">
                <a16:creationId xmlns:a16="http://schemas.microsoft.com/office/drawing/2014/main" id="{949A7A0E-57A5-4563-BDC4-C4B4397E2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D5823CDE-866B-436F-AACE-C2163B7669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951127D3-6557-466C-93C7-27A934801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5441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B85906-9B3D-4179-9E2F-34A841B85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2B0CA25-E9C1-479C-9419-3339FE6AC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8C5AFEB-0117-4116-A963-C9689664D4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EB824735-DB0E-499A-A01C-214004817F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4" name="PpHolder22">
            <a:extLst>
              <a:ext uri="{FF2B5EF4-FFF2-40B4-BE49-F238E27FC236}">
                <a16:creationId xmlns:a16="http://schemas.microsoft.com/office/drawing/2014/main" id="{E7DB4DDA-3241-444E-BD95-D711DC2F4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806913B-3A0C-4028-86D3-283123E457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EFD7C78-00D0-4DAB-884B-A242140DD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657E58D-6856-4E67-BD5D-C3B58FD725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87775CBE-C5BF-4F97-9D5D-AFAFDF8935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EB6B462-EF0A-4E82-9A82-678BEADE2B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282D001-E77A-47CA-990F-FE441E9D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75ACD9A-7EAC-4DAE-9DFC-4239C82D15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AAF939-6A18-4C8E-8353-AD6187088C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4E77265-2AFB-4720-A42F-97634512F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1683536A-C3C5-48EC-9277-E210AEA79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7CED6442-99AE-4305-9A6D-B9D18AFFD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CCAAEB6-01DA-44D3-861E-5521633556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A98AF89-414D-4938-9F29-4DA4AB20E3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sp>
        <p:nvSpPr>
          <p:cNvPr id="5" name="PpHolder13">
            <a:extLst>
              <a:ext uri="{FF2B5EF4-FFF2-40B4-BE49-F238E27FC236}">
                <a16:creationId xmlns:a16="http://schemas.microsoft.com/office/drawing/2014/main" id="{86ECAF7E-7195-4EC5-942F-40BF21092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DE37B97-4771-43EA-A6FE-83AED5E05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B36DEB4E-C475-4EE2-8705-333E4BE9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E246D11C-681E-49E0-9041-93E820022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2A6E44F-E4F6-4B71-B9B7-735B3C454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30292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1321</cp:revision>
  <dcterms:created xsi:type="dcterms:W3CDTF">2018-12-05T18:19:15Z</dcterms:created>
  <dcterms:modified xsi:type="dcterms:W3CDTF">2021-01-05T07:08:56Z</dcterms:modified>
</cp:coreProperties>
</file>