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81" r:id="rId15"/>
    <p:sldId id="279" r:id="rId16"/>
    <p:sldId id="280" r:id="rId17"/>
    <p:sldId id="282" r:id="rId18"/>
    <p:sldId id="283" r:id="rId19"/>
    <p:sldId id="284" r:id="rId20"/>
    <p:sldId id="285" r:id="rId21"/>
    <p:sldId id="286" r:id="rId22"/>
    <p:sldId id="287" r:id="rId23"/>
    <p:sldId id="288" r:id="rId24"/>
    <p:sldId id="289" r:id="rId25"/>
    <p:sldId id="290" r:id="rId26"/>
    <p:sldId id="291" r:id="rId27"/>
    <p:sldId id="293" r:id="rId28"/>
    <p:sldId id="294" r:id="rId29"/>
    <p:sldId id="292" r:id="rId30"/>
    <p:sldId id="295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7320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370" userDrawn="1">
          <p15:clr>
            <a:srgbClr val="A4A3A4"/>
          </p15:clr>
        </p15:guide>
        <p15:guide id="6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901" autoAdjust="0"/>
    <p:restoredTop sz="96395" autoAdjust="0"/>
  </p:normalViewPr>
  <p:slideViewPr>
    <p:cSldViewPr snapToGrid="0">
      <p:cViewPr varScale="1">
        <p:scale>
          <a:sx n="114" d="100"/>
          <a:sy n="114" d="100"/>
        </p:scale>
        <p:origin x="822" y="114"/>
      </p:cViewPr>
      <p:guideLst>
        <p:guide orient="horz" pos="2160"/>
        <p:guide pos="7320"/>
        <p:guide orient="horz" pos="346"/>
        <p:guide orient="horz" pos="3974"/>
        <p:guide pos="37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9BE-452D-8BA4-CDB652238C5D}"/>
              </c:ext>
            </c:extLst>
          </c:dPt>
          <c:dPt>
            <c:idx val="1"/>
            <c:bubble3D val="0"/>
            <c:spPr>
              <a:solidFill>
                <a:schemeClr val="bg2">
                  <a:lumMod val="8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9BE-452D-8BA4-CDB652238C5D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9FA-46F6-AF0E-7E2E17269C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9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531-48D4-8335-2AC1D49B5CED}"/>
              </c:ext>
            </c:extLst>
          </c:dPt>
          <c:dPt>
            <c:idx val="1"/>
            <c:bubble3D val="0"/>
            <c:spPr>
              <a:solidFill>
                <a:schemeClr val="bg2">
                  <a:lumMod val="8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531-48D4-8335-2AC1D49B5CED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9FA-46F6-AF0E-7E2E17269C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3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A49-4F6F-B7B0-A6F4EB2F37E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A49-4F6F-B7B0-A6F4EB2F37E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A49-4F6F-B7B0-A6F4EB2F37E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627274768"/>
        <c:axId val="627284336"/>
      </c:barChart>
      <c:catAx>
        <c:axId val="62727476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7284336"/>
        <c:crosses val="autoZero"/>
        <c:auto val="1"/>
        <c:lblAlgn val="ctr"/>
        <c:lblOffset val="100"/>
        <c:noMultiLvlLbl val="0"/>
      </c:catAx>
      <c:valAx>
        <c:axId val="62728433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72747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D2A-4ABB-A092-A8FFB2C08121}"/>
              </c:ext>
            </c:extLst>
          </c:dPt>
          <c:dPt>
            <c:idx val="1"/>
            <c:bubble3D val="0"/>
            <c:spPr>
              <a:solidFill>
                <a:schemeClr val="bg2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D2A-4ABB-A092-A8FFB2C08121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D2A-4ABB-A092-A8FFB2C08121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8D2A-4ABB-A092-A8FFB2C08121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D2A-4ABB-A092-A8FFB2C0812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7C2-49AD-88BD-1DBD09E9696F}"/>
              </c:ext>
            </c:extLst>
          </c:dPt>
          <c:dPt>
            <c:idx val="1"/>
            <c:bubble3D val="0"/>
            <c:spPr>
              <a:solidFill>
                <a:schemeClr val="bg2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7C2-49AD-88BD-1DBD09E9696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7C2-49AD-88BD-1DBD09E9696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87C2-49AD-88BD-1DBD09E9696F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7C2-49AD-88BD-1DBD09E9696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2FC-499F-87A2-F1C5465219CD}"/>
              </c:ext>
            </c:extLst>
          </c:dPt>
          <c:dPt>
            <c:idx val="1"/>
            <c:bubble3D val="0"/>
            <c:spPr>
              <a:solidFill>
                <a:schemeClr val="bg2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2FC-499F-87A2-F1C5465219CD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2FC-499F-87A2-F1C5465219CD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12FC-499F-87A2-F1C5465219CD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12FC-499F-87A2-F1C5465219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05/01/2021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05/01/2021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AE50BD4C-1695-44EB-91C2-38AD2E60BA5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625559" y="462265"/>
            <a:ext cx="4601174" cy="760413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9541787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C9BBD2C0-629D-4BA2-978D-B327C849FAA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23925" y="2432050"/>
            <a:ext cx="2597150" cy="7588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725034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117DD79-2904-4F01-A840-A6EC4A64772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2431915"/>
            <a:ext cx="3787302" cy="4426085"/>
          </a:xfrm>
          <a:custGeom>
            <a:avLst/>
            <a:gdLst>
              <a:gd name="connsiteX0" fmla="*/ 0 w 3787302"/>
              <a:gd name="connsiteY0" fmla="*/ 0 h 4426085"/>
              <a:gd name="connsiteX1" fmla="*/ 3787302 w 3787302"/>
              <a:gd name="connsiteY1" fmla="*/ 0 h 4426085"/>
              <a:gd name="connsiteX2" fmla="*/ 3787302 w 3787302"/>
              <a:gd name="connsiteY2" fmla="*/ 4426085 h 4426085"/>
              <a:gd name="connsiteX3" fmla="*/ 0 w 3787302"/>
              <a:gd name="connsiteY3" fmla="*/ 4426085 h 4426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87302" h="4426085">
                <a:moveTo>
                  <a:pt x="0" y="0"/>
                </a:moveTo>
                <a:lnTo>
                  <a:pt x="3787302" y="0"/>
                </a:lnTo>
                <a:lnTo>
                  <a:pt x="3787302" y="4426085"/>
                </a:lnTo>
                <a:lnTo>
                  <a:pt x="0" y="442608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F88B730-8F1D-49B8-95B7-B4A964F2182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404698" y="0"/>
            <a:ext cx="3787302" cy="2996119"/>
          </a:xfrm>
          <a:custGeom>
            <a:avLst/>
            <a:gdLst>
              <a:gd name="connsiteX0" fmla="*/ 0 w 3787302"/>
              <a:gd name="connsiteY0" fmla="*/ 0 h 2996119"/>
              <a:gd name="connsiteX1" fmla="*/ 3787302 w 3787302"/>
              <a:gd name="connsiteY1" fmla="*/ 0 h 2996119"/>
              <a:gd name="connsiteX2" fmla="*/ 3787302 w 3787302"/>
              <a:gd name="connsiteY2" fmla="*/ 2996119 h 2996119"/>
              <a:gd name="connsiteX3" fmla="*/ 0 w 3787302"/>
              <a:gd name="connsiteY3" fmla="*/ 2996119 h 2996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87302" h="2996119">
                <a:moveTo>
                  <a:pt x="0" y="0"/>
                </a:moveTo>
                <a:lnTo>
                  <a:pt x="3787302" y="0"/>
                </a:lnTo>
                <a:lnTo>
                  <a:pt x="3787302" y="2996119"/>
                </a:lnTo>
                <a:lnTo>
                  <a:pt x="0" y="299611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C81392A8-3791-4503-913B-2C700F0E936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76563" y="1020763"/>
            <a:ext cx="2597150" cy="19748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5259097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4F68998-9415-4E18-95F7-324DC474529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12192000" cy="3356043"/>
          </a:xfrm>
          <a:custGeom>
            <a:avLst/>
            <a:gdLst>
              <a:gd name="connsiteX0" fmla="*/ 0 w 12192000"/>
              <a:gd name="connsiteY0" fmla="*/ 0 h 3356043"/>
              <a:gd name="connsiteX1" fmla="*/ 12192000 w 12192000"/>
              <a:gd name="connsiteY1" fmla="*/ 0 h 3356043"/>
              <a:gd name="connsiteX2" fmla="*/ 12192000 w 12192000"/>
              <a:gd name="connsiteY2" fmla="*/ 3356043 h 3356043"/>
              <a:gd name="connsiteX3" fmla="*/ 0 w 12192000"/>
              <a:gd name="connsiteY3" fmla="*/ 3356043 h 3356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356043">
                <a:moveTo>
                  <a:pt x="0" y="0"/>
                </a:moveTo>
                <a:lnTo>
                  <a:pt x="12192000" y="0"/>
                </a:lnTo>
                <a:lnTo>
                  <a:pt x="12192000" y="3356043"/>
                </a:lnTo>
                <a:lnTo>
                  <a:pt x="0" y="335604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09D60022-BF0E-4863-A0DB-C0323D5AC64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211638" y="1468438"/>
            <a:ext cx="5448300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5103625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7C8B210-2795-4B3E-972B-1623A36C610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356475" y="1029303"/>
            <a:ext cx="4835525" cy="4803775"/>
          </a:xfrm>
          <a:custGeom>
            <a:avLst/>
            <a:gdLst>
              <a:gd name="connsiteX0" fmla="*/ 75419 w 4835525"/>
              <a:gd name="connsiteY0" fmla="*/ 0 h 4803775"/>
              <a:gd name="connsiteX1" fmla="*/ 4835525 w 4835525"/>
              <a:gd name="connsiteY1" fmla="*/ 0 h 4803775"/>
              <a:gd name="connsiteX2" fmla="*/ 4835525 w 4835525"/>
              <a:gd name="connsiteY2" fmla="*/ 4803775 h 4803775"/>
              <a:gd name="connsiteX3" fmla="*/ 75419 w 4835525"/>
              <a:gd name="connsiteY3" fmla="*/ 4803775 h 4803775"/>
              <a:gd name="connsiteX4" fmla="*/ 0 w 4835525"/>
              <a:gd name="connsiteY4" fmla="*/ 4728356 h 4803775"/>
              <a:gd name="connsiteX5" fmla="*/ 0 w 4835525"/>
              <a:gd name="connsiteY5" fmla="*/ 75419 h 4803775"/>
              <a:gd name="connsiteX6" fmla="*/ 75419 w 4835525"/>
              <a:gd name="connsiteY6" fmla="*/ 0 h 4803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35525" h="4803775">
                <a:moveTo>
                  <a:pt x="75419" y="0"/>
                </a:moveTo>
                <a:lnTo>
                  <a:pt x="4835525" y="0"/>
                </a:lnTo>
                <a:lnTo>
                  <a:pt x="4835525" y="4803775"/>
                </a:lnTo>
                <a:lnTo>
                  <a:pt x="75419" y="4803775"/>
                </a:lnTo>
                <a:cubicBezTo>
                  <a:pt x="33766" y="4803775"/>
                  <a:pt x="0" y="4770009"/>
                  <a:pt x="0" y="4728356"/>
                </a:cubicBezTo>
                <a:lnTo>
                  <a:pt x="0" y="75419"/>
                </a:lnTo>
                <a:cubicBezTo>
                  <a:pt x="0" y="33766"/>
                  <a:pt x="33766" y="0"/>
                  <a:pt x="75419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8" name="Text Placeholder 16">
            <a:extLst>
              <a:ext uri="{FF2B5EF4-FFF2-40B4-BE49-F238E27FC236}">
                <a16:creationId xmlns:a16="http://schemas.microsoft.com/office/drawing/2014/main" id="{C57BA414-5BA1-446F-A89C-3DD522955BF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61975" y="1687513"/>
            <a:ext cx="3459163" cy="13255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3094286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25CD158-D59A-407F-9F9F-0EBC4143C6E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553903" y="2333297"/>
            <a:ext cx="2638097" cy="4524703"/>
          </a:xfrm>
          <a:custGeom>
            <a:avLst/>
            <a:gdLst>
              <a:gd name="connsiteX0" fmla="*/ 0 w 2638097"/>
              <a:gd name="connsiteY0" fmla="*/ 0 h 4524703"/>
              <a:gd name="connsiteX1" fmla="*/ 2638097 w 2638097"/>
              <a:gd name="connsiteY1" fmla="*/ 0 h 4524703"/>
              <a:gd name="connsiteX2" fmla="*/ 2638097 w 2638097"/>
              <a:gd name="connsiteY2" fmla="*/ 4524703 h 4524703"/>
              <a:gd name="connsiteX3" fmla="*/ 0 w 2638097"/>
              <a:gd name="connsiteY3" fmla="*/ 4524703 h 4524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38097" h="4524703">
                <a:moveTo>
                  <a:pt x="0" y="0"/>
                </a:moveTo>
                <a:lnTo>
                  <a:pt x="2638097" y="0"/>
                </a:lnTo>
                <a:lnTo>
                  <a:pt x="2638097" y="4524703"/>
                </a:lnTo>
                <a:lnTo>
                  <a:pt x="0" y="452470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C4ADCE2-8658-42BB-8089-3517EE4D0EA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159750" y="925033"/>
            <a:ext cx="1839913" cy="3950180"/>
          </a:xfrm>
          <a:prstGeom prst="roundRect">
            <a:avLst>
              <a:gd name="adj" fmla="val 11177"/>
            </a:avLst>
          </a:prstGeo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 dirty="0"/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50DD7676-EADF-4200-BB4F-18E54F81321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14425" y="2165350"/>
            <a:ext cx="3835400" cy="196532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942164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F95A7A0C-474B-4C0F-8E5B-F6914595992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965325" y="1177925"/>
            <a:ext cx="4929188" cy="1322388"/>
          </a:xfrm>
        </p:spPr>
        <p:txBody>
          <a:bodyPr anchor="ctr"/>
          <a:lstStyle>
            <a:lvl1pPr algn="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E4790D08-83BA-4012-B99D-0D87C648384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51363" y="2373313"/>
            <a:ext cx="5013325" cy="1404937"/>
          </a:xfrm>
        </p:spPr>
        <p:txBody>
          <a:bodyPr anchor="ctr"/>
          <a:lstStyle>
            <a:lvl1pPr algn="l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C9F956A1-B0F2-4321-8280-B23C4580009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481849" y="1"/>
            <a:ext cx="3710151" cy="3777604"/>
          </a:xfrm>
          <a:custGeom>
            <a:avLst/>
            <a:gdLst>
              <a:gd name="connsiteX0" fmla="*/ 0 w 3710151"/>
              <a:gd name="connsiteY0" fmla="*/ 0 h 3777604"/>
              <a:gd name="connsiteX1" fmla="*/ 3710151 w 3710151"/>
              <a:gd name="connsiteY1" fmla="*/ 0 h 3777604"/>
              <a:gd name="connsiteX2" fmla="*/ 3710151 w 3710151"/>
              <a:gd name="connsiteY2" fmla="*/ 3777604 h 3777604"/>
              <a:gd name="connsiteX3" fmla="*/ 0 w 3710151"/>
              <a:gd name="connsiteY3" fmla="*/ 3777604 h 3777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0151" h="3777604">
                <a:moveTo>
                  <a:pt x="0" y="0"/>
                </a:moveTo>
                <a:lnTo>
                  <a:pt x="3710151" y="0"/>
                </a:lnTo>
                <a:lnTo>
                  <a:pt x="3710151" y="3777604"/>
                </a:lnTo>
                <a:lnTo>
                  <a:pt x="0" y="3777604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0601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4F7CB00-64A6-4757-840E-EEC447E400D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219904" y="1552904"/>
            <a:ext cx="3752193" cy="3752193"/>
          </a:xfrm>
          <a:custGeom>
            <a:avLst/>
            <a:gdLst>
              <a:gd name="connsiteX0" fmla="*/ 0 w 3752193"/>
              <a:gd name="connsiteY0" fmla="*/ 0 h 3752193"/>
              <a:gd name="connsiteX1" fmla="*/ 3752193 w 3752193"/>
              <a:gd name="connsiteY1" fmla="*/ 0 h 3752193"/>
              <a:gd name="connsiteX2" fmla="*/ 3752193 w 3752193"/>
              <a:gd name="connsiteY2" fmla="*/ 3752193 h 3752193"/>
              <a:gd name="connsiteX3" fmla="*/ 0 w 3752193"/>
              <a:gd name="connsiteY3" fmla="*/ 3752193 h 3752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52193" h="3752193">
                <a:moveTo>
                  <a:pt x="0" y="0"/>
                </a:moveTo>
                <a:lnTo>
                  <a:pt x="3752193" y="0"/>
                </a:lnTo>
                <a:lnTo>
                  <a:pt x="3752193" y="3752193"/>
                </a:lnTo>
                <a:lnTo>
                  <a:pt x="0" y="375219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424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20C4E49-03C3-4EF8-9320-77C02137A57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657225"/>
            <a:ext cx="3714750" cy="5543550"/>
          </a:xfrm>
          <a:custGeom>
            <a:avLst/>
            <a:gdLst>
              <a:gd name="connsiteX0" fmla="*/ 0 w 3714750"/>
              <a:gd name="connsiteY0" fmla="*/ 0 h 5543550"/>
              <a:gd name="connsiteX1" fmla="*/ 3714750 w 3714750"/>
              <a:gd name="connsiteY1" fmla="*/ 0 h 5543550"/>
              <a:gd name="connsiteX2" fmla="*/ 3714750 w 3714750"/>
              <a:gd name="connsiteY2" fmla="*/ 5543550 h 5543550"/>
              <a:gd name="connsiteX3" fmla="*/ 0 w 3714750"/>
              <a:gd name="connsiteY3" fmla="*/ 5543550 h 5543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4750" h="5543550">
                <a:moveTo>
                  <a:pt x="0" y="0"/>
                </a:moveTo>
                <a:lnTo>
                  <a:pt x="3714750" y="0"/>
                </a:lnTo>
                <a:lnTo>
                  <a:pt x="3714750" y="5543550"/>
                </a:lnTo>
                <a:lnTo>
                  <a:pt x="0" y="554355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7F6AE3A-4D50-462B-87D7-33DB1C71DB7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856067" y="898358"/>
            <a:ext cx="2198926" cy="2643840"/>
          </a:xfrm>
          <a:custGeom>
            <a:avLst/>
            <a:gdLst>
              <a:gd name="connsiteX0" fmla="*/ 0 w 3714750"/>
              <a:gd name="connsiteY0" fmla="*/ 0 h 5543550"/>
              <a:gd name="connsiteX1" fmla="*/ 3714750 w 3714750"/>
              <a:gd name="connsiteY1" fmla="*/ 0 h 5543550"/>
              <a:gd name="connsiteX2" fmla="*/ 3714750 w 3714750"/>
              <a:gd name="connsiteY2" fmla="*/ 5543550 h 5543550"/>
              <a:gd name="connsiteX3" fmla="*/ 0 w 3714750"/>
              <a:gd name="connsiteY3" fmla="*/ 5543550 h 5543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4750" h="5543550">
                <a:moveTo>
                  <a:pt x="0" y="0"/>
                </a:moveTo>
                <a:lnTo>
                  <a:pt x="3714750" y="0"/>
                </a:lnTo>
                <a:lnTo>
                  <a:pt x="3714750" y="5543550"/>
                </a:lnTo>
                <a:lnTo>
                  <a:pt x="0" y="554355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707F7D7A-2FE5-4777-BCDF-D93A2A41D38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59250" y="462265"/>
            <a:ext cx="3873500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2130783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BB3E08D-3276-49B8-8051-801D176806B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724400" y="1266092"/>
            <a:ext cx="4056185" cy="1934308"/>
          </a:xfrm>
          <a:custGeom>
            <a:avLst/>
            <a:gdLst>
              <a:gd name="connsiteX0" fmla="*/ 0 w 4056185"/>
              <a:gd name="connsiteY0" fmla="*/ 0 h 1934308"/>
              <a:gd name="connsiteX1" fmla="*/ 4056185 w 4056185"/>
              <a:gd name="connsiteY1" fmla="*/ 0 h 1934308"/>
              <a:gd name="connsiteX2" fmla="*/ 4056185 w 4056185"/>
              <a:gd name="connsiteY2" fmla="*/ 1934308 h 1934308"/>
              <a:gd name="connsiteX3" fmla="*/ 0 w 4056185"/>
              <a:gd name="connsiteY3" fmla="*/ 1934308 h 1934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56185" h="1934308">
                <a:moveTo>
                  <a:pt x="0" y="0"/>
                </a:moveTo>
                <a:lnTo>
                  <a:pt x="4056185" y="0"/>
                </a:lnTo>
                <a:lnTo>
                  <a:pt x="4056185" y="1934308"/>
                </a:lnTo>
                <a:lnTo>
                  <a:pt x="0" y="193430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9E0C94C-E1E3-4CCB-B7CB-BF4F5A86FBB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903785" y="3329354"/>
            <a:ext cx="4056185" cy="1934308"/>
          </a:xfrm>
          <a:custGeom>
            <a:avLst/>
            <a:gdLst>
              <a:gd name="connsiteX0" fmla="*/ 0 w 4056185"/>
              <a:gd name="connsiteY0" fmla="*/ 0 h 1934308"/>
              <a:gd name="connsiteX1" fmla="*/ 4056185 w 4056185"/>
              <a:gd name="connsiteY1" fmla="*/ 0 h 1934308"/>
              <a:gd name="connsiteX2" fmla="*/ 4056185 w 4056185"/>
              <a:gd name="connsiteY2" fmla="*/ 1934308 h 1934308"/>
              <a:gd name="connsiteX3" fmla="*/ 0 w 4056185"/>
              <a:gd name="connsiteY3" fmla="*/ 1934308 h 1934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56185" h="1934308">
                <a:moveTo>
                  <a:pt x="0" y="0"/>
                </a:moveTo>
                <a:lnTo>
                  <a:pt x="4056185" y="0"/>
                </a:lnTo>
                <a:lnTo>
                  <a:pt x="4056185" y="1934308"/>
                </a:lnTo>
                <a:lnTo>
                  <a:pt x="0" y="193430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3E69B486-F4AB-4E69-9932-6DC149444F2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135815" y="3329354"/>
            <a:ext cx="4056185" cy="1934308"/>
          </a:xfrm>
          <a:custGeom>
            <a:avLst/>
            <a:gdLst>
              <a:gd name="connsiteX0" fmla="*/ 0 w 4056185"/>
              <a:gd name="connsiteY0" fmla="*/ 0 h 1934308"/>
              <a:gd name="connsiteX1" fmla="*/ 4056185 w 4056185"/>
              <a:gd name="connsiteY1" fmla="*/ 0 h 1934308"/>
              <a:gd name="connsiteX2" fmla="*/ 4056185 w 4056185"/>
              <a:gd name="connsiteY2" fmla="*/ 1934308 h 1934308"/>
              <a:gd name="connsiteX3" fmla="*/ 0 w 4056185"/>
              <a:gd name="connsiteY3" fmla="*/ 1934308 h 1934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56185" h="1934308">
                <a:moveTo>
                  <a:pt x="0" y="0"/>
                </a:moveTo>
                <a:lnTo>
                  <a:pt x="4056185" y="0"/>
                </a:lnTo>
                <a:lnTo>
                  <a:pt x="4056185" y="1934308"/>
                </a:lnTo>
                <a:lnTo>
                  <a:pt x="0" y="193430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C3289A00-9705-4FE1-997E-9B377D68013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944709" y="1266092"/>
            <a:ext cx="3118338" cy="1934308"/>
          </a:xfrm>
          <a:custGeom>
            <a:avLst/>
            <a:gdLst>
              <a:gd name="connsiteX0" fmla="*/ 0 w 3118338"/>
              <a:gd name="connsiteY0" fmla="*/ 0 h 1934308"/>
              <a:gd name="connsiteX1" fmla="*/ 3118338 w 3118338"/>
              <a:gd name="connsiteY1" fmla="*/ 0 h 1934308"/>
              <a:gd name="connsiteX2" fmla="*/ 3118338 w 3118338"/>
              <a:gd name="connsiteY2" fmla="*/ 1934308 h 1934308"/>
              <a:gd name="connsiteX3" fmla="*/ 0 w 3118338"/>
              <a:gd name="connsiteY3" fmla="*/ 1934308 h 1934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18338" h="1934308">
                <a:moveTo>
                  <a:pt x="0" y="0"/>
                </a:moveTo>
                <a:lnTo>
                  <a:pt x="3118338" y="0"/>
                </a:lnTo>
                <a:lnTo>
                  <a:pt x="3118338" y="1934308"/>
                </a:lnTo>
                <a:lnTo>
                  <a:pt x="0" y="193430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E38C4CDA-CD0C-4CFC-ACAD-7E97E0B603F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61975" y="1687513"/>
            <a:ext cx="3459163" cy="13255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9967919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9AA8644-74BC-466D-AB3E-13CD9891FD2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253153" y="1617784"/>
            <a:ext cx="5685693" cy="2168770"/>
          </a:xfrm>
          <a:custGeom>
            <a:avLst/>
            <a:gdLst>
              <a:gd name="connsiteX0" fmla="*/ 0 w 5685693"/>
              <a:gd name="connsiteY0" fmla="*/ 0 h 2168770"/>
              <a:gd name="connsiteX1" fmla="*/ 5685693 w 5685693"/>
              <a:gd name="connsiteY1" fmla="*/ 0 h 2168770"/>
              <a:gd name="connsiteX2" fmla="*/ 5685693 w 5685693"/>
              <a:gd name="connsiteY2" fmla="*/ 2168770 h 2168770"/>
              <a:gd name="connsiteX3" fmla="*/ 0 w 5685693"/>
              <a:gd name="connsiteY3" fmla="*/ 2168770 h 2168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85693" h="2168770">
                <a:moveTo>
                  <a:pt x="0" y="0"/>
                </a:moveTo>
                <a:lnTo>
                  <a:pt x="5685693" y="0"/>
                </a:lnTo>
                <a:lnTo>
                  <a:pt x="5685693" y="2168770"/>
                </a:lnTo>
                <a:lnTo>
                  <a:pt x="0" y="216877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FDF96A8E-FB77-4E21-8C6D-74B8DDC9446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95413" y="4299747"/>
            <a:ext cx="4601174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28587714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FAA49C9D-5E6C-4888-90D1-89FFB5C1D8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1031632"/>
            <a:ext cx="2356339" cy="2602522"/>
          </a:xfrm>
          <a:custGeom>
            <a:avLst/>
            <a:gdLst>
              <a:gd name="connsiteX0" fmla="*/ 0 w 2016369"/>
              <a:gd name="connsiteY0" fmla="*/ 0 h 2016369"/>
              <a:gd name="connsiteX1" fmla="*/ 2016369 w 2016369"/>
              <a:gd name="connsiteY1" fmla="*/ 0 h 2016369"/>
              <a:gd name="connsiteX2" fmla="*/ 2016369 w 2016369"/>
              <a:gd name="connsiteY2" fmla="*/ 2016369 h 2016369"/>
              <a:gd name="connsiteX3" fmla="*/ 0 w 2016369"/>
              <a:gd name="connsiteY3" fmla="*/ 2016369 h 20163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16369" h="2016369">
                <a:moveTo>
                  <a:pt x="0" y="0"/>
                </a:moveTo>
                <a:lnTo>
                  <a:pt x="2016369" y="0"/>
                </a:lnTo>
                <a:lnTo>
                  <a:pt x="2016369" y="2016369"/>
                </a:lnTo>
                <a:lnTo>
                  <a:pt x="0" y="201636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F6E8CEE-1998-4950-BEB5-5E590EFE791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625971" y="1031632"/>
            <a:ext cx="3047999" cy="3751384"/>
          </a:xfrm>
          <a:custGeom>
            <a:avLst/>
            <a:gdLst>
              <a:gd name="connsiteX0" fmla="*/ 0 w 3047999"/>
              <a:gd name="connsiteY0" fmla="*/ 0 h 3751384"/>
              <a:gd name="connsiteX1" fmla="*/ 3047999 w 3047999"/>
              <a:gd name="connsiteY1" fmla="*/ 0 h 3751384"/>
              <a:gd name="connsiteX2" fmla="*/ 3047999 w 3047999"/>
              <a:gd name="connsiteY2" fmla="*/ 3751384 h 3751384"/>
              <a:gd name="connsiteX3" fmla="*/ 0 w 3047999"/>
              <a:gd name="connsiteY3" fmla="*/ 3751384 h 3751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7999" h="3751384">
                <a:moveTo>
                  <a:pt x="0" y="0"/>
                </a:moveTo>
                <a:lnTo>
                  <a:pt x="3047999" y="0"/>
                </a:lnTo>
                <a:lnTo>
                  <a:pt x="3047999" y="3751384"/>
                </a:lnTo>
                <a:lnTo>
                  <a:pt x="0" y="3751384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12">
            <a:extLst>
              <a:ext uri="{FF2B5EF4-FFF2-40B4-BE49-F238E27FC236}">
                <a16:creationId xmlns:a16="http://schemas.microsoft.com/office/drawing/2014/main" id="{027FF8D6-8EF9-4149-B710-147E40F35DE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626469" y="1161317"/>
            <a:ext cx="3971925" cy="140017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4764826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A8F191F-20A5-4B25-9B49-9D13A71C450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909849" y="1489841"/>
            <a:ext cx="2879834" cy="3878318"/>
          </a:xfrm>
          <a:custGeom>
            <a:avLst/>
            <a:gdLst>
              <a:gd name="connsiteX0" fmla="*/ 1439917 w 2879834"/>
              <a:gd name="connsiteY0" fmla="*/ 0 h 3878318"/>
              <a:gd name="connsiteX1" fmla="*/ 2879834 w 2879834"/>
              <a:gd name="connsiteY1" fmla="*/ 1439917 h 3878318"/>
              <a:gd name="connsiteX2" fmla="*/ 2879834 w 2879834"/>
              <a:gd name="connsiteY2" fmla="*/ 2438401 h 3878318"/>
              <a:gd name="connsiteX3" fmla="*/ 1439917 w 2879834"/>
              <a:gd name="connsiteY3" fmla="*/ 3878318 h 3878318"/>
              <a:gd name="connsiteX4" fmla="*/ 0 w 2879834"/>
              <a:gd name="connsiteY4" fmla="*/ 2438401 h 3878318"/>
              <a:gd name="connsiteX5" fmla="*/ 0 w 2879834"/>
              <a:gd name="connsiteY5" fmla="*/ 1439917 h 3878318"/>
              <a:gd name="connsiteX6" fmla="*/ 1439917 w 2879834"/>
              <a:gd name="connsiteY6" fmla="*/ 0 h 3878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79834" h="3878318">
                <a:moveTo>
                  <a:pt x="1439917" y="0"/>
                </a:moveTo>
                <a:cubicBezTo>
                  <a:pt x="2235161" y="0"/>
                  <a:pt x="2879834" y="644673"/>
                  <a:pt x="2879834" y="1439917"/>
                </a:cubicBezTo>
                <a:lnTo>
                  <a:pt x="2879834" y="2438401"/>
                </a:lnTo>
                <a:cubicBezTo>
                  <a:pt x="2879834" y="3233645"/>
                  <a:pt x="2235161" y="3878318"/>
                  <a:pt x="1439917" y="3878318"/>
                </a:cubicBezTo>
                <a:cubicBezTo>
                  <a:pt x="644673" y="3878318"/>
                  <a:pt x="0" y="3233645"/>
                  <a:pt x="0" y="2438401"/>
                </a:cubicBezTo>
                <a:lnTo>
                  <a:pt x="0" y="1439917"/>
                </a:lnTo>
                <a:cubicBezTo>
                  <a:pt x="0" y="644673"/>
                  <a:pt x="644673" y="0"/>
                  <a:pt x="1439917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6ACE74D-7EA4-4DA8-A470-C7B291C5085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5221683"/>
            <a:ext cx="1287746" cy="1636317"/>
          </a:xfrm>
          <a:custGeom>
            <a:avLst/>
            <a:gdLst>
              <a:gd name="connsiteX0" fmla="*/ 0 w 1287746"/>
              <a:gd name="connsiteY0" fmla="*/ 0 h 1636317"/>
              <a:gd name="connsiteX1" fmla="*/ 1287746 w 1287746"/>
              <a:gd name="connsiteY1" fmla="*/ 0 h 1636317"/>
              <a:gd name="connsiteX2" fmla="*/ 1287746 w 1287746"/>
              <a:gd name="connsiteY2" fmla="*/ 1636317 h 1636317"/>
              <a:gd name="connsiteX3" fmla="*/ 0 w 1287746"/>
              <a:gd name="connsiteY3" fmla="*/ 1636317 h 1636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7746" h="1636317">
                <a:moveTo>
                  <a:pt x="0" y="0"/>
                </a:moveTo>
                <a:lnTo>
                  <a:pt x="1287746" y="0"/>
                </a:lnTo>
                <a:lnTo>
                  <a:pt x="1287746" y="1636317"/>
                </a:lnTo>
                <a:lnTo>
                  <a:pt x="0" y="163631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07692DC-CED9-4C2D-BA04-C2FD8AE5870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1470567" y="0"/>
            <a:ext cx="721433" cy="721433"/>
          </a:xfrm>
          <a:custGeom>
            <a:avLst/>
            <a:gdLst>
              <a:gd name="connsiteX0" fmla="*/ 0 w 721433"/>
              <a:gd name="connsiteY0" fmla="*/ 0 h 721433"/>
              <a:gd name="connsiteX1" fmla="*/ 721433 w 721433"/>
              <a:gd name="connsiteY1" fmla="*/ 0 h 721433"/>
              <a:gd name="connsiteX2" fmla="*/ 721433 w 721433"/>
              <a:gd name="connsiteY2" fmla="*/ 721433 h 721433"/>
              <a:gd name="connsiteX3" fmla="*/ 0 w 721433"/>
              <a:gd name="connsiteY3" fmla="*/ 721433 h 721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433" h="721433">
                <a:moveTo>
                  <a:pt x="0" y="0"/>
                </a:moveTo>
                <a:lnTo>
                  <a:pt x="721433" y="0"/>
                </a:lnTo>
                <a:lnTo>
                  <a:pt x="721433" y="721433"/>
                </a:lnTo>
                <a:lnTo>
                  <a:pt x="0" y="72143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2E7B1680-A9F4-43A3-B7AD-2FE31E787B6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042275" y="1628775"/>
            <a:ext cx="3927475" cy="722313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5108225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9280524-314D-473F-9814-9FFA1629E97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091559" y="1639614"/>
            <a:ext cx="2364828" cy="2743200"/>
          </a:xfrm>
          <a:custGeom>
            <a:avLst/>
            <a:gdLst>
              <a:gd name="connsiteX0" fmla="*/ 0 w 2364828"/>
              <a:gd name="connsiteY0" fmla="*/ 0 h 2743200"/>
              <a:gd name="connsiteX1" fmla="*/ 2364828 w 2364828"/>
              <a:gd name="connsiteY1" fmla="*/ 0 h 2743200"/>
              <a:gd name="connsiteX2" fmla="*/ 2364828 w 2364828"/>
              <a:gd name="connsiteY2" fmla="*/ 2743200 h 2743200"/>
              <a:gd name="connsiteX3" fmla="*/ 0 w 2364828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4828" h="2743200">
                <a:moveTo>
                  <a:pt x="0" y="0"/>
                </a:moveTo>
                <a:lnTo>
                  <a:pt x="2364828" y="0"/>
                </a:lnTo>
                <a:lnTo>
                  <a:pt x="2364828" y="2743200"/>
                </a:lnTo>
                <a:lnTo>
                  <a:pt x="0" y="27432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6E70912-3EF6-46DC-A353-1651C27A449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913586" y="1639614"/>
            <a:ext cx="2364828" cy="2743200"/>
          </a:xfrm>
          <a:custGeom>
            <a:avLst/>
            <a:gdLst>
              <a:gd name="connsiteX0" fmla="*/ 0 w 2364828"/>
              <a:gd name="connsiteY0" fmla="*/ 0 h 2743200"/>
              <a:gd name="connsiteX1" fmla="*/ 2364828 w 2364828"/>
              <a:gd name="connsiteY1" fmla="*/ 0 h 2743200"/>
              <a:gd name="connsiteX2" fmla="*/ 2364828 w 2364828"/>
              <a:gd name="connsiteY2" fmla="*/ 2743200 h 2743200"/>
              <a:gd name="connsiteX3" fmla="*/ 0 w 2364828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4828" h="2743200">
                <a:moveTo>
                  <a:pt x="0" y="0"/>
                </a:moveTo>
                <a:lnTo>
                  <a:pt x="2364828" y="0"/>
                </a:lnTo>
                <a:lnTo>
                  <a:pt x="2364828" y="2743200"/>
                </a:lnTo>
                <a:lnTo>
                  <a:pt x="0" y="27432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8FBBB25-E336-4419-8F75-2E28BB4E697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735613" y="1639614"/>
            <a:ext cx="2364828" cy="2743200"/>
          </a:xfrm>
          <a:custGeom>
            <a:avLst/>
            <a:gdLst>
              <a:gd name="connsiteX0" fmla="*/ 0 w 2364828"/>
              <a:gd name="connsiteY0" fmla="*/ 0 h 2743200"/>
              <a:gd name="connsiteX1" fmla="*/ 2364828 w 2364828"/>
              <a:gd name="connsiteY1" fmla="*/ 0 h 2743200"/>
              <a:gd name="connsiteX2" fmla="*/ 2364828 w 2364828"/>
              <a:gd name="connsiteY2" fmla="*/ 2743200 h 2743200"/>
              <a:gd name="connsiteX3" fmla="*/ 0 w 2364828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4828" h="2743200">
                <a:moveTo>
                  <a:pt x="0" y="0"/>
                </a:moveTo>
                <a:lnTo>
                  <a:pt x="2364828" y="0"/>
                </a:lnTo>
                <a:lnTo>
                  <a:pt x="2364828" y="2743200"/>
                </a:lnTo>
                <a:lnTo>
                  <a:pt x="0" y="27432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1AE45E12-4A2F-4B23-BE7F-7BC5F6912CB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50049" y="400050"/>
            <a:ext cx="4867275" cy="1071563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6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9" name="Text Placeholder 17">
            <a:extLst>
              <a:ext uri="{FF2B5EF4-FFF2-40B4-BE49-F238E27FC236}">
                <a16:creationId xmlns:a16="http://schemas.microsoft.com/office/drawing/2014/main" id="{87AFF28E-C8A7-4DF7-AF5F-D6CFA6FD296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17324" y="3705225"/>
            <a:ext cx="5203114" cy="1014413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6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00372764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9CAA299-1F45-4C1A-B994-B9F479FFE55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81076" y="4305300"/>
            <a:ext cx="3286125" cy="2552700"/>
          </a:xfrm>
          <a:custGeom>
            <a:avLst/>
            <a:gdLst>
              <a:gd name="connsiteX0" fmla="*/ 0 w 3286125"/>
              <a:gd name="connsiteY0" fmla="*/ 0 h 2552700"/>
              <a:gd name="connsiteX1" fmla="*/ 3286125 w 3286125"/>
              <a:gd name="connsiteY1" fmla="*/ 0 h 2552700"/>
              <a:gd name="connsiteX2" fmla="*/ 3286125 w 3286125"/>
              <a:gd name="connsiteY2" fmla="*/ 2552700 h 2552700"/>
              <a:gd name="connsiteX3" fmla="*/ 0 w 3286125"/>
              <a:gd name="connsiteY3" fmla="*/ 2552700 h 255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86125" h="2552700">
                <a:moveTo>
                  <a:pt x="0" y="0"/>
                </a:moveTo>
                <a:lnTo>
                  <a:pt x="3286125" y="0"/>
                </a:lnTo>
                <a:lnTo>
                  <a:pt x="3286125" y="2552700"/>
                </a:lnTo>
                <a:lnTo>
                  <a:pt x="0" y="25527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922DABD-C0F5-4560-8D28-5DA4020741C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401175" y="0"/>
            <a:ext cx="2790825" cy="3429000"/>
          </a:xfrm>
          <a:custGeom>
            <a:avLst/>
            <a:gdLst>
              <a:gd name="connsiteX0" fmla="*/ 0 w 2790825"/>
              <a:gd name="connsiteY0" fmla="*/ 0 h 3429000"/>
              <a:gd name="connsiteX1" fmla="*/ 2790825 w 2790825"/>
              <a:gd name="connsiteY1" fmla="*/ 0 h 3429000"/>
              <a:gd name="connsiteX2" fmla="*/ 2790825 w 2790825"/>
              <a:gd name="connsiteY2" fmla="*/ 3429000 h 3429000"/>
              <a:gd name="connsiteX3" fmla="*/ 0 w 2790825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90825" h="3429000">
                <a:moveTo>
                  <a:pt x="0" y="0"/>
                </a:moveTo>
                <a:lnTo>
                  <a:pt x="2790825" y="0"/>
                </a:lnTo>
                <a:lnTo>
                  <a:pt x="2790825" y="3429000"/>
                </a:lnTo>
                <a:lnTo>
                  <a:pt x="0" y="3429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DC2B84C6-6D65-4D83-9F75-1A220898AF5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219700" y="2028825"/>
            <a:ext cx="3971925" cy="140017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03924588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A4FC7F1-7940-4BAB-AE7C-5FEF840E4CD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87375" y="549275"/>
            <a:ext cx="4213225" cy="5759450"/>
          </a:xfrm>
          <a:custGeom>
            <a:avLst/>
            <a:gdLst>
              <a:gd name="connsiteX0" fmla="*/ 0 w 4213225"/>
              <a:gd name="connsiteY0" fmla="*/ 0 h 5759450"/>
              <a:gd name="connsiteX1" fmla="*/ 4213225 w 4213225"/>
              <a:gd name="connsiteY1" fmla="*/ 0 h 5759450"/>
              <a:gd name="connsiteX2" fmla="*/ 4213225 w 4213225"/>
              <a:gd name="connsiteY2" fmla="*/ 5759450 h 5759450"/>
              <a:gd name="connsiteX3" fmla="*/ 2374900 w 4213225"/>
              <a:gd name="connsiteY3" fmla="*/ 5759450 h 5759450"/>
              <a:gd name="connsiteX4" fmla="*/ 2374900 w 4213225"/>
              <a:gd name="connsiteY4" fmla="*/ 4232275 h 5759450"/>
              <a:gd name="connsiteX5" fmla="*/ 0 w 4213225"/>
              <a:gd name="connsiteY5" fmla="*/ 4232275 h 5759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213225" h="5759450">
                <a:moveTo>
                  <a:pt x="0" y="0"/>
                </a:moveTo>
                <a:lnTo>
                  <a:pt x="4213225" y="0"/>
                </a:lnTo>
                <a:lnTo>
                  <a:pt x="4213225" y="5759450"/>
                </a:lnTo>
                <a:lnTo>
                  <a:pt x="2374900" y="5759450"/>
                </a:lnTo>
                <a:lnTo>
                  <a:pt x="2374900" y="4232275"/>
                </a:lnTo>
                <a:lnTo>
                  <a:pt x="0" y="423227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A32D8AB1-9536-4F9B-BC20-966FBB14BEA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5500" y="1704975"/>
            <a:ext cx="5305425" cy="1943100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18860326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F557611-5E24-4542-BA58-D3C7E15FBF5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" y="1657351"/>
            <a:ext cx="4905375" cy="5200650"/>
          </a:xfrm>
          <a:custGeom>
            <a:avLst/>
            <a:gdLst>
              <a:gd name="connsiteX0" fmla="*/ 0 w 4905375"/>
              <a:gd name="connsiteY0" fmla="*/ 0 h 5200650"/>
              <a:gd name="connsiteX1" fmla="*/ 4905375 w 4905375"/>
              <a:gd name="connsiteY1" fmla="*/ 0 h 5200650"/>
              <a:gd name="connsiteX2" fmla="*/ 4905375 w 4905375"/>
              <a:gd name="connsiteY2" fmla="*/ 5200650 h 5200650"/>
              <a:gd name="connsiteX3" fmla="*/ 0 w 4905375"/>
              <a:gd name="connsiteY3" fmla="*/ 5200650 h 5200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05375" h="5200650">
                <a:moveTo>
                  <a:pt x="0" y="0"/>
                </a:moveTo>
                <a:lnTo>
                  <a:pt x="4905375" y="0"/>
                </a:lnTo>
                <a:lnTo>
                  <a:pt x="4905375" y="5200650"/>
                </a:lnTo>
                <a:lnTo>
                  <a:pt x="0" y="520065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A2E741A1-806D-4976-A973-A263B322118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448300" y="533400"/>
            <a:ext cx="3867150" cy="13335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23066128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FA8A52F1-6842-4DB6-8FE8-0F397C369FD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2455231"/>
            <a:ext cx="694568" cy="1094491"/>
          </a:xfrm>
          <a:custGeom>
            <a:avLst/>
            <a:gdLst>
              <a:gd name="connsiteX0" fmla="*/ 0 w 694568"/>
              <a:gd name="connsiteY0" fmla="*/ 0 h 1094491"/>
              <a:gd name="connsiteX1" fmla="*/ 694568 w 694568"/>
              <a:gd name="connsiteY1" fmla="*/ 0 h 1094491"/>
              <a:gd name="connsiteX2" fmla="*/ 694568 w 694568"/>
              <a:gd name="connsiteY2" fmla="*/ 1094491 h 1094491"/>
              <a:gd name="connsiteX3" fmla="*/ 0 w 694568"/>
              <a:gd name="connsiteY3" fmla="*/ 1094491 h 1094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4568" h="1094491">
                <a:moveTo>
                  <a:pt x="0" y="0"/>
                </a:moveTo>
                <a:lnTo>
                  <a:pt x="694568" y="0"/>
                </a:lnTo>
                <a:lnTo>
                  <a:pt x="694568" y="1094491"/>
                </a:lnTo>
                <a:lnTo>
                  <a:pt x="0" y="109449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E285AC1-0D9E-4CD1-9AB5-26AFB346C16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91110" y="0"/>
            <a:ext cx="2054832" cy="1551398"/>
          </a:xfrm>
          <a:custGeom>
            <a:avLst/>
            <a:gdLst>
              <a:gd name="connsiteX0" fmla="*/ 0 w 2054832"/>
              <a:gd name="connsiteY0" fmla="*/ 0 h 1551398"/>
              <a:gd name="connsiteX1" fmla="*/ 2054832 w 2054832"/>
              <a:gd name="connsiteY1" fmla="*/ 0 h 1551398"/>
              <a:gd name="connsiteX2" fmla="*/ 2054832 w 2054832"/>
              <a:gd name="connsiteY2" fmla="*/ 1551398 h 1551398"/>
              <a:gd name="connsiteX3" fmla="*/ 0 w 2054832"/>
              <a:gd name="connsiteY3" fmla="*/ 1551398 h 1551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4832" h="1551398">
                <a:moveTo>
                  <a:pt x="0" y="0"/>
                </a:moveTo>
                <a:lnTo>
                  <a:pt x="2054832" y="0"/>
                </a:lnTo>
                <a:lnTo>
                  <a:pt x="2054832" y="1551398"/>
                </a:lnTo>
                <a:lnTo>
                  <a:pt x="0" y="155139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64936E9F-EFC8-4788-9FF9-14C4F4AD662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393319" y="1017142"/>
            <a:ext cx="2843094" cy="2732926"/>
          </a:xfrm>
          <a:custGeom>
            <a:avLst/>
            <a:gdLst>
              <a:gd name="connsiteX0" fmla="*/ 0 w 2843094"/>
              <a:gd name="connsiteY0" fmla="*/ 0 h 2732926"/>
              <a:gd name="connsiteX1" fmla="*/ 2843094 w 2843094"/>
              <a:gd name="connsiteY1" fmla="*/ 0 h 2732926"/>
              <a:gd name="connsiteX2" fmla="*/ 2843094 w 2843094"/>
              <a:gd name="connsiteY2" fmla="*/ 2732926 h 2732926"/>
              <a:gd name="connsiteX3" fmla="*/ 0 w 2843094"/>
              <a:gd name="connsiteY3" fmla="*/ 2732926 h 2732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43094" h="2732926">
                <a:moveTo>
                  <a:pt x="0" y="0"/>
                </a:moveTo>
                <a:lnTo>
                  <a:pt x="2843094" y="0"/>
                </a:lnTo>
                <a:lnTo>
                  <a:pt x="2843094" y="2732926"/>
                </a:lnTo>
                <a:lnTo>
                  <a:pt x="0" y="2732926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B31EB14-4A34-4F8C-AA5B-1C292F33698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805187" y="549275"/>
            <a:ext cx="1900431" cy="2101458"/>
          </a:xfrm>
          <a:custGeom>
            <a:avLst/>
            <a:gdLst>
              <a:gd name="connsiteX0" fmla="*/ 0 w 1900431"/>
              <a:gd name="connsiteY0" fmla="*/ 0 h 2101458"/>
              <a:gd name="connsiteX1" fmla="*/ 1900431 w 1900431"/>
              <a:gd name="connsiteY1" fmla="*/ 0 h 2101458"/>
              <a:gd name="connsiteX2" fmla="*/ 1900431 w 1900431"/>
              <a:gd name="connsiteY2" fmla="*/ 2101458 h 2101458"/>
              <a:gd name="connsiteX3" fmla="*/ 0 w 1900431"/>
              <a:gd name="connsiteY3" fmla="*/ 2101458 h 2101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0431" h="2101458">
                <a:moveTo>
                  <a:pt x="0" y="0"/>
                </a:moveTo>
                <a:lnTo>
                  <a:pt x="1900431" y="0"/>
                </a:lnTo>
                <a:lnTo>
                  <a:pt x="1900431" y="2101458"/>
                </a:lnTo>
                <a:lnTo>
                  <a:pt x="0" y="210145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C6AD71CF-9DA9-4442-ACA9-CD5FFACB766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836064" y="2794570"/>
            <a:ext cx="1417546" cy="1510302"/>
          </a:xfrm>
          <a:custGeom>
            <a:avLst/>
            <a:gdLst>
              <a:gd name="connsiteX0" fmla="*/ 0 w 1417546"/>
              <a:gd name="connsiteY0" fmla="*/ 0 h 1510302"/>
              <a:gd name="connsiteX1" fmla="*/ 1417546 w 1417546"/>
              <a:gd name="connsiteY1" fmla="*/ 0 h 1510302"/>
              <a:gd name="connsiteX2" fmla="*/ 1417546 w 1417546"/>
              <a:gd name="connsiteY2" fmla="*/ 1510302 h 1510302"/>
              <a:gd name="connsiteX3" fmla="*/ 0 w 1417546"/>
              <a:gd name="connsiteY3" fmla="*/ 1510302 h 1510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7546" h="1510302">
                <a:moveTo>
                  <a:pt x="0" y="0"/>
                </a:moveTo>
                <a:lnTo>
                  <a:pt x="1417546" y="0"/>
                </a:lnTo>
                <a:lnTo>
                  <a:pt x="1417546" y="1510302"/>
                </a:lnTo>
                <a:lnTo>
                  <a:pt x="0" y="151030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00A99EB9-F540-4A1D-BFCE-2E2DD95A233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0918005" y="0"/>
            <a:ext cx="1273995" cy="1674687"/>
          </a:xfrm>
          <a:custGeom>
            <a:avLst/>
            <a:gdLst>
              <a:gd name="connsiteX0" fmla="*/ 0 w 1273995"/>
              <a:gd name="connsiteY0" fmla="*/ 0 h 1674687"/>
              <a:gd name="connsiteX1" fmla="*/ 1273995 w 1273995"/>
              <a:gd name="connsiteY1" fmla="*/ 0 h 1674687"/>
              <a:gd name="connsiteX2" fmla="*/ 1273995 w 1273995"/>
              <a:gd name="connsiteY2" fmla="*/ 1674687 h 1674687"/>
              <a:gd name="connsiteX3" fmla="*/ 0 w 1273995"/>
              <a:gd name="connsiteY3" fmla="*/ 1674687 h 16746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73995" h="1674687">
                <a:moveTo>
                  <a:pt x="0" y="0"/>
                </a:moveTo>
                <a:lnTo>
                  <a:pt x="1273995" y="0"/>
                </a:lnTo>
                <a:lnTo>
                  <a:pt x="1273995" y="1674687"/>
                </a:lnTo>
                <a:lnTo>
                  <a:pt x="0" y="167468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4" name="Text Placeholder 22">
            <a:extLst>
              <a:ext uri="{FF2B5EF4-FFF2-40B4-BE49-F238E27FC236}">
                <a16:creationId xmlns:a16="http://schemas.microsoft.com/office/drawing/2014/main" id="{32299A31-0B0D-4D2B-A22D-B32EEB51B98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886200" y="3876675"/>
            <a:ext cx="4419600" cy="1314450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81799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0802207-0139-4A1A-A8F1-9C1D44EE09A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61671" y="1004301"/>
            <a:ext cx="2455524" cy="3637051"/>
          </a:xfrm>
          <a:custGeom>
            <a:avLst/>
            <a:gdLst>
              <a:gd name="connsiteX0" fmla="*/ 0 w 2455524"/>
              <a:gd name="connsiteY0" fmla="*/ 0 h 3637051"/>
              <a:gd name="connsiteX1" fmla="*/ 2455524 w 2455524"/>
              <a:gd name="connsiteY1" fmla="*/ 0 h 3637051"/>
              <a:gd name="connsiteX2" fmla="*/ 2455524 w 2455524"/>
              <a:gd name="connsiteY2" fmla="*/ 3637051 h 3637051"/>
              <a:gd name="connsiteX3" fmla="*/ 0 w 2455524"/>
              <a:gd name="connsiteY3" fmla="*/ 3637051 h 3637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5524" h="3637051">
                <a:moveTo>
                  <a:pt x="0" y="0"/>
                </a:moveTo>
                <a:lnTo>
                  <a:pt x="2455524" y="0"/>
                </a:lnTo>
                <a:lnTo>
                  <a:pt x="2455524" y="3637051"/>
                </a:lnTo>
                <a:lnTo>
                  <a:pt x="0" y="363705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BD829C5-A86D-446A-98B4-CDF08500309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256907" y="2216651"/>
            <a:ext cx="2455524" cy="3637051"/>
          </a:xfrm>
          <a:custGeom>
            <a:avLst/>
            <a:gdLst>
              <a:gd name="connsiteX0" fmla="*/ 0 w 2455524"/>
              <a:gd name="connsiteY0" fmla="*/ 0 h 3637051"/>
              <a:gd name="connsiteX1" fmla="*/ 2455524 w 2455524"/>
              <a:gd name="connsiteY1" fmla="*/ 0 h 3637051"/>
              <a:gd name="connsiteX2" fmla="*/ 2455524 w 2455524"/>
              <a:gd name="connsiteY2" fmla="*/ 3637051 h 3637051"/>
              <a:gd name="connsiteX3" fmla="*/ 0 w 2455524"/>
              <a:gd name="connsiteY3" fmla="*/ 3637051 h 3637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5524" h="3637051">
                <a:moveTo>
                  <a:pt x="0" y="0"/>
                </a:moveTo>
                <a:lnTo>
                  <a:pt x="2455524" y="0"/>
                </a:lnTo>
                <a:lnTo>
                  <a:pt x="2455524" y="3637051"/>
                </a:lnTo>
                <a:lnTo>
                  <a:pt x="0" y="363705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5" name="Text Placeholder 12">
            <a:extLst>
              <a:ext uri="{FF2B5EF4-FFF2-40B4-BE49-F238E27FC236}">
                <a16:creationId xmlns:a16="http://schemas.microsoft.com/office/drawing/2014/main" id="{8151566E-6F5F-43E2-88CD-2990D8C73E9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-912874" y="2536945"/>
            <a:ext cx="4595813" cy="1014412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6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7" name="Text Placeholder 12">
            <a:extLst>
              <a:ext uri="{FF2B5EF4-FFF2-40B4-BE49-F238E27FC236}">
                <a16:creationId xmlns:a16="http://schemas.microsoft.com/office/drawing/2014/main" id="{ED452EB8-A6D3-4086-84DC-D79AA336B09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rot="5400000">
            <a:off x="3336591" y="2792770"/>
            <a:ext cx="5107457" cy="1014412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6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41159749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570D310-7366-47C0-B793-C8D328C432A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919555" y="1867328"/>
            <a:ext cx="8352890" cy="3123343"/>
          </a:xfrm>
          <a:custGeom>
            <a:avLst/>
            <a:gdLst>
              <a:gd name="connsiteX0" fmla="*/ 0 w 8352890"/>
              <a:gd name="connsiteY0" fmla="*/ 0 h 3123343"/>
              <a:gd name="connsiteX1" fmla="*/ 8352890 w 8352890"/>
              <a:gd name="connsiteY1" fmla="*/ 0 h 3123343"/>
              <a:gd name="connsiteX2" fmla="*/ 8352890 w 8352890"/>
              <a:gd name="connsiteY2" fmla="*/ 3123343 h 3123343"/>
              <a:gd name="connsiteX3" fmla="*/ 0 w 8352890"/>
              <a:gd name="connsiteY3" fmla="*/ 3123343 h 3123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52890" h="3123343">
                <a:moveTo>
                  <a:pt x="0" y="0"/>
                </a:moveTo>
                <a:lnTo>
                  <a:pt x="8352890" y="0"/>
                </a:lnTo>
                <a:lnTo>
                  <a:pt x="8352890" y="3123343"/>
                </a:lnTo>
                <a:lnTo>
                  <a:pt x="0" y="312334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78AEE78A-2E77-4BFA-88F8-2FA3D1539E0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59250" y="462265"/>
            <a:ext cx="3873500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62713206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A7EC32B-36B4-4B83-BAE7-8C08822EF79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715784" y="1014573"/>
            <a:ext cx="3637052" cy="4828854"/>
          </a:xfrm>
          <a:custGeom>
            <a:avLst/>
            <a:gdLst>
              <a:gd name="connsiteX0" fmla="*/ 1818526 w 3637052"/>
              <a:gd name="connsiteY0" fmla="*/ 0 h 4828854"/>
              <a:gd name="connsiteX1" fmla="*/ 3637052 w 3637052"/>
              <a:gd name="connsiteY1" fmla="*/ 1818526 h 4828854"/>
              <a:gd name="connsiteX2" fmla="*/ 3637052 w 3637052"/>
              <a:gd name="connsiteY2" fmla="*/ 3010328 h 4828854"/>
              <a:gd name="connsiteX3" fmla="*/ 1818526 w 3637052"/>
              <a:gd name="connsiteY3" fmla="*/ 4828854 h 4828854"/>
              <a:gd name="connsiteX4" fmla="*/ 0 w 3637052"/>
              <a:gd name="connsiteY4" fmla="*/ 3010328 h 4828854"/>
              <a:gd name="connsiteX5" fmla="*/ 0 w 3637052"/>
              <a:gd name="connsiteY5" fmla="*/ 1818526 h 4828854"/>
              <a:gd name="connsiteX6" fmla="*/ 1818526 w 3637052"/>
              <a:gd name="connsiteY6" fmla="*/ 0 h 4828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37052" h="4828854">
                <a:moveTo>
                  <a:pt x="1818526" y="0"/>
                </a:moveTo>
                <a:cubicBezTo>
                  <a:pt x="2822870" y="0"/>
                  <a:pt x="3637052" y="814182"/>
                  <a:pt x="3637052" y="1818526"/>
                </a:cubicBezTo>
                <a:lnTo>
                  <a:pt x="3637052" y="3010328"/>
                </a:lnTo>
                <a:cubicBezTo>
                  <a:pt x="3637052" y="4014672"/>
                  <a:pt x="2822870" y="4828854"/>
                  <a:pt x="1818526" y="4828854"/>
                </a:cubicBezTo>
                <a:cubicBezTo>
                  <a:pt x="814182" y="4828854"/>
                  <a:pt x="0" y="4014672"/>
                  <a:pt x="0" y="3010328"/>
                </a:cubicBezTo>
                <a:lnTo>
                  <a:pt x="0" y="1818526"/>
                </a:lnTo>
                <a:cubicBezTo>
                  <a:pt x="0" y="814182"/>
                  <a:pt x="814182" y="0"/>
                  <a:pt x="1818526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4EDE178F-CE82-47BC-9862-2F9773B84A4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150100" y="2178050"/>
            <a:ext cx="3873500" cy="760413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450835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D4643CF-A431-43B2-8BBD-1136408CA6B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036979" y="0"/>
            <a:ext cx="3317132" cy="3317132"/>
          </a:xfrm>
          <a:custGeom>
            <a:avLst/>
            <a:gdLst>
              <a:gd name="connsiteX0" fmla="*/ 0 w 3317132"/>
              <a:gd name="connsiteY0" fmla="*/ 0 h 3317132"/>
              <a:gd name="connsiteX1" fmla="*/ 3317132 w 3317132"/>
              <a:gd name="connsiteY1" fmla="*/ 0 h 3317132"/>
              <a:gd name="connsiteX2" fmla="*/ 3317132 w 3317132"/>
              <a:gd name="connsiteY2" fmla="*/ 3317132 h 3317132"/>
              <a:gd name="connsiteX3" fmla="*/ 0 w 3317132"/>
              <a:gd name="connsiteY3" fmla="*/ 3317132 h 3317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17132" h="3317132">
                <a:moveTo>
                  <a:pt x="0" y="0"/>
                </a:moveTo>
                <a:lnTo>
                  <a:pt x="3317132" y="0"/>
                </a:lnTo>
                <a:lnTo>
                  <a:pt x="3317132" y="3317132"/>
                </a:lnTo>
                <a:lnTo>
                  <a:pt x="0" y="331713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67491AE4-8DD0-477A-BD46-A5AE81CAA2D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937500" y="1965325"/>
            <a:ext cx="2851150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97013874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AC9B428-31D4-4213-B241-699F48D8090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189785" y="1570055"/>
            <a:ext cx="5024175" cy="3717890"/>
          </a:xfrm>
          <a:custGeom>
            <a:avLst/>
            <a:gdLst>
              <a:gd name="connsiteX0" fmla="*/ 0 w 5024175"/>
              <a:gd name="connsiteY0" fmla="*/ 0 h 3717890"/>
              <a:gd name="connsiteX1" fmla="*/ 5024175 w 5024175"/>
              <a:gd name="connsiteY1" fmla="*/ 0 h 3717890"/>
              <a:gd name="connsiteX2" fmla="*/ 5024175 w 5024175"/>
              <a:gd name="connsiteY2" fmla="*/ 3717890 h 3717890"/>
              <a:gd name="connsiteX3" fmla="*/ 0 w 5024175"/>
              <a:gd name="connsiteY3" fmla="*/ 3717890 h 37178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24175" h="3717890">
                <a:moveTo>
                  <a:pt x="0" y="0"/>
                </a:moveTo>
                <a:lnTo>
                  <a:pt x="5024175" y="0"/>
                </a:lnTo>
                <a:lnTo>
                  <a:pt x="5024175" y="3717890"/>
                </a:lnTo>
                <a:lnTo>
                  <a:pt x="0" y="371789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0F3CACCB-651C-48E0-9CF0-4C3356CCCBC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54038" y="534988"/>
            <a:ext cx="3144659" cy="719137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37935179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DDB859A-5332-48C0-94B7-563F5F5B495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898760"/>
            <a:ext cx="6541477" cy="2959240"/>
          </a:xfrm>
          <a:custGeom>
            <a:avLst/>
            <a:gdLst>
              <a:gd name="connsiteX0" fmla="*/ 0 w 6541477"/>
              <a:gd name="connsiteY0" fmla="*/ 0 h 2959240"/>
              <a:gd name="connsiteX1" fmla="*/ 6541477 w 6541477"/>
              <a:gd name="connsiteY1" fmla="*/ 0 h 2959240"/>
              <a:gd name="connsiteX2" fmla="*/ 6541477 w 6541477"/>
              <a:gd name="connsiteY2" fmla="*/ 2959240 h 2959240"/>
              <a:gd name="connsiteX3" fmla="*/ 0 w 6541477"/>
              <a:gd name="connsiteY3" fmla="*/ 2959240 h 2959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41477" h="2959240">
                <a:moveTo>
                  <a:pt x="0" y="0"/>
                </a:moveTo>
                <a:lnTo>
                  <a:pt x="6541477" y="0"/>
                </a:lnTo>
                <a:lnTo>
                  <a:pt x="6541477" y="2959240"/>
                </a:lnTo>
                <a:lnTo>
                  <a:pt x="0" y="295924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37723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 dpi="0" rotWithShape="1">
            <a:blip r:embed="rId2"/>
            <a:srcRect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5" name="Text Placeholder 7">
            <a:extLst>
              <a:ext uri="{FF2B5EF4-FFF2-40B4-BE49-F238E27FC236}">
                <a16:creationId xmlns:a16="http://schemas.microsoft.com/office/drawing/2014/main" id="{A0E1F34B-6131-4427-8A8C-6BF33BB934A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228849" y="2020556"/>
            <a:ext cx="4372918" cy="13335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B09C113A-951C-407E-9CEE-6C21A9F5DA5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316270" y="4223622"/>
            <a:ext cx="1398586" cy="1398586"/>
          </a:xfrm>
          <a:custGeom>
            <a:avLst/>
            <a:gdLst>
              <a:gd name="connsiteX0" fmla="*/ 699293 w 1398586"/>
              <a:gd name="connsiteY0" fmla="*/ 0 h 1398586"/>
              <a:gd name="connsiteX1" fmla="*/ 1398586 w 1398586"/>
              <a:gd name="connsiteY1" fmla="*/ 699293 h 1398586"/>
              <a:gd name="connsiteX2" fmla="*/ 699293 w 1398586"/>
              <a:gd name="connsiteY2" fmla="*/ 1398586 h 1398586"/>
              <a:gd name="connsiteX3" fmla="*/ 0 w 1398586"/>
              <a:gd name="connsiteY3" fmla="*/ 699293 h 1398586"/>
              <a:gd name="connsiteX4" fmla="*/ 699293 w 1398586"/>
              <a:gd name="connsiteY4" fmla="*/ 0 h 1398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8586" h="1398586">
                <a:moveTo>
                  <a:pt x="699293" y="0"/>
                </a:moveTo>
                <a:cubicBezTo>
                  <a:pt x="1085502" y="0"/>
                  <a:pt x="1398586" y="313084"/>
                  <a:pt x="1398586" y="699293"/>
                </a:cubicBezTo>
                <a:cubicBezTo>
                  <a:pt x="1398586" y="1085502"/>
                  <a:pt x="1085502" y="1398586"/>
                  <a:pt x="699293" y="1398586"/>
                </a:cubicBezTo>
                <a:cubicBezTo>
                  <a:pt x="313084" y="1398586"/>
                  <a:pt x="0" y="1085502"/>
                  <a:pt x="0" y="699293"/>
                </a:cubicBezTo>
                <a:cubicBezTo>
                  <a:pt x="0" y="313084"/>
                  <a:pt x="313084" y="0"/>
                  <a:pt x="69929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CB193C6A-BEFC-4EF9-8944-76D007F6F58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920846" y="4223622"/>
            <a:ext cx="1398586" cy="1398586"/>
          </a:xfrm>
          <a:custGeom>
            <a:avLst/>
            <a:gdLst>
              <a:gd name="connsiteX0" fmla="*/ 699293 w 1398586"/>
              <a:gd name="connsiteY0" fmla="*/ 0 h 1398586"/>
              <a:gd name="connsiteX1" fmla="*/ 1398586 w 1398586"/>
              <a:gd name="connsiteY1" fmla="*/ 699293 h 1398586"/>
              <a:gd name="connsiteX2" fmla="*/ 699293 w 1398586"/>
              <a:gd name="connsiteY2" fmla="*/ 1398586 h 1398586"/>
              <a:gd name="connsiteX3" fmla="*/ 0 w 1398586"/>
              <a:gd name="connsiteY3" fmla="*/ 699293 h 1398586"/>
              <a:gd name="connsiteX4" fmla="*/ 699293 w 1398586"/>
              <a:gd name="connsiteY4" fmla="*/ 0 h 1398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8586" h="1398586">
                <a:moveTo>
                  <a:pt x="699293" y="0"/>
                </a:moveTo>
                <a:cubicBezTo>
                  <a:pt x="1085502" y="0"/>
                  <a:pt x="1398586" y="313084"/>
                  <a:pt x="1398586" y="699293"/>
                </a:cubicBezTo>
                <a:cubicBezTo>
                  <a:pt x="1398586" y="1085502"/>
                  <a:pt x="1085502" y="1398586"/>
                  <a:pt x="699293" y="1398586"/>
                </a:cubicBezTo>
                <a:cubicBezTo>
                  <a:pt x="313084" y="1398586"/>
                  <a:pt x="0" y="1085502"/>
                  <a:pt x="0" y="699293"/>
                </a:cubicBezTo>
                <a:cubicBezTo>
                  <a:pt x="0" y="313084"/>
                  <a:pt x="313084" y="0"/>
                  <a:pt x="69929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CB3AD7A-D1B4-4567-AB8C-7DC7A8B0F33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525422" y="4223622"/>
            <a:ext cx="1398586" cy="1398586"/>
          </a:xfrm>
          <a:custGeom>
            <a:avLst/>
            <a:gdLst>
              <a:gd name="connsiteX0" fmla="*/ 699293 w 1398586"/>
              <a:gd name="connsiteY0" fmla="*/ 0 h 1398586"/>
              <a:gd name="connsiteX1" fmla="*/ 1398586 w 1398586"/>
              <a:gd name="connsiteY1" fmla="*/ 699293 h 1398586"/>
              <a:gd name="connsiteX2" fmla="*/ 699293 w 1398586"/>
              <a:gd name="connsiteY2" fmla="*/ 1398586 h 1398586"/>
              <a:gd name="connsiteX3" fmla="*/ 0 w 1398586"/>
              <a:gd name="connsiteY3" fmla="*/ 699293 h 1398586"/>
              <a:gd name="connsiteX4" fmla="*/ 699293 w 1398586"/>
              <a:gd name="connsiteY4" fmla="*/ 0 h 1398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8586" h="1398586">
                <a:moveTo>
                  <a:pt x="699293" y="0"/>
                </a:moveTo>
                <a:cubicBezTo>
                  <a:pt x="1085502" y="0"/>
                  <a:pt x="1398586" y="313084"/>
                  <a:pt x="1398586" y="699293"/>
                </a:cubicBezTo>
                <a:cubicBezTo>
                  <a:pt x="1398586" y="1085502"/>
                  <a:pt x="1085502" y="1398586"/>
                  <a:pt x="699293" y="1398586"/>
                </a:cubicBezTo>
                <a:cubicBezTo>
                  <a:pt x="313084" y="1398586"/>
                  <a:pt x="0" y="1085502"/>
                  <a:pt x="0" y="699293"/>
                </a:cubicBezTo>
                <a:cubicBezTo>
                  <a:pt x="0" y="313084"/>
                  <a:pt x="313084" y="0"/>
                  <a:pt x="69929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BBE2FF8F-523A-4CBA-8EB7-6168EB13FD2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129998" y="4223622"/>
            <a:ext cx="1398586" cy="1398586"/>
          </a:xfrm>
          <a:custGeom>
            <a:avLst/>
            <a:gdLst>
              <a:gd name="connsiteX0" fmla="*/ 699293 w 1398586"/>
              <a:gd name="connsiteY0" fmla="*/ 0 h 1398586"/>
              <a:gd name="connsiteX1" fmla="*/ 1398586 w 1398586"/>
              <a:gd name="connsiteY1" fmla="*/ 699293 h 1398586"/>
              <a:gd name="connsiteX2" fmla="*/ 699293 w 1398586"/>
              <a:gd name="connsiteY2" fmla="*/ 1398586 h 1398586"/>
              <a:gd name="connsiteX3" fmla="*/ 0 w 1398586"/>
              <a:gd name="connsiteY3" fmla="*/ 699293 h 1398586"/>
              <a:gd name="connsiteX4" fmla="*/ 699293 w 1398586"/>
              <a:gd name="connsiteY4" fmla="*/ 0 h 1398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8586" h="1398586">
                <a:moveTo>
                  <a:pt x="699293" y="0"/>
                </a:moveTo>
                <a:cubicBezTo>
                  <a:pt x="1085502" y="0"/>
                  <a:pt x="1398586" y="313084"/>
                  <a:pt x="1398586" y="699293"/>
                </a:cubicBezTo>
                <a:cubicBezTo>
                  <a:pt x="1398586" y="1085502"/>
                  <a:pt x="1085502" y="1398586"/>
                  <a:pt x="699293" y="1398586"/>
                </a:cubicBezTo>
                <a:cubicBezTo>
                  <a:pt x="313084" y="1398586"/>
                  <a:pt x="0" y="1085502"/>
                  <a:pt x="0" y="699293"/>
                </a:cubicBezTo>
                <a:cubicBezTo>
                  <a:pt x="0" y="313084"/>
                  <a:pt x="313084" y="0"/>
                  <a:pt x="69929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56D0E20E-89CE-4581-970C-1EA916FB261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734574" y="4223622"/>
            <a:ext cx="1398586" cy="1398586"/>
          </a:xfrm>
          <a:custGeom>
            <a:avLst/>
            <a:gdLst>
              <a:gd name="connsiteX0" fmla="*/ 699293 w 1398586"/>
              <a:gd name="connsiteY0" fmla="*/ 0 h 1398586"/>
              <a:gd name="connsiteX1" fmla="*/ 1398586 w 1398586"/>
              <a:gd name="connsiteY1" fmla="*/ 699293 h 1398586"/>
              <a:gd name="connsiteX2" fmla="*/ 699293 w 1398586"/>
              <a:gd name="connsiteY2" fmla="*/ 1398586 h 1398586"/>
              <a:gd name="connsiteX3" fmla="*/ 0 w 1398586"/>
              <a:gd name="connsiteY3" fmla="*/ 699293 h 1398586"/>
              <a:gd name="connsiteX4" fmla="*/ 699293 w 1398586"/>
              <a:gd name="connsiteY4" fmla="*/ 0 h 1398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8586" h="1398586">
                <a:moveTo>
                  <a:pt x="699293" y="0"/>
                </a:moveTo>
                <a:cubicBezTo>
                  <a:pt x="1085502" y="0"/>
                  <a:pt x="1398586" y="313084"/>
                  <a:pt x="1398586" y="699293"/>
                </a:cubicBezTo>
                <a:cubicBezTo>
                  <a:pt x="1398586" y="1085502"/>
                  <a:pt x="1085502" y="1398586"/>
                  <a:pt x="699293" y="1398586"/>
                </a:cubicBezTo>
                <a:cubicBezTo>
                  <a:pt x="313084" y="1398586"/>
                  <a:pt x="0" y="1085502"/>
                  <a:pt x="0" y="699293"/>
                </a:cubicBezTo>
                <a:cubicBezTo>
                  <a:pt x="0" y="313084"/>
                  <a:pt x="313084" y="0"/>
                  <a:pt x="69929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743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5">
            <a:extLst>
              <a:ext uri="{FF2B5EF4-FFF2-40B4-BE49-F238E27FC236}">
                <a16:creationId xmlns:a16="http://schemas.microsoft.com/office/drawing/2014/main" id="{18E2B956-3C4E-411E-94C5-8CE6BCD5692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279900" y="2870200"/>
            <a:ext cx="7912100" cy="398780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3" name="Text Placeholder 16">
            <a:extLst>
              <a:ext uri="{FF2B5EF4-FFF2-40B4-BE49-F238E27FC236}">
                <a16:creationId xmlns:a16="http://schemas.microsoft.com/office/drawing/2014/main" id="{A1428E4F-D74E-4F86-AFAD-AE558FD0FB1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61975" y="663608"/>
            <a:ext cx="3459163" cy="863634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9730560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8">
            <a:extLst>
              <a:ext uri="{FF2B5EF4-FFF2-40B4-BE49-F238E27FC236}">
                <a16:creationId xmlns:a16="http://schemas.microsoft.com/office/drawing/2014/main" id="{A553FE27-6AAD-42C6-9611-BBE7DEE14E0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613627" y="1225449"/>
            <a:ext cx="4174347" cy="1404937"/>
          </a:xfrm>
        </p:spPr>
        <p:txBody>
          <a:bodyPr anchor="ctr"/>
          <a:lstStyle>
            <a:lvl1pPr algn="l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9986230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61461C8-2A4B-4E0C-AEC9-C3D8D67C748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3570051" cy="6858000"/>
          </a:xfrm>
          <a:custGeom>
            <a:avLst/>
            <a:gdLst>
              <a:gd name="connsiteX0" fmla="*/ 0 w 3570051"/>
              <a:gd name="connsiteY0" fmla="*/ 0 h 6858000"/>
              <a:gd name="connsiteX1" fmla="*/ 3570051 w 3570051"/>
              <a:gd name="connsiteY1" fmla="*/ 0 h 6858000"/>
              <a:gd name="connsiteX2" fmla="*/ 3570051 w 3570051"/>
              <a:gd name="connsiteY2" fmla="*/ 6858000 h 6858000"/>
              <a:gd name="connsiteX3" fmla="*/ 0 w 357005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0051" h="6858000">
                <a:moveTo>
                  <a:pt x="0" y="0"/>
                </a:moveTo>
                <a:lnTo>
                  <a:pt x="3570051" y="0"/>
                </a:lnTo>
                <a:lnTo>
                  <a:pt x="3570051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93434505-1C88-417A-9622-529984968F4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16200000">
            <a:off x="603250" y="3054350"/>
            <a:ext cx="4008438" cy="7493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308591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1B76104D-1407-4265-8285-E49CE8C62A7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95413" y="462265"/>
            <a:ext cx="4601174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429423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444B611-2162-448B-B640-53BEF4700D1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1B76104D-1407-4265-8285-E49CE8C62A7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95413" y="462265"/>
            <a:ext cx="4601174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788515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1B76104D-1407-4265-8285-E49CE8C62A7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95413" y="462265"/>
            <a:ext cx="4601174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1FB226AD-1DAA-42F9-9FD9-AB6D34C7AE8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446180" y="1449422"/>
            <a:ext cx="2324910" cy="1692613"/>
          </a:xfrm>
          <a:custGeom>
            <a:avLst/>
            <a:gdLst>
              <a:gd name="connsiteX0" fmla="*/ 0 w 2324910"/>
              <a:gd name="connsiteY0" fmla="*/ 0 h 1692613"/>
              <a:gd name="connsiteX1" fmla="*/ 2324910 w 2324910"/>
              <a:gd name="connsiteY1" fmla="*/ 0 h 1692613"/>
              <a:gd name="connsiteX2" fmla="*/ 2324910 w 2324910"/>
              <a:gd name="connsiteY2" fmla="*/ 1692613 h 1692613"/>
              <a:gd name="connsiteX3" fmla="*/ 0 w 2324910"/>
              <a:gd name="connsiteY3" fmla="*/ 1692613 h 1692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4910" h="1692613">
                <a:moveTo>
                  <a:pt x="0" y="0"/>
                </a:moveTo>
                <a:lnTo>
                  <a:pt x="2324910" y="0"/>
                </a:lnTo>
                <a:lnTo>
                  <a:pt x="2324910" y="1692613"/>
                </a:lnTo>
                <a:lnTo>
                  <a:pt x="0" y="169261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993A99DD-EFDE-43AF-98D9-813A2409A2D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771090" y="3715965"/>
            <a:ext cx="2324910" cy="1692613"/>
          </a:xfrm>
          <a:custGeom>
            <a:avLst/>
            <a:gdLst>
              <a:gd name="connsiteX0" fmla="*/ 0 w 2324910"/>
              <a:gd name="connsiteY0" fmla="*/ 0 h 1692613"/>
              <a:gd name="connsiteX1" fmla="*/ 2324910 w 2324910"/>
              <a:gd name="connsiteY1" fmla="*/ 0 h 1692613"/>
              <a:gd name="connsiteX2" fmla="*/ 2324910 w 2324910"/>
              <a:gd name="connsiteY2" fmla="*/ 1692613 h 1692613"/>
              <a:gd name="connsiteX3" fmla="*/ 0 w 2324910"/>
              <a:gd name="connsiteY3" fmla="*/ 1692613 h 1692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4910" h="1692613">
                <a:moveTo>
                  <a:pt x="0" y="0"/>
                </a:moveTo>
                <a:lnTo>
                  <a:pt x="2324910" y="0"/>
                </a:lnTo>
                <a:lnTo>
                  <a:pt x="2324910" y="1692613"/>
                </a:lnTo>
                <a:lnTo>
                  <a:pt x="0" y="169261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A89496A6-F3DC-4C5B-8938-1A404F9BE6B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096000" y="1449422"/>
            <a:ext cx="2324910" cy="1692613"/>
          </a:xfrm>
          <a:custGeom>
            <a:avLst/>
            <a:gdLst>
              <a:gd name="connsiteX0" fmla="*/ 0 w 2324910"/>
              <a:gd name="connsiteY0" fmla="*/ 0 h 1692613"/>
              <a:gd name="connsiteX1" fmla="*/ 2324910 w 2324910"/>
              <a:gd name="connsiteY1" fmla="*/ 0 h 1692613"/>
              <a:gd name="connsiteX2" fmla="*/ 2324910 w 2324910"/>
              <a:gd name="connsiteY2" fmla="*/ 1692613 h 1692613"/>
              <a:gd name="connsiteX3" fmla="*/ 0 w 2324910"/>
              <a:gd name="connsiteY3" fmla="*/ 1692613 h 1692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4910" h="1692613">
                <a:moveTo>
                  <a:pt x="0" y="0"/>
                </a:moveTo>
                <a:lnTo>
                  <a:pt x="2324910" y="0"/>
                </a:lnTo>
                <a:lnTo>
                  <a:pt x="2324910" y="1692613"/>
                </a:lnTo>
                <a:lnTo>
                  <a:pt x="0" y="169261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CF9B22AD-1937-4811-817F-430728FD569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420910" y="3715965"/>
            <a:ext cx="2324910" cy="1692613"/>
          </a:xfrm>
          <a:custGeom>
            <a:avLst/>
            <a:gdLst>
              <a:gd name="connsiteX0" fmla="*/ 0 w 2324910"/>
              <a:gd name="connsiteY0" fmla="*/ 0 h 1692613"/>
              <a:gd name="connsiteX1" fmla="*/ 2324910 w 2324910"/>
              <a:gd name="connsiteY1" fmla="*/ 0 h 1692613"/>
              <a:gd name="connsiteX2" fmla="*/ 2324910 w 2324910"/>
              <a:gd name="connsiteY2" fmla="*/ 1692613 h 1692613"/>
              <a:gd name="connsiteX3" fmla="*/ 0 w 2324910"/>
              <a:gd name="connsiteY3" fmla="*/ 1692613 h 1692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4910" h="1692613">
                <a:moveTo>
                  <a:pt x="0" y="0"/>
                </a:moveTo>
                <a:lnTo>
                  <a:pt x="2324910" y="0"/>
                </a:lnTo>
                <a:lnTo>
                  <a:pt x="2324910" y="1692613"/>
                </a:lnTo>
                <a:lnTo>
                  <a:pt x="0" y="169261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0373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05/01/2021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9" r:id="rId2"/>
    <p:sldLayoutId id="2147483708" r:id="rId3"/>
    <p:sldLayoutId id="2147483706" r:id="rId4"/>
    <p:sldLayoutId id="2147483705" r:id="rId5"/>
    <p:sldLayoutId id="2147483704" r:id="rId6"/>
    <p:sldLayoutId id="2147483702" r:id="rId7"/>
    <p:sldLayoutId id="2147483707" r:id="rId8"/>
    <p:sldLayoutId id="2147483703" r:id="rId9"/>
    <p:sldLayoutId id="2147483701" r:id="rId10"/>
    <p:sldLayoutId id="2147483700" r:id="rId11"/>
    <p:sldLayoutId id="2147483699" r:id="rId12"/>
    <p:sldLayoutId id="2147483698" r:id="rId13"/>
    <p:sldLayoutId id="2147483697" r:id="rId14"/>
    <p:sldLayoutId id="2147483696" r:id="rId15"/>
    <p:sldLayoutId id="2147483695" r:id="rId16"/>
    <p:sldLayoutId id="2147483694" r:id="rId17"/>
    <p:sldLayoutId id="2147483693" r:id="rId18"/>
    <p:sldLayoutId id="2147483692" r:id="rId19"/>
    <p:sldLayoutId id="2147483691" r:id="rId20"/>
    <p:sldLayoutId id="2147483690" r:id="rId21"/>
    <p:sldLayoutId id="2147483689" r:id="rId22"/>
    <p:sldLayoutId id="2147483687" r:id="rId23"/>
    <p:sldLayoutId id="2147483686" r:id="rId24"/>
    <p:sldLayoutId id="2147483685" r:id="rId25"/>
    <p:sldLayoutId id="2147483684" r:id="rId26"/>
    <p:sldLayoutId id="2147483683" r:id="rId27"/>
    <p:sldLayoutId id="2147483682" r:id="rId28"/>
    <p:sldLayoutId id="2147483681" r:id="rId29"/>
    <p:sldLayoutId id="2147483680" r:id="rId30"/>
    <p:sldLayoutId id="2147483679" r:id="rId31"/>
    <p:sldLayoutId id="2147483678" r:id="rId32"/>
    <p:sldLayoutId id="2147483688" r:id="rId33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Rectangle 103">
            <a:extLst>
              <a:ext uri="{FF2B5EF4-FFF2-40B4-BE49-F238E27FC236}">
                <a16:creationId xmlns:a16="http://schemas.microsoft.com/office/drawing/2014/main" id="{95BFD176-C796-479A-A955-B7758F656795}"/>
              </a:ext>
            </a:extLst>
          </p:cNvPr>
          <p:cNvSpPr/>
          <p:nvPr/>
        </p:nvSpPr>
        <p:spPr>
          <a:xfrm>
            <a:off x="8902840" y="1979525"/>
            <a:ext cx="3289160" cy="3289160"/>
          </a:xfrm>
          <a:prstGeom prst="rect">
            <a:avLst/>
          </a:prstGeom>
          <a:solidFill>
            <a:schemeClr val="tx2">
              <a:lumMod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25C9327A-3F46-4EE8-ABCF-21ABB6CC8276}"/>
              </a:ext>
            </a:extLst>
          </p:cNvPr>
          <p:cNvGrpSpPr/>
          <p:nvPr/>
        </p:nvGrpSpPr>
        <p:grpSpPr>
          <a:xfrm>
            <a:off x="1796095" y="1195825"/>
            <a:ext cx="4011983" cy="645355"/>
            <a:chOff x="1821536" y="1482139"/>
            <a:chExt cx="3092097" cy="497385"/>
          </a:xfrm>
          <a:solidFill>
            <a:schemeClr val="tx1"/>
          </a:solidFill>
        </p:grpSpPr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A6D69127-394E-4AE8-B298-9E20B0FDD1CB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89BC22BF-87F9-4821-9ACA-98E3862E30B4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412E70A2-1185-4F50-BBEC-032D6EF58A36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C7DEC701-7A50-4563-8D15-082554B75AE6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BE149219-35A4-4132-9D40-0A82F1B52FF7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3E2013DB-8F54-4966-B831-251C47C250F4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EC7CB057-21D7-4BD9-A402-30C334F652A5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26" name="Group 125">
            <a:extLst>
              <a:ext uri="{FF2B5EF4-FFF2-40B4-BE49-F238E27FC236}">
                <a16:creationId xmlns:a16="http://schemas.microsoft.com/office/drawing/2014/main" id="{64E8E4F7-D35F-4D86-BB0B-E4F77B07AD18}"/>
              </a:ext>
            </a:extLst>
          </p:cNvPr>
          <p:cNvGrpSpPr/>
          <p:nvPr/>
        </p:nvGrpSpPr>
        <p:grpSpPr>
          <a:xfrm>
            <a:off x="8194652" y="1334170"/>
            <a:ext cx="2193351" cy="1647120"/>
            <a:chOff x="8194652" y="1334170"/>
            <a:chExt cx="2193351" cy="1647120"/>
          </a:xfrm>
          <a:solidFill>
            <a:schemeClr val="tx1"/>
          </a:solidFill>
        </p:grpSpPr>
        <p:grpSp>
          <p:nvGrpSpPr>
            <p:cNvPr id="100" name="Group 99">
              <a:extLst>
                <a:ext uri="{FF2B5EF4-FFF2-40B4-BE49-F238E27FC236}">
                  <a16:creationId xmlns:a16="http://schemas.microsoft.com/office/drawing/2014/main" id="{A695B027-10AB-43D2-8DA8-9124DF40F6FC}"/>
                </a:ext>
              </a:extLst>
            </p:cNvPr>
            <p:cNvGrpSpPr/>
            <p:nvPr/>
          </p:nvGrpSpPr>
          <p:grpSpPr>
            <a:xfrm>
              <a:off x="8194652" y="1334170"/>
              <a:ext cx="2131641" cy="190998"/>
              <a:chOff x="5046616" y="2602598"/>
              <a:chExt cx="2131641" cy="190998"/>
            </a:xfrm>
            <a:grpFill/>
          </p:grpSpPr>
          <p:sp>
            <p:nvSpPr>
              <p:cNvPr id="85" name="Freeform: Shape 84">
                <a:extLst>
                  <a:ext uri="{FF2B5EF4-FFF2-40B4-BE49-F238E27FC236}">
                    <a16:creationId xmlns:a16="http://schemas.microsoft.com/office/drawing/2014/main" id="{A429E906-17C2-4818-9E56-D41D3B8E19B3}"/>
                  </a:ext>
                </a:extLst>
              </p:cNvPr>
              <p:cNvSpPr/>
              <p:nvPr/>
            </p:nvSpPr>
            <p:spPr>
              <a:xfrm>
                <a:off x="5046616" y="2602599"/>
                <a:ext cx="301210" cy="184332"/>
              </a:xfrm>
              <a:custGeom>
                <a:avLst/>
                <a:gdLst>
                  <a:gd name="connsiteX0" fmla="*/ 496538 w 526541"/>
                  <a:gd name="connsiteY0" fmla="*/ 300038 h 322230"/>
                  <a:gd name="connsiteX1" fmla="*/ 526542 w 526541"/>
                  <a:gd name="connsiteY1" fmla="*/ 309467 h 322230"/>
                  <a:gd name="connsiteX2" fmla="*/ 526542 w 526541"/>
                  <a:gd name="connsiteY2" fmla="*/ 322231 h 322230"/>
                  <a:gd name="connsiteX3" fmla="*/ 446437 w 526541"/>
                  <a:gd name="connsiteY3" fmla="*/ 319850 h 322230"/>
                  <a:gd name="connsiteX4" fmla="*/ 371189 w 526541"/>
                  <a:gd name="connsiteY4" fmla="*/ 322231 h 322230"/>
                  <a:gd name="connsiteX5" fmla="*/ 371189 w 526541"/>
                  <a:gd name="connsiteY5" fmla="*/ 309467 h 322230"/>
                  <a:gd name="connsiteX6" fmla="*/ 393954 w 526541"/>
                  <a:gd name="connsiteY6" fmla="*/ 300323 h 322230"/>
                  <a:gd name="connsiteX7" fmla="*/ 400336 w 526541"/>
                  <a:gd name="connsiteY7" fmla="*/ 265748 h 322230"/>
                  <a:gd name="connsiteX8" fmla="*/ 400336 w 526541"/>
                  <a:gd name="connsiteY8" fmla="*/ 77057 h 322230"/>
                  <a:gd name="connsiteX9" fmla="*/ 392716 w 526541"/>
                  <a:gd name="connsiteY9" fmla="*/ 39148 h 322230"/>
                  <a:gd name="connsiteX10" fmla="*/ 364046 w 526541"/>
                  <a:gd name="connsiteY10" fmla="*/ 26670 h 322230"/>
                  <a:gd name="connsiteX11" fmla="*/ 324898 w 526541"/>
                  <a:gd name="connsiteY11" fmla="*/ 45434 h 322230"/>
                  <a:gd name="connsiteX12" fmla="*/ 305181 w 526541"/>
                  <a:gd name="connsiteY12" fmla="*/ 91535 h 322230"/>
                  <a:gd name="connsiteX13" fmla="*/ 305181 w 526541"/>
                  <a:gd name="connsiteY13" fmla="*/ 102489 h 322230"/>
                  <a:gd name="connsiteX14" fmla="*/ 305181 w 526541"/>
                  <a:gd name="connsiteY14" fmla="*/ 265748 h 322230"/>
                  <a:gd name="connsiteX15" fmla="*/ 312801 w 526541"/>
                  <a:gd name="connsiteY15" fmla="*/ 300038 h 322230"/>
                  <a:gd name="connsiteX16" fmla="*/ 340424 w 526541"/>
                  <a:gd name="connsiteY16" fmla="*/ 309467 h 322230"/>
                  <a:gd name="connsiteX17" fmla="*/ 340424 w 526541"/>
                  <a:gd name="connsiteY17" fmla="*/ 322231 h 322230"/>
                  <a:gd name="connsiteX18" fmla="*/ 264033 w 526541"/>
                  <a:gd name="connsiteY18" fmla="*/ 319850 h 322230"/>
                  <a:gd name="connsiteX19" fmla="*/ 188786 w 526541"/>
                  <a:gd name="connsiteY19" fmla="*/ 322231 h 322230"/>
                  <a:gd name="connsiteX20" fmla="*/ 188786 w 526541"/>
                  <a:gd name="connsiteY20" fmla="*/ 309467 h 322230"/>
                  <a:gd name="connsiteX21" fmla="*/ 211550 w 526541"/>
                  <a:gd name="connsiteY21" fmla="*/ 300038 h 322230"/>
                  <a:gd name="connsiteX22" fmla="*/ 217932 w 526541"/>
                  <a:gd name="connsiteY22" fmla="*/ 265748 h 322230"/>
                  <a:gd name="connsiteX23" fmla="*/ 217932 w 526541"/>
                  <a:gd name="connsiteY23" fmla="*/ 77057 h 322230"/>
                  <a:gd name="connsiteX24" fmla="*/ 211265 w 526541"/>
                  <a:gd name="connsiteY24" fmla="*/ 39148 h 322230"/>
                  <a:gd name="connsiteX25" fmla="*/ 185071 w 526541"/>
                  <a:gd name="connsiteY25" fmla="*/ 26670 h 322230"/>
                  <a:gd name="connsiteX26" fmla="*/ 143542 w 526541"/>
                  <a:gd name="connsiteY26" fmla="*/ 46958 h 322230"/>
                  <a:gd name="connsiteX27" fmla="*/ 126206 w 526541"/>
                  <a:gd name="connsiteY27" fmla="*/ 96965 h 322230"/>
                  <a:gd name="connsiteX28" fmla="*/ 126206 w 526541"/>
                  <a:gd name="connsiteY28" fmla="*/ 265748 h 322230"/>
                  <a:gd name="connsiteX29" fmla="*/ 132588 w 526541"/>
                  <a:gd name="connsiteY29" fmla="*/ 300038 h 322230"/>
                  <a:gd name="connsiteX30" fmla="*/ 155353 w 526541"/>
                  <a:gd name="connsiteY30" fmla="*/ 309467 h 322230"/>
                  <a:gd name="connsiteX31" fmla="*/ 155353 w 526541"/>
                  <a:gd name="connsiteY31" fmla="*/ 322231 h 322230"/>
                  <a:gd name="connsiteX32" fmla="*/ 83725 w 526541"/>
                  <a:gd name="connsiteY32" fmla="*/ 319850 h 322230"/>
                  <a:gd name="connsiteX33" fmla="*/ 0 w 526541"/>
                  <a:gd name="connsiteY33" fmla="*/ 322231 h 322230"/>
                  <a:gd name="connsiteX34" fmla="*/ 0 w 526541"/>
                  <a:gd name="connsiteY34" fmla="*/ 309467 h 322230"/>
                  <a:gd name="connsiteX35" fmla="*/ 30290 w 526541"/>
                  <a:gd name="connsiteY35" fmla="*/ 300038 h 322230"/>
                  <a:gd name="connsiteX36" fmla="*/ 38767 w 526541"/>
                  <a:gd name="connsiteY36" fmla="*/ 265748 h 322230"/>
                  <a:gd name="connsiteX37" fmla="*/ 38767 w 526541"/>
                  <a:gd name="connsiteY37" fmla="*/ 74581 h 322230"/>
                  <a:gd name="connsiteX38" fmla="*/ 30290 w 526541"/>
                  <a:gd name="connsiteY38" fmla="*/ 33909 h 322230"/>
                  <a:gd name="connsiteX39" fmla="*/ 0 w 526541"/>
                  <a:gd name="connsiteY39" fmla="*/ 21241 h 322230"/>
                  <a:gd name="connsiteX40" fmla="*/ 0 w 526541"/>
                  <a:gd name="connsiteY40" fmla="*/ 8477 h 322230"/>
                  <a:gd name="connsiteX41" fmla="*/ 37624 w 526541"/>
                  <a:gd name="connsiteY41" fmla="*/ 10287 h 322230"/>
                  <a:gd name="connsiteX42" fmla="*/ 126206 w 526541"/>
                  <a:gd name="connsiteY42" fmla="*/ 1810 h 322230"/>
                  <a:gd name="connsiteX43" fmla="*/ 126206 w 526541"/>
                  <a:gd name="connsiteY43" fmla="*/ 56388 h 322230"/>
                  <a:gd name="connsiteX44" fmla="*/ 220218 w 526541"/>
                  <a:gd name="connsiteY44" fmla="*/ 0 h 322230"/>
                  <a:gd name="connsiteX45" fmla="*/ 286988 w 526541"/>
                  <a:gd name="connsiteY45" fmla="*/ 23622 h 322230"/>
                  <a:gd name="connsiteX46" fmla="*/ 302133 w 526541"/>
                  <a:gd name="connsiteY46" fmla="*/ 60008 h 322230"/>
                  <a:gd name="connsiteX47" fmla="*/ 343376 w 526541"/>
                  <a:gd name="connsiteY47" fmla="*/ 13621 h 322230"/>
                  <a:gd name="connsiteX48" fmla="*/ 402812 w 526541"/>
                  <a:gd name="connsiteY48" fmla="*/ 0 h 322230"/>
                  <a:gd name="connsiteX49" fmla="*/ 469583 w 526541"/>
                  <a:gd name="connsiteY49" fmla="*/ 23622 h 322230"/>
                  <a:gd name="connsiteX50" fmla="*/ 483489 w 526541"/>
                  <a:gd name="connsiteY50" fmla="*/ 53340 h 322230"/>
                  <a:gd name="connsiteX51" fmla="*/ 487775 w 526541"/>
                  <a:gd name="connsiteY51" fmla="*/ 102489 h 322230"/>
                  <a:gd name="connsiteX52" fmla="*/ 487775 w 526541"/>
                  <a:gd name="connsiteY52" fmla="*/ 265748 h 322230"/>
                  <a:gd name="connsiteX53" fmla="*/ 496538 w 526541"/>
                  <a:gd name="connsiteY53" fmla="*/ 300038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541" h="322230">
                    <a:moveTo>
                      <a:pt x="496538" y="300038"/>
                    </a:moveTo>
                    <a:cubicBezTo>
                      <a:pt x="502444" y="306324"/>
                      <a:pt x="512445" y="309467"/>
                      <a:pt x="526542" y="309467"/>
                    </a:cubicBezTo>
                    <a:lnTo>
                      <a:pt x="526542" y="322231"/>
                    </a:lnTo>
                    <a:cubicBezTo>
                      <a:pt x="486061" y="320612"/>
                      <a:pt x="459391" y="319850"/>
                      <a:pt x="446437" y="319850"/>
                    </a:cubicBezTo>
                    <a:cubicBezTo>
                      <a:pt x="435102" y="319850"/>
                      <a:pt x="410051" y="320707"/>
                      <a:pt x="371189" y="322231"/>
                    </a:cubicBezTo>
                    <a:lnTo>
                      <a:pt x="371189" y="309467"/>
                    </a:lnTo>
                    <a:cubicBezTo>
                      <a:pt x="382143" y="309467"/>
                      <a:pt x="389668" y="306419"/>
                      <a:pt x="393954" y="300323"/>
                    </a:cubicBezTo>
                    <a:cubicBezTo>
                      <a:pt x="398240" y="294227"/>
                      <a:pt x="400336" y="282702"/>
                      <a:pt x="400336" y="265748"/>
                    </a:cubicBezTo>
                    <a:lnTo>
                      <a:pt x="400336" y="77057"/>
                    </a:lnTo>
                    <a:cubicBezTo>
                      <a:pt x="400336" y="60103"/>
                      <a:pt x="397764" y="47435"/>
                      <a:pt x="392716" y="39148"/>
                    </a:cubicBezTo>
                    <a:cubicBezTo>
                      <a:pt x="387763" y="30861"/>
                      <a:pt x="378143" y="26670"/>
                      <a:pt x="364046" y="26670"/>
                    </a:cubicBezTo>
                    <a:cubicBezTo>
                      <a:pt x="349091" y="26670"/>
                      <a:pt x="336042" y="32957"/>
                      <a:pt x="324898" y="45434"/>
                    </a:cubicBezTo>
                    <a:cubicBezTo>
                      <a:pt x="313754" y="58007"/>
                      <a:pt x="307181" y="73343"/>
                      <a:pt x="305181" y="91535"/>
                    </a:cubicBezTo>
                    <a:lnTo>
                      <a:pt x="305181" y="102489"/>
                    </a:lnTo>
                    <a:lnTo>
                      <a:pt x="305181" y="265748"/>
                    </a:lnTo>
                    <a:cubicBezTo>
                      <a:pt x="305181" y="282321"/>
                      <a:pt x="307658" y="293751"/>
                      <a:pt x="312801" y="300038"/>
                    </a:cubicBezTo>
                    <a:cubicBezTo>
                      <a:pt x="317849" y="306324"/>
                      <a:pt x="327089" y="309467"/>
                      <a:pt x="340424" y="309467"/>
                    </a:cubicBezTo>
                    <a:lnTo>
                      <a:pt x="340424" y="322231"/>
                    </a:lnTo>
                    <a:cubicBezTo>
                      <a:pt x="301562" y="320612"/>
                      <a:pt x="276130" y="319850"/>
                      <a:pt x="264033" y="319850"/>
                    </a:cubicBezTo>
                    <a:cubicBezTo>
                      <a:pt x="252698" y="319850"/>
                      <a:pt x="227648" y="320707"/>
                      <a:pt x="188786" y="322231"/>
                    </a:cubicBezTo>
                    <a:lnTo>
                      <a:pt x="188786" y="309467"/>
                    </a:lnTo>
                    <a:cubicBezTo>
                      <a:pt x="199739" y="309467"/>
                      <a:pt x="207264" y="306324"/>
                      <a:pt x="211550" y="300038"/>
                    </a:cubicBezTo>
                    <a:cubicBezTo>
                      <a:pt x="215837" y="293751"/>
                      <a:pt x="217932" y="282321"/>
                      <a:pt x="217932" y="265748"/>
                    </a:cubicBezTo>
                    <a:lnTo>
                      <a:pt x="217932" y="77057"/>
                    </a:lnTo>
                    <a:cubicBezTo>
                      <a:pt x="217932" y="60103"/>
                      <a:pt x="215741" y="47435"/>
                      <a:pt x="211265" y="39148"/>
                    </a:cubicBezTo>
                    <a:cubicBezTo>
                      <a:pt x="206693" y="30861"/>
                      <a:pt x="197930" y="26670"/>
                      <a:pt x="185071" y="26670"/>
                    </a:cubicBezTo>
                    <a:cubicBezTo>
                      <a:pt x="168878" y="26670"/>
                      <a:pt x="155067" y="33433"/>
                      <a:pt x="143542" y="46958"/>
                    </a:cubicBezTo>
                    <a:cubicBezTo>
                      <a:pt x="132017" y="60484"/>
                      <a:pt x="126206" y="77153"/>
                      <a:pt x="126206" y="96965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670" y="25432"/>
                      <a:pt x="14573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572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60" y="30861"/>
                      <a:pt x="480727" y="40862"/>
                      <a:pt x="483489" y="53340"/>
                    </a:cubicBezTo>
                    <a:cubicBezTo>
                      <a:pt x="486347" y="65913"/>
                      <a:pt x="487775" y="82296"/>
                      <a:pt x="487775" y="102489"/>
                    </a:cubicBezTo>
                    <a:lnTo>
                      <a:pt x="487775" y="265748"/>
                    </a:lnTo>
                    <a:cubicBezTo>
                      <a:pt x="487775" y="282321"/>
                      <a:pt x="490728" y="293751"/>
                      <a:pt x="496538" y="30003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6" name="Freeform: Shape 85">
                <a:extLst>
                  <a:ext uri="{FF2B5EF4-FFF2-40B4-BE49-F238E27FC236}">
                    <a16:creationId xmlns:a16="http://schemas.microsoft.com/office/drawing/2014/main" id="{71D60D1E-C389-4976-94B1-B3D0BE302D55}"/>
                  </a:ext>
                </a:extLst>
              </p:cNvPr>
              <p:cNvSpPr/>
              <p:nvPr/>
            </p:nvSpPr>
            <p:spPr>
              <a:xfrm>
                <a:off x="5675908" y="2604391"/>
                <a:ext cx="170004" cy="189130"/>
              </a:xfrm>
              <a:custGeom>
                <a:avLst/>
                <a:gdLst>
                  <a:gd name="connsiteX0" fmla="*/ 257746 w 297179"/>
                  <a:gd name="connsiteY0" fmla="*/ 39719 h 330612"/>
                  <a:gd name="connsiteX1" fmla="*/ 297180 w 297179"/>
                  <a:gd name="connsiteY1" fmla="*/ 165640 h 330612"/>
                  <a:gd name="connsiteX2" fmla="*/ 257746 w 297179"/>
                  <a:gd name="connsiteY2" fmla="*/ 291179 h 330612"/>
                  <a:gd name="connsiteX3" fmla="*/ 148590 w 297179"/>
                  <a:gd name="connsiteY3" fmla="*/ 330613 h 330612"/>
                  <a:gd name="connsiteX4" fmla="*/ 39719 w 297179"/>
                  <a:gd name="connsiteY4" fmla="*/ 291179 h 330612"/>
                  <a:gd name="connsiteX5" fmla="*/ 0 w 297179"/>
                  <a:gd name="connsiteY5" fmla="*/ 165640 h 330612"/>
                  <a:gd name="connsiteX6" fmla="*/ 39719 w 297179"/>
                  <a:gd name="connsiteY6" fmla="*/ 39719 h 330612"/>
                  <a:gd name="connsiteX7" fmla="*/ 148495 w 297179"/>
                  <a:gd name="connsiteY7" fmla="*/ 0 h 330612"/>
                  <a:gd name="connsiteX8" fmla="*/ 257746 w 297179"/>
                  <a:gd name="connsiteY8" fmla="*/ 39719 h 330612"/>
                  <a:gd name="connsiteX9" fmla="*/ 106966 w 297179"/>
                  <a:gd name="connsiteY9" fmla="*/ 50006 h 330612"/>
                  <a:gd name="connsiteX10" fmla="*/ 91535 w 297179"/>
                  <a:gd name="connsiteY10" fmla="*/ 165544 h 330612"/>
                  <a:gd name="connsiteX11" fmla="*/ 106966 w 297179"/>
                  <a:gd name="connsiteY11" fmla="*/ 280797 h 330612"/>
                  <a:gd name="connsiteX12" fmla="*/ 148495 w 297179"/>
                  <a:gd name="connsiteY12" fmla="*/ 318421 h 330612"/>
                  <a:gd name="connsiteX13" fmla="*/ 190309 w 297179"/>
                  <a:gd name="connsiteY13" fmla="*/ 281083 h 330612"/>
                  <a:gd name="connsiteX14" fmla="*/ 205454 w 297179"/>
                  <a:gd name="connsiteY14" fmla="*/ 165544 h 330612"/>
                  <a:gd name="connsiteX15" fmla="*/ 190024 w 297179"/>
                  <a:gd name="connsiteY15" fmla="*/ 49625 h 330612"/>
                  <a:gd name="connsiteX16" fmla="*/ 148495 w 297179"/>
                  <a:gd name="connsiteY16" fmla="*/ 12002 h 330612"/>
                  <a:gd name="connsiteX17" fmla="*/ 106966 w 297179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79" h="330612">
                    <a:moveTo>
                      <a:pt x="257746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6"/>
                      <a:pt x="284036" y="264890"/>
                      <a:pt x="257746" y="291179"/>
                    </a:cubicBezTo>
                    <a:cubicBezTo>
                      <a:pt x="231457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6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04" y="13240"/>
                      <a:pt x="102394" y="0"/>
                      <a:pt x="148495" y="0"/>
                    </a:cubicBezTo>
                    <a:cubicBezTo>
                      <a:pt x="194977" y="0"/>
                      <a:pt x="231457" y="13240"/>
                      <a:pt x="257746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6" y="318421"/>
                      <a:pt x="180213" y="305943"/>
                      <a:pt x="190309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253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7" name="Freeform: Shape 86">
                <a:extLst>
                  <a:ext uri="{FF2B5EF4-FFF2-40B4-BE49-F238E27FC236}">
                    <a16:creationId xmlns:a16="http://schemas.microsoft.com/office/drawing/2014/main" id="{B06B5270-76DD-439E-A05E-C2C42DE93F09}"/>
                  </a:ext>
                </a:extLst>
              </p:cNvPr>
              <p:cNvSpPr/>
              <p:nvPr/>
            </p:nvSpPr>
            <p:spPr>
              <a:xfrm>
                <a:off x="6143052" y="26025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622 h 322230"/>
                  <a:gd name="connsiteX1" fmla="*/ 307277 w 350329"/>
                  <a:gd name="connsiteY1" fmla="*/ 53340 h 322230"/>
                  <a:gd name="connsiteX2" fmla="*/ 311563 w 350329"/>
                  <a:gd name="connsiteY2" fmla="*/ 102489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057 h 322230"/>
                  <a:gd name="connsiteX13" fmla="*/ 215836 w 350329"/>
                  <a:gd name="connsiteY13" fmla="*/ 39434 h 322230"/>
                  <a:gd name="connsiteX14" fmla="*/ 186404 w 350329"/>
                  <a:gd name="connsiteY14" fmla="*/ 26670 h 322230"/>
                  <a:gd name="connsiteX15" fmla="*/ 143923 w 350329"/>
                  <a:gd name="connsiteY15" fmla="*/ 46958 h 322230"/>
                  <a:gd name="connsiteX16" fmla="*/ 126302 w 350329"/>
                  <a:gd name="connsiteY16" fmla="*/ 96965 h 322230"/>
                  <a:gd name="connsiteX17" fmla="*/ 126302 w 350329"/>
                  <a:gd name="connsiteY17" fmla="*/ 265748 h 322230"/>
                  <a:gd name="connsiteX18" fmla="*/ 133540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581 h 322230"/>
                  <a:gd name="connsiteX27" fmla="*/ 30290 w 350329"/>
                  <a:gd name="connsiteY27" fmla="*/ 33909 h 322230"/>
                  <a:gd name="connsiteX28" fmla="*/ 0 w 350329"/>
                  <a:gd name="connsiteY28" fmla="*/ 21146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6028 w 350329"/>
                  <a:gd name="connsiteY33" fmla="*/ 0 h 322230"/>
                  <a:gd name="connsiteX34" fmla="*/ 292703 w 350329"/>
                  <a:gd name="connsiteY34" fmla="*/ 23622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622"/>
                    </a:moveTo>
                    <a:cubicBezTo>
                      <a:pt x="299561" y="31337"/>
                      <a:pt x="304419" y="41243"/>
                      <a:pt x="307277" y="53340"/>
                    </a:cubicBezTo>
                    <a:cubicBezTo>
                      <a:pt x="310134" y="65437"/>
                      <a:pt x="311563" y="81820"/>
                      <a:pt x="311563" y="102489"/>
                    </a:cubicBezTo>
                    <a:lnTo>
                      <a:pt x="311563" y="265748"/>
                    </a:lnTo>
                    <a:cubicBezTo>
                      <a:pt x="311563" y="282321"/>
                      <a:pt x="314515" y="293751"/>
                      <a:pt x="320326" y="300038"/>
                    </a:cubicBezTo>
                    <a:cubicBezTo>
                      <a:pt x="326136" y="306324"/>
                      <a:pt x="336232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7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057"/>
                    </a:lnTo>
                    <a:cubicBezTo>
                      <a:pt x="224028" y="60484"/>
                      <a:pt x="221266" y="47911"/>
                      <a:pt x="215836" y="39434"/>
                    </a:cubicBezTo>
                    <a:cubicBezTo>
                      <a:pt x="210407" y="30956"/>
                      <a:pt x="200597" y="26670"/>
                      <a:pt x="186404" y="26670"/>
                    </a:cubicBezTo>
                    <a:cubicBezTo>
                      <a:pt x="169831" y="26670"/>
                      <a:pt x="155639" y="33433"/>
                      <a:pt x="143923" y="46958"/>
                    </a:cubicBezTo>
                    <a:cubicBezTo>
                      <a:pt x="132207" y="60484"/>
                      <a:pt x="126302" y="77153"/>
                      <a:pt x="126302" y="96965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0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575" y="25432"/>
                      <a:pt x="14478" y="21146"/>
                      <a:pt x="0" y="21146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685" y="18764"/>
                      <a:pt x="177832" y="0"/>
                      <a:pt x="226028" y="0"/>
                    </a:cubicBezTo>
                    <a:cubicBezTo>
                      <a:pt x="256699" y="0"/>
                      <a:pt x="278987" y="7906"/>
                      <a:pt x="292703" y="2362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8" name="Freeform: Shape 87">
                <a:extLst>
                  <a:ext uri="{FF2B5EF4-FFF2-40B4-BE49-F238E27FC236}">
                    <a16:creationId xmlns:a16="http://schemas.microsoft.com/office/drawing/2014/main" id="{03928BF2-55B0-4841-A71B-5A30B7DFFAD6}"/>
                  </a:ext>
                </a:extLst>
              </p:cNvPr>
              <p:cNvSpPr/>
              <p:nvPr/>
            </p:nvSpPr>
            <p:spPr>
              <a:xfrm>
                <a:off x="6624973" y="2604412"/>
                <a:ext cx="131536" cy="189184"/>
              </a:xfrm>
              <a:custGeom>
                <a:avLst/>
                <a:gdLst>
                  <a:gd name="connsiteX0" fmla="*/ 149066 w 229933"/>
                  <a:gd name="connsiteY0" fmla="*/ 5715 h 330708"/>
                  <a:gd name="connsiteX1" fmla="*/ 178784 w 229933"/>
                  <a:gd name="connsiteY1" fmla="*/ 18764 h 330708"/>
                  <a:gd name="connsiteX2" fmla="*/ 189738 w 229933"/>
                  <a:gd name="connsiteY2" fmla="*/ 23051 h 330708"/>
                  <a:gd name="connsiteX3" fmla="*/ 199168 w 229933"/>
                  <a:gd name="connsiteY3" fmla="*/ 17336 h 330708"/>
                  <a:gd name="connsiteX4" fmla="*/ 204311 w 229933"/>
                  <a:gd name="connsiteY4" fmla="*/ 667 h 330708"/>
                  <a:gd name="connsiteX5" fmla="*/ 217075 w 229933"/>
                  <a:gd name="connsiteY5" fmla="*/ 667 h 330708"/>
                  <a:gd name="connsiteX6" fmla="*/ 214694 w 229933"/>
                  <a:gd name="connsiteY6" fmla="*/ 107442 h 330708"/>
                  <a:gd name="connsiteX7" fmla="*/ 201930 w 229933"/>
                  <a:gd name="connsiteY7" fmla="*/ 107442 h 330708"/>
                  <a:gd name="connsiteX8" fmla="*/ 177927 w 229933"/>
                  <a:gd name="connsiteY8" fmla="*/ 40386 h 330708"/>
                  <a:gd name="connsiteX9" fmla="*/ 124206 w 229933"/>
                  <a:gd name="connsiteY9" fmla="*/ 13430 h 330708"/>
                  <a:gd name="connsiteX10" fmla="*/ 94202 w 229933"/>
                  <a:gd name="connsiteY10" fmla="*/ 23717 h 330708"/>
                  <a:gd name="connsiteX11" fmla="*/ 82391 w 229933"/>
                  <a:gd name="connsiteY11" fmla="*/ 52197 h 330708"/>
                  <a:gd name="connsiteX12" fmla="*/ 96393 w 229933"/>
                  <a:gd name="connsiteY12" fmla="*/ 87725 h 330708"/>
                  <a:gd name="connsiteX13" fmla="*/ 140113 w 229933"/>
                  <a:gd name="connsiteY13" fmla="*/ 123825 h 330708"/>
                  <a:gd name="connsiteX14" fmla="*/ 157734 w 229933"/>
                  <a:gd name="connsiteY14" fmla="*/ 136589 h 330708"/>
                  <a:gd name="connsiteX15" fmla="*/ 212312 w 229933"/>
                  <a:gd name="connsiteY15" fmla="*/ 186309 h 330708"/>
                  <a:gd name="connsiteX16" fmla="*/ 229934 w 229933"/>
                  <a:gd name="connsiteY16" fmla="*/ 240887 h 330708"/>
                  <a:gd name="connsiteX17" fmla="*/ 214408 w 229933"/>
                  <a:gd name="connsiteY17" fmla="*/ 288227 h 330708"/>
                  <a:gd name="connsiteX18" fmla="*/ 172879 w 229933"/>
                  <a:gd name="connsiteY18" fmla="*/ 319754 h 330708"/>
                  <a:gd name="connsiteX19" fmla="*/ 115253 w 229933"/>
                  <a:gd name="connsiteY19" fmla="*/ 330708 h 330708"/>
                  <a:gd name="connsiteX20" fmla="*/ 58198 w 229933"/>
                  <a:gd name="connsiteY20" fmla="*/ 317945 h 330708"/>
                  <a:gd name="connsiteX21" fmla="*/ 30290 w 229933"/>
                  <a:gd name="connsiteY21" fmla="*/ 305181 h 330708"/>
                  <a:gd name="connsiteX22" fmla="*/ 19717 w 229933"/>
                  <a:gd name="connsiteY22" fmla="*/ 309086 h 330708"/>
                  <a:gd name="connsiteX23" fmla="*/ 12764 w 229933"/>
                  <a:gd name="connsiteY23" fmla="*/ 326422 h 330708"/>
                  <a:gd name="connsiteX24" fmla="*/ 0 w 229933"/>
                  <a:gd name="connsiteY24" fmla="*/ 326422 h 330708"/>
                  <a:gd name="connsiteX25" fmla="*/ 2381 w 229933"/>
                  <a:gd name="connsiteY25" fmla="*/ 205073 h 330708"/>
                  <a:gd name="connsiteX26" fmla="*/ 15145 w 229933"/>
                  <a:gd name="connsiteY26" fmla="*/ 205073 h 330708"/>
                  <a:gd name="connsiteX27" fmla="*/ 97060 w 229933"/>
                  <a:gd name="connsiteY27" fmla="*/ 316706 h 330708"/>
                  <a:gd name="connsiteX28" fmla="*/ 127064 w 229933"/>
                  <a:gd name="connsiteY28" fmla="*/ 306134 h 330708"/>
                  <a:gd name="connsiteX29" fmla="*/ 139541 w 229933"/>
                  <a:gd name="connsiteY29" fmla="*/ 273653 h 330708"/>
                  <a:gd name="connsiteX30" fmla="*/ 131921 w 229933"/>
                  <a:gd name="connsiteY30" fmla="*/ 243364 h 330708"/>
                  <a:gd name="connsiteX31" fmla="*/ 112776 w 229933"/>
                  <a:gd name="connsiteY31" fmla="*/ 219742 h 330708"/>
                  <a:gd name="connsiteX32" fmla="*/ 78200 w 229933"/>
                  <a:gd name="connsiteY32" fmla="*/ 191262 h 330708"/>
                  <a:gd name="connsiteX33" fmla="*/ 36671 w 229933"/>
                  <a:gd name="connsiteY33" fmla="*/ 156115 h 330708"/>
                  <a:gd name="connsiteX34" fmla="*/ 12383 w 229933"/>
                  <a:gd name="connsiteY34" fmla="*/ 124587 h 330708"/>
                  <a:gd name="connsiteX35" fmla="*/ 2381 w 229933"/>
                  <a:gd name="connsiteY35" fmla="*/ 83915 h 330708"/>
                  <a:gd name="connsiteX36" fmla="*/ 32671 w 229933"/>
                  <a:gd name="connsiteY36" fmla="*/ 22670 h 330708"/>
                  <a:gd name="connsiteX37" fmla="*/ 106585 w 229933"/>
                  <a:gd name="connsiteY37" fmla="*/ 0 h 330708"/>
                  <a:gd name="connsiteX38" fmla="*/ 149066 w 229933"/>
                  <a:gd name="connsiteY38" fmla="*/ 5715 h 330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29933" h="330708">
                    <a:moveTo>
                      <a:pt x="149066" y="5715"/>
                    </a:moveTo>
                    <a:cubicBezTo>
                      <a:pt x="162020" y="9525"/>
                      <a:pt x="171926" y="13907"/>
                      <a:pt x="178784" y="18764"/>
                    </a:cubicBezTo>
                    <a:cubicBezTo>
                      <a:pt x="182785" y="21622"/>
                      <a:pt x="186500" y="23051"/>
                      <a:pt x="189738" y="23051"/>
                    </a:cubicBezTo>
                    <a:cubicBezTo>
                      <a:pt x="193358" y="23051"/>
                      <a:pt x="196501" y="21146"/>
                      <a:pt x="199168" y="17336"/>
                    </a:cubicBezTo>
                    <a:cubicBezTo>
                      <a:pt x="201835" y="13526"/>
                      <a:pt x="203549" y="7906"/>
                      <a:pt x="204311" y="667"/>
                    </a:cubicBezTo>
                    <a:lnTo>
                      <a:pt x="217075" y="667"/>
                    </a:lnTo>
                    <a:cubicBezTo>
                      <a:pt x="215456" y="21336"/>
                      <a:pt x="214694" y="56864"/>
                      <a:pt x="214694" y="107442"/>
                    </a:cubicBezTo>
                    <a:lnTo>
                      <a:pt x="201930" y="107442"/>
                    </a:lnTo>
                    <a:cubicBezTo>
                      <a:pt x="198311" y="80772"/>
                      <a:pt x="190310" y="58388"/>
                      <a:pt x="177927" y="40386"/>
                    </a:cubicBezTo>
                    <a:cubicBezTo>
                      <a:pt x="165545" y="22384"/>
                      <a:pt x="147733" y="13430"/>
                      <a:pt x="124206" y="13430"/>
                    </a:cubicBezTo>
                    <a:cubicBezTo>
                      <a:pt x="112109" y="13430"/>
                      <a:pt x="102108" y="16859"/>
                      <a:pt x="94202" y="23717"/>
                    </a:cubicBezTo>
                    <a:cubicBezTo>
                      <a:pt x="86296" y="30575"/>
                      <a:pt x="82391" y="40100"/>
                      <a:pt x="82391" y="52197"/>
                    </a:cubicBezTo>
                    <a:cubicBezTo>
                      <a:pt x="82391" y="65913"/>
                      <a:pt x="87058" y="77819"/>
                      <a:pt x="96393" y="87725"/>
                    </a:cubicBezTo>
                    <a:cubicBezTo>
                      <a:pt x="105728" y="97631"/>
                      <a:pt x="120206" y="109633"/>
                      <a:pt x="140113" y="123825"/>
                    </a:cubicBezTo>
                    <a:lnTo>
                      <a:pt x="157734" y="136589"/>
                    </a:lnTo>
                    <a:cubicBezTo>
                      <a:pt x="182404" y="155162"/>
                      <a:pt x="200596" y="171736"/>
                      <a:pt x="212312" y="186309"/>
                    </a:cubicBezTo>
                    <a:cubicBezTo>
                      <a:pt x="224028" y="200882"/>
                      <a:pt x="229934" y="219075"/>
                      <a:pt x="229934" y="240887"/>
                    </a:cubicBezTo>
                    <a:cubicBezTo>
                      <a:pt x="229934" y="258699"/>
                      <a:pt x="224790" y="274511"/>
                      <a:pt x="214408" y="288227"/>
                    </a:cubicBezTo>
                    <a:cubicBezTo>
                      <a:pt x="204121" y="301943"/>
                      <a:pt x="190214" y="312515"/>
                      <a:pt x="172879" y="319754"/>
                    </a:cubicBezTo>
                    <a:cubicBezTo>
                      <a:pt x="155448" y="326993"/>
                      <a:pt x="136303" y="330708"/>
                      <a:pt x="115253" y="330708"/>
                    </a:cubicBezTo>
                    <a:cubicBezTo>
                      <a:pt x="92964" y="330708"/>
                      <a:pt x="74009" y="326422"/>
                      <a:pt x="58198" y="317945"/>
                    </a:cubicBezTo>
                    <a:cubicBezTo>
                      <a:pt x="45244" y="311468"/>
                      <a:pt x="35909" y="307276"/>
                      <a:pt x="30290" y="305181"/>
                    </a:cubicBezTo>
                    <a:cubicBezTo>
                      <a:pt x="26289" y="303943"/>
                      <a:pt x="22670" y="305276"/>
                      <a:pt x="19717" y="309086"/>
                    </a:cubicBezTo>
                    <a:cubicBezTo>
                      <a:pt x="16669" y="312896"/>
                      <a:pt x="14383" y="318707"/>
                      <a:pt x="12764" y="326422"/>
                    </a:cubicBezTo>
                    <a:lnTo>
                      <a:pt x="0" y="326422"/>
                    </a:lnTo>
                    <a:cubicBezTo>
                      <a:pt x="1619" y="303371"/>
                      <a:pt x="2381" y="262890"/>
                      <a:pt x="2381" y="205073"/>
                    </a:cubicBezTo>
                    <a:lnTo>
                      <a:pt x="15145" y="205073"/>
                    </a:lnTo>
                    <a:cubicBezTo>
                      <a:pt x="23241" y="279464"/>
                      <a:pt x="50578" y="316706"/>
                      <a:pt x="97060" y="316706"/>
                    </a:cubicBezTo>
                    <a:cubicBezTo>
                      <a:pt x="108775" y="316706"/>
                      <a:pt x="118777" y="313182"/>
                      <a:pt x="127064" y="306134"/>
                    </a:cubicBezTo>
                    <a:cubicBezTo>
                      <a:pt x="135350" y="299085"/>
                      <a:pt x="139541" y="288227"/>
                      <a:pt x="139541" y="273653"/>
                    </a:cubicBezTo>
                    <a:cubicBezTo>
                      <a:pt x="139541" y="262319"/>
                      <a:pt x="136970" y="252222"/>
                      <a:pt x="131921" y="243364"/>
                    </a:cubicBezTo>
                    <a:cubicBezTo>
                      <a:pt x="126873" y="234506"/>
                      <a:pt x="120491" y="226600"/>
                      <a:pt x="112776" y="219742"/>
                    </a:cubicBezTo>
                    <a:cubicBezTo>
                      <a:pt x="105061" y="212884"/>
                      <a:pt x="93536" y="203359"/>
                      <a:pt x="78200" y="191262"/>
                    </a:cubicBezTo>
                    <a:cubicBezTo>
                      <a:pt x="60008" y="176689"/>
                      <a:pt x="46101" y="164973"/>
                      <a:pt x="36671" y="156115"/>
                    </a:cubicBezTo>
                    <a:cubicBezTo>
                      <a:pt x="27146" y="147257"/>
                      <a:pt x="19050" y="136684"/>
                      <a:pt x="12383" y="124587"/>
                    </a:cubicBezTo>
                    <a:cubicBezTo>
                      <a:pt x="5715" y="112490"/>
                      <a:pt x="2381" y="98870"/>
                      <a:pt x="2381" y="83915"/>
                    </a:cubicBezTo>
                    <a:cubicBezTo>
                      <a:pt x="2381" y="58007"/>
                      <a:pt x="12478" y="37624"/>
                      <a:pt x="32671" y="22670"/>
                    </a:cubicBezTo>
                    <a:cubicBezTo>
                      <a:pt x="52769" y="7525"/>
                      <a:pt x="77438" y="0"/>
                      <a:pt x="106585" y="0"/>
                    </a:cubicBezTo>
                    <a:cubicBezTo>
                      <a:pt x="121920" y="0"/>
                      <a:pt x="136112" y="1905"/>
                      <a:pt x="149066" y="571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9" name="Freeform: Shape 88">
                <a:extLst>
                  <a:ext uri="{FF2B5EF4-FFF2-40B4-BE49-F238E27FC236}">
                    <a16:creationId xmlns:a16="http://schemas.microsoft.com/office/drawing/2014/main" id="{C888CE40-4F90-449D-95A2-B7D49C29C271}"/>
                  </a:ext>
                </a:extLst>
              </p:cNvPr>
              <p:cNvSpPr/>
              <p:nvPr/>
            </p:nvSpPr>
            <p:spPr>
              <a:xfrm>
                <a:off x="7028089" y="2604393"/>
                <a:ext cx="150168" cy="189126"/>
              </a:xfrm>
              <a:custGeom>
                <a:avLst/>
                <a:gdLst>
                  <a:gd name="connsiteX0" fmla="*/ 250412 w 262508"/>
                  <a:gd name="connsiteY0" fmla="*/ 232315 h 330612"/>
                  <a:gd name="connsiteX1" fmla="*/ 261366 w 262508"/>
                  <a:gd name="connsiteY1" fmla="*/ 235934 h 330612"/>
                  <a:gd name="connsiteX2" fmla="*/ 218027 w 262508"/>
                  <a:gd name="connsiteY2" fmla="*/ 302990 h 330612"/>
                  <a:gd name="connsiteX3" fmla="*/ 140113 w 262508"/>
                  <a:gd name="connsiteY3" fmla="*/ 330613 h 330612"/>
                  <a:gd name="connsiteX4" fmla="*/ 37909 w 262508"/>
                  <a:gd name="connsiteY4" fmla="*/ 289655 h 330612"/>
                  <a:gd name="connsiteX5" fmla="*/ 0 w 262508"/>
                  <a:gd name="connsiteY5" fmla="*/ 168593 h 330612"/>
                  <a:gd name="connsiteX6" fmla="*/ 40672 w 262508"/>
                  <a:gd name="connsiteY6" fmla="*/ 43339 h 330612"/>
                  <a:gd name="connsiteX7" fmla="*/ 148495 w 262508"/>
                  <a:gd name="connsiteY7" fmla="*/ 0 h 330612"/>
                  <a:gd name="connsiteX8" fmla="*/ 262509 w 262508"/>
                  <a:gd name="connsiteY8" fmla="*/ 134684 h 330612"/>
                  <a:gd name="connsiteX9" fmla="*/ 92011 w 262508"/>
                  <a:gd name="connsiteY9" fmla="*/ 134684 h 330612"/>
                  <a:gd name="connsiteX10" fmla="*/ 91440 w 262508"/>
                  <a:gd name="connsiteY10" fmla="*/ 163163 h 330612"/>
                  <a:gd name="connsiteX11" fmla="*/ 102679 w 262508"/>
                  <a:gd name="connsiteY11" fmla="*/ 229934 h 330612"/>
                  <a:gd name="connsiteX12" fmla="*/ 131826 w 262508"/>
                  <a:gd name="connsiteY12" fmla="*/ 268796 h 330612"/>
                  <a:gd name="connsiteX13" fmla="*/ 170307 w 262508"/>
                  <a:gd name="connsiteY13" fmla="*/ 280892 h 330612"/>
                  <a:gd name="connsiteX14" fmla="*/ 250412 w 262508"/>
                  <a:gd name="connsiteY14" fmla="*/ 232315 h 330612"/>
                  <a:gd name="connsiteX15" fmla="*/ 108680 w 262508"/>
                  <a:gd name="connsiteY15" fmla="*/ 39719 h 330612"/>
                  <a:gd name="connsiteX16" fmla="*/ 90773 w 262508"/>
                  <a:gd name="connsiteY16" fmla="*/ 123158 h 330612"/>
                  <a:gd name="connsiteX17" fmla="*/ 186023 w 262508"/>
                  <a:gd name="connsiteY17" fmla="*/ 123158 h 330612"/>
                  <a:gd name="connsiteX18" fmla="*/ 176593 w 262508"/>
                  <a:gd name="connsiteY18" fmla="*/ 44006 h 330612"/>
                  <a:gd name="connsiteX19" fmla="*/ 144780 w 262508"/>
                  <a:gd name="connsiteY19" fmla="*/ 12764 h 330612"/>
                  <a:gd name="connsiteX20" fmla="*/ 108680 w 262508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508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7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09" y="289655"/>
                    </a:cubicBezTo>
                    <a:cubicBezTo>
                      <a:pt x="12668" y="262319"/>
                      <a:pt x="0" y="222028"/>
                      <a:pt x="0" y="168593"/>
                    </a:cubicBezTo>
                    <a:cubicBezTo>
                      <a:pt x="0" y="114014"/>
                      <a:pt x="13525" y="72200"/>
                      <a:pt x="40672" y="43339"/>
                    </a:cubicBezTo>
                    <a:cubicBezTo>
                      <a:pt x="67532" y="14478"/>
                      <a:pt x="103537" y="0"/>
                      <a:pt x="148495" y="0"/>
                    </a:cubicBezTo>
                    <a:cubicBezTo>
                      <a:pt x="224504" y="0"/>
                      <a:pt x="262509" y="44863"/>
                      <a:pt x="262509" y="134684"/>
                    </a:cubicBezTo>
                    <a:lnTo>
                      <a:pt x="92011" y="134684"/>
                    </a:lnTo>
                    <a:cubicBezTo>
                      <a:pt x="91630" y="140780"/>
                      <a:pt x="91440" y="150209"/>
                      <a:pt x="91440" y="163163"/>
                    </a:cubicBezTo>
                    <a:cubicBezTo>
                      <a:pt x="91440" y="189833"/>
                      <a:pt x="95155" y="212122"/>
                      <a:pt x="102679" y="229934"/>
                    </a:cubicBezTo>
                    <a:cubicBezTo>
                      <a:pt x="110204" y="247745"/>
                      <a:pt x="119824" y="260699"/>
                      <a:pt x="131826" y="268796"/>
                    </a:cubicBezTo>
                    <a:cubicBezTo>
                      <a:pt x="143732" y="276892"/>
                      <a:pt x="156591" y="280892"/>
                      <a:pt x="170307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2"/>
                      <a:pt x="93154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3" y="44006"/>
                    </a:cubicBezTo>
                    <a:cubicBezTo>
                      <a:pt x="169545" y="23146"/>
                      <a:pt x="158877" y="12764"/>
                      <a:pt x="144780" y="12764"/>
                    </a:cubicBezTo>
                    <a:cubicBezTo>
                      <a:pt x="130207" y="12764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02" name="Group 101">
              <a:extLst>
                <a:ext uri="{FF2B5EF4-FFF2-40B4-BE49-F238E27FC236}">
                  <a16:creationId xmlns:a16="http://schemas.microsoft.com/office/drawing/2014/main" id="{6899103D-2DCB-4483-B1F9-6083B0BB93B7}"/>
                </a:ext>
              </a:extLst>
            </p:cNvPr>
            <p:cNvGrpSpPr/>
            <p:nvPr/>
          </p:nvGrpSpPr>
          <p:grpSpPr>
            <a:xfrm>
              <a:off x="8194652" y="2062017"/>
              <a:ext cx="2193351" cy="191069"/>
              <a:chOff x="4990405" y="3330445"/>
              <a:chExt cx="2193351" cy="191069"/>
            </a:xfrm>
            <a:grpFill/>
          </p:grpSpPr>
          <p:sp>
            <p:nvSpPr>
              <p:cNvPr id="90" name="Freeform: Shape 89">
                <a:extLst>
                  <a:ext uri="{FF2B5EF4-FFF2-40B4-BE49-F238E27FC236}">
                    <a16:creationId xmlns:a16="http://schemas.microsoft.com/office/drawing/2014/main" id="{7BC1A341-A915-4F35-9FC0-1C568D8557E7}"/>
                  </a:ext>
                </a:extLst>
              </p:cNvPr>
              <p:cNvSpPr/>
              <p:nvPr/>
            </p:nvSpPr>
            <p:spPr>
              <a:xfrm>
                <a:off x="4990405" y="3330445"/>
                <a:ext cx="150932" cy="184442"/>
              </a:xfrm>
              <a:custGeom>
                <a:avLst/>
                <a:gdLst>
                  <a:gd name="connsiteX0" fmla="*/ 249936 w 263842"/>
                  <a:gd name="connsiteY0" fmla="*/ 16573 h 322421"/>
                  <a:gd name="connsiteX1" fmla="*/ 263843 w 263842"/>
                  <a:gd name="connsiteY1" fmla="*/ 56007 h 322421"/>
                  <a:gd name="connsiteX2" fmla="*/ 250793 w 263842"/>
                  <a:gd name="connsiteY2" fmla="*/ 92678 h 322421"/>
                  <a:gd name="connsiteX3" fmla="*/ 216503 w 263842"/>
                  <a:gd name="connsiteY3" fmla="*/ 106966 h 322421"/>
                  <a:gd name="connsiteX4" fmla="*/ 183737 w 263842"/>
                  <a:gd name="connsiteY4" fmla="*/ 96298 h 322421"/>
                  <a:gd name="connsiteX5" fmla="*/ 171641 w 263842"/>
                  <a:gd name="connsiteY5" fmla="*/ 68104 h 322421"/>
                  <a:gd name="connsiteX6" fmla="*/ 198311 w 263842"/>
                  <a:gd name="connsiteY6" fmla="*/ 20764 h 322421"/>
                  <a:gd name="connsiteX7" fmla="*/ 191072 w 263842"/>
                  <a:gd name="connsiteY7" fmla="*/ 20193 h 322421"/>
                  <a:gd name="connsiteX8" fmla="*/ 181356 w 263842"/>
                  <a:gd name="connsiteY8" fmla="*/ 21431 h 322421"/>
                  <a:gd name="connsiteX9" fmla="*/ 142208 w 263842"/>
                  <a:gd name="connsiteY9" fmla="*/ 49339 h 322421"/>
                  <a:gd name="connsiteX10" fmla="*/ 126111 w 263842"/>
                  <a:gd name="connsiteY10" fmla="*/ 99060 h 322421"/>
                  <a:gd name="connsiteX11" fmla="*/ 126111 w 263842"/>
                  <a:gd name="connsiteY11" fmla="*/ 259842 h 322421"/>
                  <a:gd name="connsiteX12" fmla="*/ 139732 w 263842"/>
                  <a:gd name="connsiteY12" fmla="*/ 298704 h 322421"/>
                  <a:gd name="connsiteX13" fmla="*/ 183071 w 263842"/>
                  <a:gd name="connsiteY13" fmla="*/ 309658 h 322421"/>
                  <a:gd name="connsiteX14" fmla="*/ 183071 w 263842"/>
                  <a:gd name="connsiteY14" fmla="*/ 322421 h 322421"/>
                  <a:gd name="connsiteX15" fmla="*/ 169164 w 263842"/>
                  <a:gd name="connsiteY15" fmla="*/ 321850 h 322421"/>
                  <a:gd name="connsiteX16" fmla="*/ 86678 w 263842"/>
                  <a:gd name="connsiteY16" fmla="*/ 320040 h 322421"/>
                  <a:gd name="connsiteX17" fmla="*/ 12097 w 263842"/>
                  <a:gd name="connsiteY17" fmla="*/ 321850 h 322421"/>
                  <a:gd name="connsiteX18" fmla="*/ 0 w 263842"/>
                  <a:gd name="connsiteY18" fmla="*/ 322421 h 322421"/>
                  <a:gd name="connsiteX19" fmla="*/ 0 w 263842"/>
                  <a:gd name="connsiteY19" fmla="*/ 309658 h 322421"/>
                  <a:gd name="connsiteX20" fmla="*/ 30290 w 263842"/>
                  <a:gd name="connsiteY20" fmla="*/ 300228 h 322421"/>
                  <a:gd name="connsiteX21" fmla="*/ 38767 w 263842"/>
                  <a:gd name="connsiteY21" fmla="*/ 265938 h 322421"/>
                  <a:gd name="connsiteX22" fmla="*/ 38767 w 263842"/>
                  <a:gd name="connsiteY22" fmla="*/ 74771 h 322421"/>
                  <a:gd name="connsiteX23" fmla="*/ 30290 w 263842"/>
                  <a:gd name="connsiteY23" fmla="*/ 34099 h 322421"/>
                  <a:gd name="connsiteX24" fmla="*/ 0 w 263842"/>
                  <a:gd name="connsiteY24" fmla="*/ 21336 h 322421"/>
                  <a:gd name="connsiteX25" fmla="*/ 0 w 263842"/>
                  <a:gd name="connsiteY25" fmla="*/ 8572 h 322421"/>
                  <a:gd name="connsiteX26" fmla="*/ 37624 w 263842"/>
                  <a:gd name="connsiteY26" fmla="*/ 10382 h 322421"/>
                  <a:gd name="connsiteX27" fmla="*/ 126206 w 263842"/>
                  <a:gd name="connsiteY27" fmla="*/ 1905 h 322421"/>
                  <a:gd name="connsiteX28" fmla="*/ 126206 w 263842"/>
                  <a:gd name="connsiteY28" fmla="*/ 58293 h 322421"/>
                  <a:gd name="connsiteX29" fmla="*/ 159544 w 263842"/>
                  <a:gd name="connsiteY29" fmla="*/ 16097 h 322421"/>
                  <a:gd name="connsiteX30" fmla="*/ 208693 w 263842"/>
                  <a:gd name="connsiteY30" fmla="*/ 0 h 322421"/>
                  <a:gd name="connsiteX31" fmla="*/ 249936 w 263842"/>
                  <a:gd name="connsiteY31" fmla="*/ 16573 h 322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421">
                    <a:moveTo>
                      <a:pt x="249936" y="16573"/>
                    </a:moveTo>
                    <a:cubicBezTo>
                      <a:pt x="259271" y="27527"/>
                      <a:pt x="263843" y="40672"/>
                      <a:pt x="263843" y="56007"/>
                    </a:cubicBezTo>
                    <a:cubicBezTo>
                      <a:pt x="263843" y="70961"/>
                      <a:pt x="259461" y="83248"/>
                      <a:pt x="250793" y="92678"/>
                    </a:cubicBezTo>
                    <a:cubicBezTo>
                      <a:pt x="242126" y="102203"/>
                      <a:pt x="230696" y="106966"/>
                      <a:pt x="216503" y="106966"/>
                    </a:cubicBezTo>
                    <a:cubicBezTo>
                      <a:pt x="202787" y="106966"/>
                      <a:pt x="191834" y="103441"/>
                      <a:pt x="183737" y="96298"/>
                    </a:cubicBezTo>
                    <a:cubicBezTo>
                      <a:pt x="175641" y="89249"/>
                      <a:pt x="171641" y="79819"/>
                      <a:pt x="171641" y="68104"/>
                    </a:cubicBezTo>
                    <a:cubicBezTo>
                      <a:pt x="171641" y="48673"/>
                      <a:pt x="180499" y="32956"/>
                      <a:pt x="198311" y="20764"/>
                    </a:cubicBezTo>
                    <a:cubicBezTo>
                      <a:pt x="196691" y="20383"/>
                      <a:pt x="194310" y="20193"/>
                      <a:pt x="191072" y="20193"/>
                    </a:cubicBezTo>
                    <a:cubicBezTo>
                      <a:pt x="186976" y="20193"/>
                      <a:pt x="183833" y="20574"/>
                      <a:pt x="181356" y="21431"/>
                    </a:cubicBezTo>
                    <a:cubicBezTo>
                      <a:pt x="166021" y="23813"/>
                      <a:pt x="152972" y="33147"/>
                      <a:pt x="142208" y="49339"/>
                    </a:cubicBezTo>
                    <a:cubicBezTo>
                      <a:pt x="131445" y="65532"/>
                      <a:pt x="126111" y="82105"/>
                      <a:pt x="126111" y="99060"/>
                    </a:cubicBezTo>
                    <a:lnTo>
                      <a:pt x="126111" y="259842"/>
                    </a:lnTo>
                    <a:cubicBezTo>
                      <a:pt x="126111" y="278416"/>
                      <a:pt x="130683" y="291370"/>
                      <a:pt x="139732" y="298704"/>
                    </a:cubicBezTo>
                    <a:cubicBezTo>
                      <a:pt x="148876" y="305943"/>
                      <a:pt x="163259" y="309658"/>
                      <a:pt x="183071" y="309658"/>
                    </a:cubicBezTo>
                    <a:lnTo>
                      <a:pt x="183071" y="322421"/>
                    </a:lnTo>
                    <a:cubicBezTo>
                      <a:pt x="177356" y="322421"/>
                      <a:pt x="172784" y="322231"/>
                      <a:pt x="169164" y="321850"/>
                    </a:cubicBezTo>
                    <a:cubicBezTo>
                      <a:pt x="127921" y="320611"/>
                      <a:pt x="100394" y="320040"/>
                      <a:pt x="86678" y="320040"/>
                    </a:cubicBezTo>
                    <a:cubicBezTo>
                      <a:pt x="75724" y="320040"/>
                      <a:pt x="50864" y="320611"/>
                      <a:pt x="12097" y="321850"/>
                    </a:cubicBezTo>
                    <a:cubicBezTo>
                      <a:pt x="8858" y="322231"/>
                      <a:pt x="4858" y="322421"/>
                      <a:pt x="0" y="322421"/>
                    </a:cubicBezTo>
                    <a:lnTo>
                      <a:pt x="0" y="309658"/>
                    </a:lnTo>
                    <a:cubicBezTo>
                      <a:pt x="14573" y="309658"/>
                      <a:pt x="24670" y="306514"/>
                      <a:pt x="30290" y="300228"/>
                    </a:cubicBezTo>
                    <a:cubicBezTo>
                      <a:pt x="35909" y="293941"/>
                      <a:pt x="38767" y="282511"/>
                      <a:pt x="38767" y="265938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5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2" y="40862"/>
                      <a:pt x="144971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190"/>
                      <a:pt x="240602" y="5620"/>
                      <a:pt x="249936" y="1657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1" name="Freeform: Shape 90">
                <a:extLst>
                  <a:ext uri="{FF2B5EF4-FFF2-40B4-BE49-F238E27FC236}">
                    <a16:creationId xmlns:a16="http://schemas.microsoft.com/office/drawing/2014/main" id="{F13F6BCF-F112-43B3-8BDC-80EB2231DE03}"/>
                  </a:ext>
                </a:extLst>
              </p:cNvPr>
              <p:cNvSpPr/>
              <p:nvPr/>
            </p:nvSpPr>
            <p:spPr>
              <a:xfrm>
                <a:off x="5404474" y="3331226"/>
                <a:ext cx="168042" cy="186788"/>
              </a:xfrm>
              <a:custGeom>
                <a:avLst/>
                <a:gdLst>
                  <a:gd name="connsiteX0" fmla="*/ 19145 w 293751"/>
                  <a:gd name="connsiteY0" fmla="*/ 306610 h 326520"/>
                  <a:gd name="connsiteX1" fmla="*/ 0 w 293751"/>
                  <a:gd name="connsiteY1" fmla="*/ 253841 h 326520"/>
                  <a:gd name="connsiteX2" fmla="*/ 14288 w 293751"/>
                  <a:gd name="connsiteY2" fmla="*/ 208598 h 326520"/>
                  <a:gd name="connsiteX3" fmla="*/ 48863 w 293751"/>
                  <a:gd name="connsiteY3" fmla="*/ 180975 h 326520"/>
                  <a:gd name="connsiteX4" fmla="*/ 100775 w 293751"/>
                  <a:gd name="connsiteY4" fmla="*/ 160306 h 326520"/>
                  <a:gd name="connsiteX5" fmla="*/ 149638 w 293751"/>
                  <a:gd name="connsiteY5" fmla="*/ 139351 h 326520"/>
                  <a:gd name="connsiteX6" fmla="*/ 165068 w 293751"/>
                  <a:gd name="connsiteY6" fmla="*/ 113538 h 326520"/>
                  <a:gd name="connsiteX7" fmla="*/ 165068 w 293751"/>
                  <a:gd name="connsiteY7" fmla="*/ 66199 h 326520"/>
                  <a:gd name="connsiteX8" fmla="*/ 153257 w 293751"/>
                  <a:gd name="connsiteY8" fmla="*/ 26479 h 326520"/>
                  <a:gd name="connsiteX9" fmla="*/ 116586 w 293751"/>
                  <a:gd name="connsiteY9" fmla="*/ 12192 h 326520"/>
                  <a:gd name="connsiteX10" fmla="*/ 72295 w 293751"/>
                  <a:gd name="connsiteY10" fmla="*/ 26765 h 326520"/>
                  <a:gd name="connsiteX11" fmla="*/ 98679 w 293751"/>
                  <a:gd name="connsiteY11" fmla="*/ 44958 h 326520"/>
                  <a:gd name="connsiteX12" fmla="*/ 108109 w 293751"/>
                  <a:gd name="connsiteY12" fmla="*/ 73438 h 326520"/>
                  <a:gd name="connsiteX13" fmla="*/ 94202 w 293751"/>
                  <a:gd name="connsiteY13" fmla="*/ 106204 h 326520"/>
                  <a:gd name="connsiteX14" fmla="*/ 60198 w 293751"/>
                  <a:gd name="connsiteY14" fmla="*/ 118300 h 326520"/>
                  <a:gd name="connsiteX15" fmla="*/ 27432 w 293751"/>
                  <a:gd name="connsiteY15" fmla="*/ 104965 h 326520"/>
                  <a:gd name="connsiteX16" fmla="*/ 15907 w 293751"/>
                  <a:gd name="connsiteY16" fmla="*/ 71628 h 326520"/>
                  <a:gd name="connsiteX17" fmla="*/ 24098 w 293751"/>
                  <a:gd name="connsiteY17" fmla="*/ 42767 h 326520"/>
                  <a:gd name="connsiteX18" fmla="*/ 49244 w 293751"/>
                  <a:gd name="connsiteY18" fmla="*/ 20574 h 326520"/>
                  <a:gd name="connsiteX19" fmla="*/ 89630 w 293751"/>
                  <a:gd name="connsiteY19" fmla="*/ 5429 h 326520"/>
                  <a:gd name="connsiteX20" fmla="*/ 142113 w 293751"/>
                  <a:gd name="connsiteY20" fmla="*/ 0 h 326520"/>
                  <a:gd name="connsiteX21" fmla="*/ 193643 w 293751"/>
                  <a:gd name="connsiteY21" fmla="*/ 6096 h 326520"/>
                  <a:gd name="connsiteX22" fmla="*/ 230029 w 293751"/>
                  <a:gd name="connsiteY22" fmla="*/ 26765 h 326520"/>
                  <a:gd name="connsiteX23" fmla="*/ 247936 w 293751"/>
                  <a:gd name="connsiteY23" fmla="*/ 59531 h 326520"/>
                  <a:gd name="connsiteX24" fmla="*/ 252508 w 293751"/>
                  <a:gd name="connsiteY24" fmla="*/ 112300 h 326520"/>
                  <a:gd name="connsiteX25" fmla="*/ 252508 w 293751"/>
                  <a:gd name="connsiteY25" fmla="*/ 277273 h 326520"/>
                  <a:gd name="connsiteX26" fmla="*/ 255270 w 293751"/>
                  <a:gd name="connsiteY26" fmla="*/ 297942 h 326520"/>
                  <a:gd name="connsiteX27" fmla="*/ 265843 w 293751"/>
                  <a:gd name="connsiteY27" fmla="*/ 304038 h 326520"/>
                  <a:gd name="connsiteX28" fmla="*/ 287655 w 293751"/>
                  <a:gd name="connsiteY28" fmla="*/ 293751 h 326520"/>
                  <a:gd name="connsiteX29" fmla="*/ 293751 w 293751"/>
                  <a:gd name="connsiteY29" fmla="*/ 304038 h 326520"/>
                  <a:gd name="connsiteX30" fmla="*/ 226981 w 293751"/>
                  <a:gd name="connsiteY30" fmla="*/ 326517 h 326520"/>
                  <a:gd name="connsiteX31" fmla="*/ 180308 w 293751"/>
                  <a:gd name="connsiteY31" fmla="*/ 313182 h 326520"/>
                  <a:gd name="connsiteX32" fmla="*/ 166402 w 293751"/>
                  <a:gd name="connsiteY32" fmla="*/ 277368 h 326520"/>
                  <a:gd name="connsiteX33" fmla="*/ 77248 w 293751"/>
                  <a:gd name="connsiteY33" fmla="*/ 326517 h 326520"/>
                  <a:gd name="connsiteX34" fmla="*/ 19145 w 293751"/>
                  <a:gd name="connsiteY34" fmla="*/ 306610 h 326520"/>
                  <a:gd name="connsiteX35" fmla="*/ 165068 w 293751"/>
                  <a:gd name="connsiteY35" fmla="*/ 262985 h 326520"/>
                  <a:gd name="connsiteX36" fmla="*/ 165068 w 293751"/>
                  <a:gd name="connsiteY36" fmla="*/ 138589 h 326520"/>
                  <a:gd name="connsiteX37" fmla="*/ 134112 w 293751"/>
                  <a:gd name="connsiteY37" fmla="*/ 165259 h 326520"/>
                  <a:gd name="connsiteX38" fmla="*/ 98298 w 293751"/>
                  <a:gd name="connsiteY38" fmla="*/ 195548 h 326520"/>
                  <a:gd name="connsiteX39" fmla="*/ 86201 w 293751"/>
                  <a:gd name="connsiteY39" fmla="*/ 239268 h 326520"/>
                  <a:gd name="connsiteX40" fmla="*/ 96488 w 293751"/>
                  <a:gd name="connsiteY40" fmla="*/ 275939 h 326520"/>
                  <a:gd name="connsiteX41" fmla="*/ 123825 w 293751"/>
                  <a:gd name="connsiteY41" fmla="*/ 287750 h 326520"/>
                  <a:gd name="connsiteX42" fmla="*/ 165068 w 293751"/>
                  <a:gd name="connsiteY42" fmla="*/ 262985 h 326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1" h="326520">
                    <a:moveTo>
                      <a:pt x="19145" y="306610"/>
                    </a:moveTo>
                    <a:cubicBezTo>
                      <a:pt x="6382" y="293275"/>
                      <a:pt x="0" y="275653"/>
                      <a:pt x="0" y="253841"/>
                    </a:cubicBezTo>
                    <a:cubicBezTo>
                      <a:pt x="0" y="235648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0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2" y="16954"/>
                      <a:pt x="133160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30" y="30861"/>
                      <a:pt x="92393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7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5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1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3"/>
                      <a:pt x="244888" y="46577"/>
                      <a:pt x="247936" y="59531"/>
                    </a:cubicBezTo>
                    <a:cubicBezTo>
                      <a:pt x="250984" y="72485"/>
                      <a:pt x="252508" y="90106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707"/>
                      <a:pt x="31814" y="320040"/>
                      <a:pt x="19145" y="306610"/>
                    </a:cubicBezTo>
                    <a:close/>
                    <a:moveTo>
                      <a:pt x="165068" y="262985"/>
                    </a:moveTo>
                    <a:lnTo>
                      <a:pt x="165068" y="138589"/>
                    </a:lnTo>
                    <a:cubicBezTo>
                      <a:pt x="160211" y="146685"/>
                      <a:pt x="149924" y="155543"/>
                      <a:pt x="134112" y="165259"/>
                    </a:cubicBezTo>
                    <a:cubicBezTo>
                      <a:pt x="118301" y="175355"/>
                      <a:pt x="106394" y="185452"/>
                      <a:pt x="98298" y="195548"/>
                    </a:cubicBezTo>
                    <a:cubicBezTo>
                      <a:pt x="90202" y="205645"/>
                      <a:pt x="86201" y="220218"/>
                      <a:pt x="86201" y="239268"/>
                    </a:cubicBezTo>
                    <a:cubicBezTo>
                      <a:pt x="86201" y="255842"/>
                      <a:pt x="89630" y="268129"/>
                      <a:pt x="96488" y="275939"/>
                    </a:cubicBezTo>
                    <a:cubicBezTo>
                      <a:pt x="103346" y="283845"/>
                      <a:pt x="112490" y="287750"/>
                      <a:pt x="123825" y="287750"/>
                    </a:cubicBezTo>
                    <a:cubicBezTo>
                      <a:pt x="139541" y="287846"/>
                      <a:pt x="153257" y="279559"/>
                      <a:pt x="165068" y="26298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2" name="Freeform: Shape 91">
                <a:extLst>
                  <a:ext uri="{FF2B5EF4-FFF2-40B4-BE49-F238E27FC236}">
                    <a16:creationId xmlns:a16="http://schemas.microsoft.com/office/drawing/2014/main" id="{185E38F4-68E5-4262-8E5B-3FF2F84A5E5F}"/>
                  </a:ext>
                </a:extLst>
              </p:cNvPr>
              <p:cNvSpPr/>
              <p:nvPr/>
            </p:nvSpPr>
            <p:spPr>
              <a:xfrm>
                <a:off x="5886740" y="3330519"/>
                <a:ext cx="301266" cy="184388"/>
              </a:xfrm>
              <a:custGeom>
                <a:avLst/>
                <a:gdLst>
                  <a:gd name="connsiteX0" fmla="*/ 496634 w 526637"/>
                  <a:gd name="connsiteY0" fmla="*/ 300133 h 322326"/>
                  <a:gd name="connsiteX1" fmla="*/ 526637 w 526637"/>
                  <a:gd name="connsiteY1" fmla="*/ 309563 h 322326"/>
                  <a:gd name="connsiteX2" fmla="*/ 526637 w 526637"/>
                  <a:gd name="connsiteY2" fmla="*/ 322326 h 322326"/>
                  <a:gd name="connsiteX3" fmla="*/ 446532 w 526637"/>
                  <a:gd name="connsiteY3" fmla="*/ 319945 h 322326"/>
                  <a:gd name="connsiteX4" fmla="*/ 371285 w 526637"/>
                  <a:gd name="connsiteY4" fmla="*/ 322326 h 322326"/>
                  <a:gd name="connsiteX5" fmla="*/ 371285 w 526637"/>
                  <a:gd name="connsiteY5" fmla="*/ 309563 h 322326"/>
                  <a:gd name="connsiteX6" fmla="*/ 394049 w 526637"/>
                  <a:gd name="connsiteY6" fmla="*/ 300419 h 322326"/>
                  <a:gd name="connsiteX7" fmla="*/ 400431 w 526637"/>
                  <a:gd name="connsiteY7" fmla="*/ 265843 h 322326"/>
                  <a:gd name="connsiteX8" fmla="*/ 400431 w 526637"/>
                  <a:gd name="connsiteY8" fmla="*/ 77152 h 322326"/>
                  <a:gd name="connsiteX9" fmla="*/ 392811 w 526637"/>
                  <a:gd name="connsiteY9" fmla="*/ 39243 h 322326"/>
                  <a:gd name="connsiteX10" fmla="*/ 363950 w 526637"/>
                  <a:gd name="connsiteY10" fmla="*/ 26765 h 322326"/>
                  <a:gd name="connsiteX11" fmla="*/ 324803 w 526637"/>
                  <a:gd name="connsiteY11" fmla="*/ 45529 h 322326"/>
                  <a:gd name="connsiteX12" fmla="*/ 305086 w 526637"/>
                  <a:gd name="connsiteY12" fmla="*/ 91631 h 322326"/>
                  <a:gd name="connsiteX13" fmla="*/ 305086 w 526637"/>
                  <a:gd name="connsiteY13" fmla="*/ 102584 h 322326"/>
                  <a:gd name="connsiteX14" fmla="*/ 305086 w 526637"/>
                  <a:gd name="connsiteY14" fmla="*/ 265748 h 322326"/>
                  <a:gd name="connsiteX15" fmla="*/ 312706 w 526637"/>
                  <a:gd name="connsiteY15" fmla="*/ 300038 h 322326"/>
                  <a:gd name="connsiteX16" fmla="*/ 340328 w 526637"/>
                  <a:gd name="connsiteY16" fmla="*/ 309467 h 322326"/>
                  <a:gd name="connsiteX17" fmla="*/ 340328 w 526637"/>
                  <a:gd name="connsiteY17" fmla="*/ 322231 h 322326"/>
                  <a:gd name="connsiteX18" fmla="*/ 263938 w 526637"/>
                  <a:gd name="connsiteY18" fmla="*/ 319850 h 322326"/>
                  <a:gd name="connsiteX19" fmla="*/ 188690 w 526637"/>
                  <a:gd name="connsiteY19" fmla="*/ 322231 h 322326"/>
                  <a:gd name="connsiteX20" fmla="*/ 188690 w 526637"/>
                  <a:gd name="connsiteY20" fmla="*/ 309467 h 322326"/>
                  <a:gd name="connsiteX21" fmla="*/ 211455 w 526637"/>
                  <a:gd name="connsiteY21" fmla="*/ 300038 h 322326"/>
                  <a:gd name="connsiteX22" fmla="*/ 217837 w 526637"/>
                  <a:gd name="connsiteY22" fmla="*/ 265748 h 322326"/>
                  <a:gd name="connsiteX23" fmla="*/ 217837 w 526637"/>
                  <a:gd name="connsiteY23" fmla="*/ 77152 h 322326"/>
                  <a:gd name="connsiteX24" fmla="*/ 211169 w 526637"/>
                  <a:gd name="connsiteY24" fmla="*/ 39243 h 322326"/>
                  <a:gd name="connsiteX25" fmla="*/ 185071 w 526637"/>
                  <a:gd name="connsiteY25" fmla="*/ 26765 h 322326"/>
                  <a:gd name="connsiteX26" fmla="*/ 143542 w 526637"/>
                  <a:gd name="connsiteY26" fmla="*/ 47054 h 322326"/>
                  <a:gd name="connsiteX27" fmla="*/ 126206 w 526637"/>
                  <a:gd name="connsiteY27" fmla="*/ 97060 h 322326"/>
                  <a:gd name="connsiteX28" fmla="*/ 126206 w 526637"/>
                  <a:gd name="connsiteY28" fmla="*/ 265748 h 322326"/>
                  <a:gd name="connsiteX29" fmla="*/ 132588 w 526637"/>
                  <a:gd name="connsiteY29" fmla="*/ 300038 h 322326"/>
                  <a:gd name="connsiteX30" fmla="*/ 155353 w 526637"/>
                  <a:gd name="connsiteY30" fmla="*/ 309467 h 322326"/>
                  <a:gd name="connsiteX31" fmla="*/ 155353 w 526637"/>
                  <a:gd name="connsiteY31" fmla="*/ 322231 h 322326"/>
                  <a:gd name="connsiteX32" fmla="*/ 83725 w 526637"/>
                  <a:gd name="connsiteY32" fmla="*/ 319850 h 322326"/>
                  <a:gd name="connsiteX33" fmla="*/ 0 w 526637"/>
                  <a:gd name="connsiteY33" fmla="*/ 322231 h 322326"/>
                  <a:gd name="connsiteX34" fmla="*/ 0 w 526637"/>
                  <a:gd name="connsiteY34" fmla="*/ 309467 h 322326"/>
                  <a:gd name="connsiteX35" fmla="*/ 30290 w 526637"/>
                  <a:gd name="connsiteY35" fmla="*/ 300038 h 322326"/>
                  <a:gd name="connsiteX36" fmla="*/ 38767 w 526637"/>
                  <a:gd name="connsiteY36" fmla="*/ 265748 h 322326"/>
                  <a:gd name="connsiteX37" fmla="*/ 38767 w 526637"/>
                  <a:gd name="connsiteY37" fmla="*/ 74676 h 322326"/>
                  <a:gd name="connsiteX38" fmla="*/ 30290 w 526637"/>
                  <a:gd name="connsiteY38" fmla="*/ 34004 h 322326"/>
                  <a:gd name="connsiteX39" fmla="*/ 0 w 526637"/>
                  <a:gd name="connsiteY39" fmla="*/ 21241 h 322326"/>
                  <a:gd name="connsiteX40" fmla="*/ 0 w 526637"/>
                  <a:gd name="connsiteY40" fmla="*/ 8477 h 322326"/>
                  <a:gd name="connsiteX41" fmla="*/ 37624 w 526637"/>
                  <a:gd name="connsiteY41" fmla="*/ 10287 h 322326"/>
                  <a:gd name="connsiteX42" fmla="*/ 126206 w 526637"/>
                  <a:gd name="connsiteY42" fmla="*/ 1810 h 322326"/>
                  <a:gd name="connsiteX43" fmla="*/ 126206 w 526637"/>
                  <a:gd name="connsiteY43" fmla="*/ 56388 h 322326"/>
                  <a:gd name="connsiteX44" fmla="*/ 220218 w 526637"/>
                  <a:gd name="connsiteY44" fmla="*/ 0 h 322326"/>
                  <a:gd name="connsiteX45" fmla="*/ 286988 w 526637"/>
                  <a:gd name="connsiteY45" fmla="*/ 23622 h 322326"/>
                  <a:gd name="connsiteX46" fmla="*/ 302133 w 526637"/>
                  <a:gd name="connsiteY46" fmla="*/ 60008 h 322326"/>
                  <a:gd name="connsiteX47" fmla="*/ 343376 w 526637"/>
                  <a:gd name="connsiteY47" fmla="*/ 13621 h 322326"/>
                  <a:gd name="connsiteX48" fmla="*/ 402812 w 526637"/>
                  <a:gd name="connsiteY48" fmla="*/ 0 h 322326"/>
                  <a:gd name="connsiteX49" fmla="*/ 469583 w 526637"/>
                  <a:gd name="connsiteY49" fmla="*/ 23622 h 322326"/>
                  <a:gd name="connsiteX50" fmla="*/ 483489 w 526637"/>
                  <a:gd name="connsiteY50" fmla="*/ 53340 h 322326"/>
                  <a:gd name="connsiteX51" fmla="*/ 487775 w 526637"/>
                  <a:gd name="connsiteY51" fmla="*/ 102489 h 322326"/>
                  <a:gd name="connsiteX52" fmla="*/ 487775 w 526637"/>
                  <a:gd name="connsiteY52" fmla="*/ 265652 h 322326"/>
                  <a:gd name="connsiteX53" fmla="*/ 496634 w 526637"/>
                  <a:gd name="connsiteY53" fmla="*/ 300133 h 322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637" h="322326">
                    <a:moveTo>
                      <a:pt x="496634" y="300133"/>
                    </a:moveTo>
                    <a:cubicBezTo>
                      <a:pt x="502539" y="306419"/>
                      <a:pt x="512540" y="309563"/>
                      <a:pt x="526637" y="309563"/>
                    </a:cubicBezTo>
                    <a:lnTo>
                      <a:pt x="526637" y="322326"/>
                    </a:lnTo>
                    <a:cubicBezTo>
                      <a:pt x="486156" y="320707"/>
                      <a:pt x="459486" y="319945"/>
                      <a:pt x="446532" y="319945"/>
                    </a:cubicBezTo>
                    <a:cubicBezTo>
                      <a:pt x="435197" y="319945"/>
                      <a:pt x="410146" y="320802"/>
                      <a:pt x="371285" y="322326"/>
                    </a:cubicBezTo>
                    <a:lnTo>
                      <a:pt x="371285" y="309563"/>
                    </a:lnTo>
                    <a:cubicBezTo>
                      <a:pt x="382238" y="309563"/>
                      <a:pt x="389763" y="306515"/>
                      <a:pt x="394049" y="300419"/>
                    </a:cubicBezTo>
                    <a:cubicBezTo>
                      <a:pt x="398336" y="294323"/>
                      <a:pt x="400431" y="282797"/>
                      <a:pt x="400431" y="265843"/>
                    </a:cubicBezTo>
                    <a:lnTo>
                      <a:pt x="400431" y="77152"/>
                    </a:lnTo>
                    <a:cubicBezTo>
                      <a:pt x="400431" y="60198"/>
                      <a:pt x="397859" y="47530"/>
                      <a:pt x="392811" y="39243"/>
                    </a:cubicBezTo>
                    <a:cubicBezTo>
                      <a:pt x="387763" y="30956"/>
                      <a:pt x="378143" y="26765"/>
                      <a:pt x="363950" y="26765"/>
                    </a:cubicBezTo>
                    <a:cubicBezTo>
                      <a:pt x="348996" y="26765"/>
                      <a:pt x="335947" y="33052"/>
                      <a:pt x="324803" y="45529"/>
                    </a:cubicBezTo>
                    <a:cubicBezTo>
                      <a:pt x="313658" y="58102"/>
                      <a:pt x="307086" y="73438"/>
                      <a:pt x="305086" y="91631"/>
                    </a:cubicBezTo>
                    <a:lnTo>
                      <a:pt x="305086" y="102584"/>
                    </a:lnTo>
                    <a:lnTo>
                      <a:pt x="305086" y="265748"/>
                    </a:lnTo>
                    <a:cubicBezTo>
                      <a:pt x="305086" y="282321"/>
                      <a:pt x="307562" y="293751"/>
                      <a:pt x="312706" y="300038"/>
                    </a:cubicBezTo>
                    <a:cubicBezTo>
                      <a:pt x="317754" y="306324"/>
                      <a:pt x="326993" y="309467"/>
                      <a:pt x="340328" y="309467"/>
                    </a:cubicBezTo>
                    <a:lnTo>
                      <a:pt x="340328" y="322231"/>
                    </a:lnTo>
                    <a:cubicBezTo>
                      <a:pt x="301466" y="320612"/>
                      <a:pt x="276035" y="319850"/>
                      <a:pt x="263938" y="319850"/>
                    </a:cubicBezTo>
                    <a:cubicBezTo>
                      <a:pt x="252603" y="319850"/>
                      <a:pt x="227552" y="320707"/>
                      <a:pt x="188690" y="322231"/>
                    </a:cubicBezTo>
                    <a:lnTo>
                      <a:pt x="188690" y="309467"/>
                    </a:lnTo>
                    <a:cubicBezTo>
                      <a:pt x="199644" y="309467"/>
                      <a:pt x="207169" y="306324"/>
                      <a:pt x="211455" y="300038"/>
                    </a:cubicBezTo>
                    <a:cubicBezTo>
                      <a:pt x="215741" y="293751"/>
                      <a:pt x="217837" y="282321"/>
                      <a:pt x="217837" y="265748"/>
                    </a:cubicBezTo>
                    <a:lnTo>
                      <a:pt x="217837" y="77152"/>
                    </a:lnTo>
                    <a:cubicBezTo>
                      <a:pt x="217837" y="60198"/>
                      <a:pt x="215646" y="47530"/>
                      <a:pt x="211169" y="39243"/>
                    </a:cubicBezTo>
                    <a:cubicBezTo>
                      <a:pt x="206693" y="30956"/>
                      <a:pt x="198025" y="26765"/>
                      <a:pt x="185071" y="26765"/>
                    </a:cubicBezTo>
                    <a:cubicBezTo>
                      <a:pt x="168878" y="26765"/>
                      <a:pt x="155067" y="33528"/>
                      <a:pt x="143542" y="47054"/>
                    </a:cubicBezTo>
                    <a:cubicBezTo>
                      <a:pt x="132017" y="60579"/>
                      <a:pt x="126206" y="77248"/>
                      <a:pt x="126206" y="97060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575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477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59" y="30861"/>
                      <a:pt x="480727" y="40862"/>
                      <a:pt x="483489" y="53340"/>
                    </a:cubicBezTo>
                    <a:cubicBezTo>
                      <a:pt x="486346" y="65913"/>
                      <a:pt x="487775" y="82296"/>
                      <a:pt x="487775" y="102489"/>
                    </a:cubicBezTo>
                    <a:lnTo>
                      <a:pt x="487775" y="265652"/>
                    </a:lnTo>
                    <a:cubicBezTo>
                      <a:pt x="487871" y="282416"/>
                      <a:pt x="490823" y="293846"/>
                      <a:pt x="496634" y="30013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3" name="Freeform: Shape 92">
                <a:extLst>
                  <a:ext uri="{FF2B5EF4-FFF2-40B4-BE49-F238E27FC236}">
                    <a16:creationId xmlns:a16="http://schemas.microsoft.com/office/drawing/2014/main" id="{8EEEC96A-640F-4176-AB89-968B86A94E33}"/>
                  </a:ext>
                </a:extLst>
              </p:cNvPr>
              <p:cNvSpPr/>
              <p:nvPr/>
            </p:nvSpPr>
            <p:spPr>
              <a:xfrm>
                <a:off x="6516109" y="3332388"/>
                <a:ext cx="170002" cy="189126"/>
              </a:xfrm>
              <a:custGeom>
                <a:avLst/>
                <a:gdLst>
                  <a:gd name="connsiteX0" fmla="*/ 257747 w 297180"/>
                  <a:gd name="connsiteY0" fmla="*/ 39719 h 330612"/>
                  <a:gd name="connsiteX1" fmla="*/ 297180 w 297180"/>
                  <a:gd name="connsiteY1" fmla="*/ 165640 h 330612"/>
                  <a:gd name="connsiteX2" fmla="*/ 257747 w 297180"/>
                  <a:gd name="connsiteY2" fmla="*/ 291179 h 330612"/>
                  <a:gd name="connsiteX3" fmla="*/ 148590 w 297180"/>
                  <a:gd name="connsiteY3" fmla="*/ 330613 h 330612"/>
                  <a:gd name="connsiteX4" fmla="*/ 39719 w 297180"/>
                  <a:gd name="connsiteY4" fmla="*/ 291179 h 330612"/>
                  <a:gd name="connsiteX5" fmla="*/ 0 w 297180"/>
                  <a:gd name="connsiteY5" fmla="*/ 165640 h 330612"/>
                  <a:gd name="connsiteX6" fmla="*/ 39719 w 297180"/>
                  <a:gd name="connsiteY6" fmla="*/ 39719 h 330612"/>
                  <a:gd name="connsiteX7" fmla="*/ 148590 w 297180"/>
                  <a:gd name="connsiteY7" fmla="*/ 0 h 330612"/>
                  <a:gd name="connsiteX8" fmla="*/ 257747 w 297180"/>
                  <a:gd name="connsiteY8" fmla="*/ 39719 h 330612"/>
                  <a:gd name="connsiteX9" fmla="*/ 106966 w 297180"/>
                  <a:gd name="connsiteY9" fmla="*/ 50006 h 330612"/>
                  <a:gd name="connsiteX10" fmla="*/ 91535 w 297180"/>
                  <a:gd name="connsiteY10" fmla="*/ 165544 h 330612"/>
                  <a:gd name="connsiteX11" fmla="*/ 106966 w 297180"/>
                  <a:gd name="connsiteY11" fmla="*/ 280797 h 330612"/>
                  <a:gd name="connsiteX12" fmla="*/ 148495 w 297180"/>
                  <a:gd name="connsiteY12" fmla="*/ 318421 h 330612"/>
                  <a:gd name="connsiteX13" fmla="*/ 190310 w 297180"/>
                  <a:gd name="connsiteY13" fmla="*/ 281083 h 330612"/>
                  <a:gd name="connsiteX14" fmla="*/ 205454 w 297180"/>
                  <a:gd name="connsiteY14" fmla="*/ 165544 h 330612"/>
                  <a:gd name="connsiteX15" fmla="*/ 190024 w 297180"/>
                  <a:gd name="connsiteY15" fmla="*/ 49625 h 330612"/>
                  <a:gd name="connsiteX16" fmla="*/ 148495 w 297180"/>
                  <a:gd name="connsiteY16" fmla="*/ 12002 h 330612"/>
                  <a:gd name="connsiteX17" fmla="*/ 106966 w 297180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80" h="330612">
                    <a:moveTo>
                      <a:pt x="257747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5"/>
                      <a:pt x="284036" y="264890"/>
                      <a:pt x="257747" y="291179"/>
                    </a:cubicBezTo>
                    <a:cubicBezTo>
                      <a:pt x="231458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5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99" y="13240"/>
                      <a:pt x="102489" y="0"/>
                      <a:pt x="148590" y="0"/>
                    </a:cubicBezTo>
                    <a:cubicBezTo>
                      <a:pt x="195072" y="0"/>
                      <a:pt x="231458" y="13240"/>
                      <a:pt x="257747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7" y="318421"/>
                      <a:pt x="180213" y="305943"/>
                      <a:pt x="190310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348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4" name="Freeform: Shape 93">
                <a:extLst>
                  <a:ext uri="{FF2B5EF4-FFF2-40B4-BE49-F238E27FC236}">
                    <a16:creationId xmlns:a16="http://schemas.microsoft.com/office/drawing/2014/main" id="{2C39B806-282D-49F3-8496-CB427B220C27}"/>
                  </a:ext>
                </a:extLst>
              </p:cNvPr>
              <p:cNvSpPr/>
              <p:nvPr/>
            </p:nvSpPr>
            <p:spPr>
              <a:xfrm>
                <a:off x="6983348" y="33304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717 h 322230"/>
                  <a:gd name="connsiteX1" fmla="*/ 307277 w 350329"/>
                  <a:gd name="connsiteY1" fmla="*/ 53435 h 322230"/>
                  <a:gd name="connsiteX2" fmla="*/ 311563 w 350329"/>
                  <a:gd name="connsiteY2" fmla="*/ 102584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152 h 322230"/>
                  <a:gd name="connsiteX13" fmla="*/ 215837 w 350329"/>
                  <a:gd name="connsiteY13" fmla="*/ 39529 h 322230"/>
                  <a:gd name="connsiteX14" fmla="*/ 186404 w 350329"/>
                  <a:gd name="connsiteY14" fmla="*/ 26765 h 322230"/>
                  <a:gd name="connsiteX15" fmla="*/ 143923 w 350329"/>
                  <a:gd name="connsiteY15" fmla="*/ 47054 h 322230"/>
                  <a:gd name="connsiteX16" fmla="*/ 126302 w 350329"/>
                  <a:gd name="connsiteY16" fmla="*/ 97060 h 322230"/>
                  <a:gd name="connsiteX17" fmla="*/ 126302 w 350329"/>
                  <a:gd name="connsiteY17" fmla="*/ 265748 h 322230"/>
                  <a:gd name="connsiteX18" fmla="*/ 133541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676 h 322230"/>
                  <a:gd name="connsiteX27" fmla="*/ 30290 w 350329"/>
                  <a:gd name="connsiteY27" fmla="*/ 34004 h 322230"/>
                  <a:gd name="connsiteX28" fmla="*/ 0 w 350329"/>
                  <a:gd name="connsiteY28" fmla="*/ 21241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5743 w 350329"/>
                  <a:gd name="connsiteY33" fmla="*/ 0 h 322230"/>
                  <a:gd name="connsiteX34" fmla="*/ 292703 w 350329"/>
                  <a:gd name="connsiteY34" fmla="*/ 23717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717"/>
                    </a:moveTo>
                    <a:cubicBezTo>
                      <a:pt x="299561" y="31433"/>
                      <a:pt x="304419" y="41339"/>
                      <a:pt x="307277" y="53435"/>
                    </a:cubicBezTo>
                    <a:cubicBezTo>
                      <a:pt x="310134" y="65532"/>
                      <a:pt x="311563" y="81915"/>
                      <a:pt x="311563" y="102584"/>
                    </a:cubicBezTo>
                    <a:lnTo>
                      <a:pt x="311563" y="265748"/>
                    </a:lnTo>
                    <a:cubicBezTo>
                      <a:pt x="311563" y="282321"/>
                      <a:pt x="314516" y="293751"/>
                      <a:pt x="320326" y="300038"/>
                    </a:cubicBezTo>
                    <a:cubicBezTo>
                      <a:pt x="326231" y="306324"/>
                      <a:pt x="336233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8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152"/>
                    </a:lnTo>
                    <a:cubicBezTo>
                      <a:pt x="224028" y="60579"/>
                      <a:pt x="221266" y="48006"/>
                      <a:pt x="215837" y="39529"/>
                    </a:cubicBezTo>
                    <a:cubicBezTo>
                      <a:pt x="210407" y="31052"/>
                      <a:pt x="200597" y="26765"/>
                      <a:pt x="186404" y="26765"/>
                    </a:cubicBezTo>
                    <a:cubicBezTo>
                      <a:pt x="169831" y="26765"/>
                      <a:pt x="155639" y="33528"/>
                      <a:pt x="143923" y="47054"/>
                    </a:cubicBezTo>
                    <a:cubicBezTo>
                      <a:pt x="132207" y="60579"/>
                      <a:pt x="126302" y="77248"/>
                      <a:pt x="126302" y="97060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1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670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399" y="18764"/>
                      <a:pt x="177546" y="0"/>
                      <a:pt x="225743" y="0"/>
                    </a:cubicBezTo>
                    <a:cubicBezTo>
                      <a:pt x="256699" y="95"/>
                      <a:pt x="278892" y="8001"/>
                      <a:pt x="292703" y="237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FF8ADE6C-250F-4FA5-82B3-DB2A4F862135}"/>
                </a:ext>
              </a:extLst>
            </p:cNvPr>
            <p:cNvGrpSpPr/>
            <p:nvPr/>
          </p:nvGrpSpPr>
          <p:grpSpPr>
            <a:xfrm>
              <a:off x="8194652" y="2790087"/>
              <a:ext cx="1401046" cy="191203"/>
              <a:chOff x="4996524" y="4058515"/>
              <a:chExt cx="1401046" cy="191203"/>
            </a:xfrm>
            <a:grpFill/>
          </p:grpSpPr>
          <p:sp>
            <p:nvSpPr>
              <p:cNvPr id="95" name="Freeform: Shape 94">
                <a:extLst>
                  <a:ext uri="{FF2B5EF4-FFF2-40B4-BE49-F238E27FC236}">
                    <a16:creationId xmlns:a16="http://schemas.microsoft.com/office/drawing/2014/main" id="{EB147D3B-98E9-4303-B016-EA2488293121}"/>
                  </a:ext>
                </a:extLst>
              </p:cNvPr>
              <p:cNvSpPr/>
              <p:nvPr/>
            </p:nvSpPr>
            <p:spPr>
              <a:xfrm>
                <a:off x="4996524" y="4060626"/>
                <a:ext cx="131644" cy="189092"/>
              </a:xfrm>
              <a:custGeom>
                <a:avLst/>
                <a:gdLst>
                  <a:gd name="connsiteX0" fmla="*/ 149257 w 230123"/>
                  <a:gd name="connsiteY0" fmla="*/ 5553 h 330545"/>
                  <a:gd name="connsiteX1" fmla="*/ 178975 w 230123"/>
                  <a:gd name="connsiteY1" fmla="*/ 18602 h 330545"/>
                  <a:gd name="connsiteX2" fmla="*/ 189929 w 230123"/>
                  <a:gd name="connsiteY2" fmla="*/ 22888 h 330545"/>
                  <a:gd name="connsiteX3" fmla="*/ 199358 w 230123"/>
                  <a:gd name="connsiteY3" fmla="*/ 17173 h 330545"/>
                  <a:gd name="connsiteX4" fmla="*/ 204502 w 230123"/>
                  <a:gd name="connsiteY4" fmla="*/ 504 h 330545"/>
                  <a:gd name="connsiteX5" fmla="*/ 217265 w 230123"/>
                  <a:gd name="connsiteY5" fmla="*/ 504 h 330545"/>
                  <a:gd name="connsiteX6" fmla="*/ 214884 w 230123"/>
                  <a:gd name="connsiteY6" fmla="*/ 107279 h 330545"/>
                  <a:gd name="connsiteX7" fmla="*/ 202121 w 230123"/>
                  <a:gd name="connsiteY7" fmla="*/ 107279 h 330545"/>
                  <a:gd name="connsiteX8" fmla="*/ 178118 w 230123"/>
                  <a:gd name="connsiteY8" fmla="*/ 40224 h 330545"/>
                  <a:gd name="connsiteX9" fmla="*/ 124397 w 230123"/>
                  <a:gd name="connsiteY9" fmla="*/ 13268 h 330545"/>
                  <a:gd name="connsiteX10" fmla="*/ 94393 w 230123"/>
                  <a:gd name="connsiteY10" fmla="*/ 23555 h 330545"/>
                  <a:gd name="connsiteX11" fmla="*/ 82582 w 230123"/>
                  <a:gd name="connsiteY11" fmla="*/ 52035 h 330545"/>
                  <a:gd name="connsiteX12" fmla="*/ 96584 w 230123"/>
                  <a:gd name="connsiteY12" fmla="*/ 87563 h 330545"/>
                  <a:gd name="connsiteX13" fmla="*/ 140303 w 230123"/>
                  <a:gd name="connsiteY13" fmla="*/ 123662 h 330545"/>
                  <a:gd name="connsiteX14" fmla="*/ 157925 w 230123"/>
                  <a:gd name="connsiteY14" fmla="*/ 136426 h 330545"/>
                  <a:gd name="connsiteX15" fmla="*/ 212503 w 230123"/>
                  <a:gd name="connsiteY15" fmla="*/ 186146 h 330545"/>
                  <a:gd name="connsiteX16" fmla="*/ 230124 w 230123"/>
                  <a:gd name="connsiteY16" fmla="*/ 240725 h 330545"/>
                  <a:gd name="connsiteX17" fmla="*/ 214694 w 230123"/>
                  <a:gd name="connsiteY17" fmla="*/ 288064 h 330545"/>
                  <a:gd name="connsiteX18" fmla="*/ 173165 w 230123"/>
                  <a:gd name="connsiteY18" fmla="*/ 319592 h 330545"/>
                  <a:gd name="connsiteX19" fmla="*/ 115538 w 230123"/>
                  <a:gd name="connsiteY19" fmla="*/ 330545 h 330545"/>
                  <a:gd name="connsiteX20" fmla="*/ 58484 w 230123"/>
                  <a:gd name="connsiteY20" fmla="*/ 317782 h 330545"/>
                  <a:gd name="connsiteX21" fmla="*/ 30575 w 230123"/>
                  <a:gd name="connsiteY21" fmla="*/ 305019 h 330545"/>
                  <a:gd name="connsiteX22" fmla="*/ 20003 w 230123"/>
                  <a:gd name="connsiteY22" fmla="*/ 308924 h 330545"/>
                  <a:gd name="connsiteX23" fmla="*/ 13049 w 230123"/>
                  <a:gd name="connsiteY23" fmla="*/ 326259 h 330545"/>
                  <a:gd name="connsiteX24" fmla="*/ 0 w 230123"/>
                  <a:gd name="connsiteY24" fmla="*/ 326259 h 330545"/>
                  <a:gd name="connsiteX25" fmla="*/ 2381 w 230123"/>
                  <a:gd name="connsiteY25" fmla="*/ 204911 h 330545"/>
                  <a:gd name="connsiteX26" fmla="*/ 15145 w 230123"/>
                  <a:gd name="connsiteY26" fmla="*/ 204911 h 330545"/>
                  <a:gd name="connsiteX27" fmla="*/ 97060 w 230123"/>
                  <a:gd name="connsiteY27" fmla="*/ 316544 h 330545"/>
                  <a:gd name="connsiteX28" fmla="*/ 127064 w 230123"/>
                  <a:gd name="connsiteY28" fmla="*/ 305971 h 330545"/>
                  <a:gd name="connsiteX29" fmla="*/ 139541 w 230123"/>
                  <a:gd name="connsiteY29" fmla="*/ 273491 h 330545"/>
                  <a:gd name="connsiteX30" fmla="*/ 131921 w 230123"/>
                  <a:gd name="connsiteY30" fmla="*/ 243201 h 330545"/>
                  <a:gd name="connsiteX31" fmla="*/ 112776 w 230123"/>
                  <a:gd name="connsiteY31" fmla="*/ 219579 h 330545"/>
                  <a:gd name="connsiteX32" fmla="*/ 78200 w 230123"/>
                  <a:gd name="connsiteY32" fmla="*/ 191099 h 330545"/>
                  <a:gd name="connsiteX33" fmla="*/ 36671 w 230123"/>
                  <a:gd name="connsiteY33" fmla="*/ 155952 h 330545"/>
                  <a:gd name="connsiteX34" fmla="*/ 12383 w 230123"/>
                  <a:gd name="connsiteY34" fmla="*/ 124424 h 330545"/>
                  <a:gd name="connsiteX35" fmla="*/ 2381 w 230123"/>
                  <a:gd name="connsiteY35" fmla="*/ 83753 h 330545"/>
                  <a:gd name="connsiteX36" fmla="*/ 32671 w 230123"/>
                  <a:gd name="connsiteY36" fmla="*/ 22507 h 330545"/>
                  <a:gd name="connsiteX37" fmla="*/ 106680 w 230123"/>
                  <a:gd name="connsiteY37" fmla="*/ 28 h 330545"/>
                  <a:gd name="connsiteX38" fmla="*/ 149257 w 230123"/>
                  <a:gd name="connsiteY38" fmla="*/ 5553 h 330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30123" h="330545">
                    <a:moveTo>
                      <a:pt x="149257" y="5553"/>
                    </a:moveTo>
                    <a:cubicBezTo>
                      <a:pt x="162211" y="9362"/>
                      <a:pt x="172117" y="13744"/>
                      <a:pt x="178975" y="18602"/>
                    </a:cubicBezTo>
                    <a:cubicBezTo>
                      <a:pt x="182975" y="21459"/>
                      <a:pt x="186690" y="22888"/>
                      <a:pt x="189929" y="22888"/>
                    </a:cubicBezTo>
                    <a:cubicBezTo>
                      <a:pt x="193548" y="22888"/>
                      <a:pt x="196691" y="20983"/>
                      <a:pt x="199358" y="17173"/>
                    </a:cubicBezTo>
                    <a:cubicBezTo>
                      <a:pt x="202025" y="13363"/>
                      <a:pt x="203740" y="7743"/>
                      <a:pt x="204502" y="504"/>
                    </a:cubicBezTo>
                    <a:lnTo>
                      <a:pt x="217265" y="504"/>
                    </a:lnTo>
                    <a:cubicBezTo>
                      <a:pt x="215646" y="21174"/>
                      <a:pt x="214884" y="56702"/>
                      <a:pt x="214884" y="107279"/>
                    </a:cubicBezTo>
                    <a:lnTo>
                      <a:pt x="202121" y="107279"/>
                    </a:lnTo>
                    <a:cubicBezTo>
                      <a:pt x="198501" y="80610"/>
                      <a:pt x="190500" y="58226"/>
                      <a:pt x="178118" y="40224"/>
                    </a:cubicBezTo>
                    <a:cubicBezTo>
                      <a:pt x="165735" y="22221"/>
                      <a:pt x="147923" y="13268"/>
                      <a:pt x="124397" y="13268"/>
                    </a:cubicBezTo>
                    <a:cubicBezTo>
                      <a:pt x="112300" y="13268"/>
                      <a:pt x="102299" y="16697"/>
                      <a:pt x="94393" y="23555"/>
                    </a:cubicBezTo>
                    <a:cubicBezTo>
                      <a:pt x="86487" y="30413"/>
                      <a:pt x="82582" y="39938"/>
                      <a:pt x="82582" y="52035"/>
                    </a:cubicBezTo>
                    <a:cubicBezTo>
                      <a:pt x="82582" y="65750"/>
                      <a:pt x="87249" y="77657"/>
                      <a:pt x="96584" y="87563"/>
                    </a:cubicBezTo>
                    <a:cubicBezTo>
                      <a:pt x="105918" y="97469"/>
                      <a:pt x="120396" y="109470"/>
                      <a:pt x="140303" y="123662"/>
                    </a:cubicBezTo>
                    <a:lnTo>
                      <a:pt x="157925" y="136426"/>
                    </a:lnTo>
                    <a:cubicBezTo>
                      <a:pt x="182594" y="155000"/>
                      <a:pt x="200787" y="171573"/>
                      <a:pt x="212503" y="186146"/>
                    </a:cubicBezTo>
                    <a:cubicBezTo>
                      <a:pt x="224219" y="200720"/>
                      <a:pt x="230124" y="218912"/>
                      <a:pt x="230124" y="240725"/>
                    </a:cubicBezTo>
                    <a:cubicBezTo>
                      <a:pt x="230124" y="258537"/>
                      <a:pt x="224981" y="274348"/>
                      <a:pt x="214694" y="288064"/>
                    </a:cubicBezTo>
                    <a:cubicBezTo>
                      <a:pt x="204407" y="301780"/>
                      <a:pt x="190500" y="312353"/>
                      <a:pt x="173165" y="319592"/>
                    </a:cubicBezTo>
                    <a:cubicBezTo>
                      <a:pt x="155734" y="326831"/>
                      <a:pt x="136589" y="330545"/>
                      <a:pt x="115538" y="330545"/>
                    </a:cubicBezTo>
                    <a:cubicBezTo>
                      <a:pt x="93250" y="330545"/>
                      <a:pt x="74295" y="326259"/>
                      <a:pt x="58484" y="317782"/>
                    </a:cubicBezTo>
                    <a:cubicBezTo>
                      <a:pt x="45530" y="311305"/>
                      <a:pt x="36195" y="307114"/>
                      <a:pt x="30575" y="305019"/>
                    </a:cubicBezTo>
                    <a:cubicBezTo>
                      <a:pt x="26575" y="303780"/>
                      <a:pt x="22955" y="305114"/>
                      <a:pt x="20003" y="308924"/>
                    </a:cubicBezTo>
                    <a:cubicBezTo>
                      <a:pt x="16955" y="312734"/>
                      <a:pt x="14669" y="318544"/>
                      <a:pt x="13049" y="326259"/>
                    </a:cubicBezTo>
                    <a:lnTo>
                      <a:pt x="0" y="326259"/>
                    </a:lnTo>
                    <a:cubicBezTo>
                      <a:pt x="1619" y="303209"/>
                      <a:pt x="2381" y="262728"/>
                      <a:pt x="2381" y="204911"/>
                    </a:cubicBezTo>
                    <a:lnTo>
                      <a:pt x="15145" y="204911"/>
                    </a:lnTo>
                    <a:cubicBezTo>
                      <a:pt x="23241" y="279301"/>
                      <a:pt x="50578" y="316544"/>
                      <a:pt x="97060" y="316544"/>
                    </a:cubicBezTo>
                    <a:cubicBezTo>
                      <a:pt x="108776" y="316544"/>
                      <a:pt x="118777" y="313020"/>
                      <a:pt x="127064" y="305971"/>
                    </a:cubicBezTo>
                    <a:cubicBezTo>
                      <a:pt x="135350" y="298923"/>
                      <a:pt x="139541" y="288064"/>
                      <a:pt x="139541" y="273491"/>
                    </a:cubicBezTo>
                    <a:cubicBezTo>
                      <a:pt x="139541" y="262156"/>
                      <a:pt x="136970" y="252060"/>
                      <a:pt x="131921" y="243201"/>
                    </a:cubicBezTo>
                    <a:cubicBezTo>
                      <a:pt x="126873" y="234343"/>
                      <a:pt x="120491" y="226437"/>
                      <a:pt x="112776" y="219579"/>
                    </a:cubicBezTo>
                    <a:cubicBezTo>
                      <a:pt x="105061" y="212721"/>
                      <a:pt x="93536" y="203196"/>
                      <a:pt x="78200" y="191099"/>
                    </a:cubicBezTo>
                    <a:cubicBezTo>
                      <a:pt x="60008" y="176526"/>
                      <a:pt x="46101" y="164811"/>
                      <a:pt x="36671" y="155952"/>
                    </a:cubicBezTo>
                    <a:cubicBezTo>
                      <a:pt x="27146" y="147094"/>
                      <a:pt x="19050" y="136521"/>
                      <a:pt x="12383" y="124424"/>
                    </a:cubicBezTo>
                    <a:cubicBezTo>
                      <a:pt x="5715" y="112328"/>
                      <a:pt x="2381" y="98707"/>
                      <a:pt x="2381" y="83753"/>
                    </a:cubicBezTo>
                    <a:cubicBezTo>
                      <a:pt x="2381" y="57845"/>
                      <a:pt x="12478" y="37461"/>
                      <a:pt x="32671" y="22507"/>
                    </a:cubicBezTo>
                    <a:cubicBezTo>
                      <a:pt x="52864" y="7553"/>
                      <a:pt x="77534" y="28"/>
                      <a:pt x="106680" y="28"/>
                    </a:cubicBezTo>
                    <a:cubicBezTo>
                      <a:pt x="122111" y="-258"/>
                      <a:pt x="136303" y="1647"/>
                      <a:pt x="149257" y="555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6" name="Freeform: Shape 95">
                <a:extLst>
                  <a:ext uri="{FF2B5EF4-FFF2-40B4-BE49-F238E27FC236}">
                    <a16:creationId xmlns:a16="http://schemas.microsoft.com/office/drawing/2014/main" id="{34773A5C-8A13-4A66-891F-50B09638E7B7}"/>
                  </a:ext>
                </a:extLst>
              </p:cNvPr>
              <p:cNvSpPr/>
              <p:nvPr/>
            </p:nvSpPr>
            <p:spPr>
              <a:xfrm>
                <a:off x="5399831" y="4060383"/>
                <a:ext cx="150278" cy="189128"/>
              </a:xfrm>
              <a:custGeom>
                <a:avLst/>
                <a:gdLst>
                  <a:gd name="connsiteX0" fmla="*/ 250412 w 262699"/>
                  <a:gd name="connsiteY0" fmla="*/ 232315 h 330612"/>
                  <a:gd name="connsiteX1" fmla="*/ 261366 w 262699"/>
                  <a:gd name="connsiteY1" fmla="*/ 235934 h 330612"/>
                  <a:gd name="connsiteX2" fmla="*/ 218027 w 262699"/>
                  <a:gd name="connsiteY2" fmla="*/ 302990 h 330612"/>
                  <a:gd name="connsiteX3" fmla="*/ 140113 w 262699"/>
                  <a:gd name="connsiteY3" fmla="*/ 330613 h 330612"/>
                  <a:gd name="connsiteX4" fmla="*/ 37910 w 262699"/>
                  <a:gd name="connsiteY4" fmla="*/ 289655 h 330612"/>
                  <a:gd name="connsiteX5" fmla="*/ 0 w 262699"/>
                  <a:gd name="connsiteY5" fmla="*/ 168592 h 330612"/>
                  <a:gd name="connsiteX6" fmla="*/ 40672 w 262699"/>
                  <a:gd name="connsiteY6" fmla="*/ 43339 h 330612"/>
                  <a:gd name="connsiteX7" fmla="*/ 148685 w 262699"/>
                  <a:gd name="connsiteY7" fmla="*/ 0 h 330612"/>
                  <a:gd name="connsiteX8" fmla="*/ 262699 w 262699"/>
                  <a:gd name="connsiteY8" fmla="*/ 134684 h 330612"/>
                  <a:gd name="connsiteX9" fmla="*/ 92202 w 262699"/>
                  <a:gd name="connsiteY9" fmla="*/ 134684 h 330612"/>
                  <a:gd name="connsiteX10" fmla="*/ 91631 w 262699"/>
                  <a:gd name="connsiteY10" fmla="*/ 163163 h 330612"/>
                  <a:gd name="connsiteX11" fmla="*/ 102870 w 262699"/>
                  <a:gd name="connsiteY11" fmla="*/ 229934 h 330612"/>
                  <a:gd name="connsiteX12" fmla="*/ 132017 w 262699"/>
                  <a:gd name="connsiteY12" fmla="*/ 268796 h 330612"/>
                  <a:gd name="connsiteX13" fmla="*/ 170498 w 262699"/>
                  <a:gd name="connsiteY13" fmla="*/ 280892 h 330612"/>
                  <a:gd name="connsiteX14" fmla="*/ 250412 w 262699"/>
                  <a:gd name="connsiteY14" fmla="*/ 232315 h 330612"/>
                  <a:gd name="connsiteX15" fmla="*/ 108680 w 262699"/>
                  <a:gd name="connsiteY15" fmla="*/ 39719 h 330612"/>
                  <a:gd name="connsiteX16" fmla="*/ 90773 w 262699"/>
                  <a:gd name="connsiteY16" fmla="*/ 123158 h 330612"/>
                  <a:gd name="connsiteX17" fmla="*/ 186023 w 262699"/>
                  <a:gd name="connsiteY17" fmla="*/ 123158 h 330612"/>
                  <a:gd name="connsiteX18" fmla="*/ 176594 w 262699"/>
                  <a:gd name="connsiteY18" fmla="*/ 44005 h 330612"/>
                  <a:gd name="connsiteX19" fmla="*/ 144780 w 262699"/>
                  <a:gd name="connsiteY19" fmla="*/ 12763 h 330612"/>
                  <a:gd name="connsiteX20" fmla="*/ 108680 w 262699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699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8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10" y="289655"/>
                    </a:cubicBezTo>
                    <a:cubicBezTo>
                      <a:pt x="12668" y="262318"/>
                      <a:pt x="0" y="222028"/>
                      <a:pt x="0" y="168592"/>
                    </a:cubicBezTo>
                    <a:cubicBezTo>
                      <a:pt x="0" y="114014"/>
                      <a:pt x="13526" y="72200"/>
                      <a:pt x="40672" y="43339"/>
                    </a:cubicBezTo>
                    <a:cubicBezTo>
                      <a:pt x="67723" y="14383"/>
                      <a:pt x="103727" y="0"/>
                      <a:pt x="148685" y="0"/>
                    </a:cubicBezTo>
                    <a:cubicBezTo>
                      <a:pt x="224695" y="0"/>
                      <a:pt x="262699" y="44863"/>
                      <a:pt x="262699" y="134684"/>
                    </a:cubicBezTo>
                    <a:lnTo>
                      <a:pt x="92202" y="134684"/>
                    </a:lnTo>
                    <a:cubicBezTo>
                      <a:pt x="91821" y="140779"/>
                      <a:pt x="91631" y="150209"/>
                      <a:pt x="91631" y="163163"/>
                    </a:cubicBezTo>
                    <a:cubicBezTo>
                      <a:pt x="91631" y="189833"/>
                      <a:pt x="95345" y="212122"/>
                      <a:pt x="102870" y="229934"/>
                    </a:cubicBezTo>
                    <a:cubicBezTo>
                      <a:pt x="110395" y="247745"/>
                      <a:pt x="120015" y="260699"/>
                      <a:pt x="132017" y="268796"/>
                    </a:cubicBezTo>
                    <a:cubicBezTo>
                      <a:pt x="143923" y="276892"/>
                      <a:pt x="156782" y="280892"/>
                      <a:pt x="170498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1"/>
                      <a:pt x="93250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4" y="44005"/>
                    </a:cubicBezTo>
                    <a:cubicBezTo>
                      <a:pt x="169545" y="23146"/>
                      <a:pt x="158877" y="12763"/>
                      <a:pt x="144780" y="12763"/>
                    </a:cubicBezTo>
                    <a:cubicBezTo>
                      <a:pt x="130302" y="12763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7" name="Freeform: Shape 96">
                <a:extLst>
                  <a:ext uri="{FF2B5EF4-FFF2-40B4-BE49-F238E27FC236}">
                    <a16:creationId xmlns:a16="http://schemas.microsoft.com/office/drawing/2014/main" id="{D833A95F-1390-497A-8880-B15B85BFBA6D}"/>
                  </a:ext>
                </a:extLst>
              </p:cNvPr>
              <p:cNvSpPr/>
              <p:nvPr/>
            </p:nvSpPr>
            <p:spPr>
              <a:xfrm>
                <a:off x="5815460" y="4058515"/>
                <a:ext cx="150932" cy="184388"/>
              </a:xfrm>
              <a:custGeom>
                <a:avLst/>
                <a:gdLst>
                  <a:gd name="connsiteX0" fmla="*/ 249936 w 263842"/>
                  <a:gd name="connsiteY0" fmla="*/ 16478 h 322325"/>
                  <a:gd name="connsiteX1" fmla="*/ 263842 w 263842"/>
                  <a:gd name="connsiteY1" fmla="*/ 55912 h 322325"/>
                  <a:gd name="connsiteX2" fmla="*/ 250793 w 263842"/>
                  <a:gd name="connsiteY2" fmla="*/ 92583 h 322325"/>
                  <a:gd name="connsiteX3" fmla="*/ 216503 w 263842"/>
                  <a:gd name="connsiteY3" fmla="*/ 106871 h 322325"/>
                  <a:gd name="connsiteX4" fmla="*/ 183737 w 263842"/>
                  <a:gd name="connsiteY4" fmla="*/ 96202 h 322325"/>
                  <a:gd name="connsiteX5" fmla="*/ 171640 w 263842"/>
                  <a:gd name="connsiteY5" fmla="*/ 68008 h 322325"/>
                  <a:gd name="connsiteX6" fmla="*/ 198311 w 263842"/>
                  <a:gd name="connsiteY6" fmla="*/ 20669 h 322325"/>
                  <a:gd name="connsiteX7" fmla="*/ 191071 w 263842"/>
                  <a:gd name="connsiteY7" fmla="*/ 20098 h 322325"/>
                  <a:gd name="connsiteX8" fmla="*/ 181356 w 263842"/>
                  <a:gd name="connsiteY8" fmla="*/ 21336 h 322325"/>
                  <a:gd name="connsiteX9" fmla="*/ 142208 w 263842"/>
                  <a:gd name="connsiteY9" fmla="*/ 49244 h 322325"/>
                  <a:gd name="connsiteX10" fmla="*/ 126111 w 263842"/>
                  <a:gd name="connsiteY10" fmla="*/ 98965 h 322325"/>
                  <a:gd name="connsiteX11" fmla="*/ 126111 w 263842"/>
                  <a:gd name="connsiteY11" fmla="*/ 259747 h 322325"/>
                  <a:gd name="connsiteX12" fmla="*/ 139732 w 263842"/>
                  <a:gd name="connsiteY12" fmla="*/ 298609 h 322325"/>
                  <a:gd name="connsiteX13" fmla="*/ 183070 w 263842"/>
                  <a:gd name="connsiteY13" fmla="*/ 309563 h 322325"/>
                  <a:gd name="connsiteX14" fmla="*/ 183070 w 263842"/>
                  <a:gd name="connsiteY14" fmla="*/ 322326 h 322325"/>
                  <a:gd name="connsiteX15" fmla="*/ 169164 w 263842"/>
                  <a:gd name="connsiteY15" fmla="*/ 321755 h 322325"/>
                  <a:gd name="connsiteX16" fmla="*/ 86677 w 263842"/>
                  <a:gd name="connsiteY16" fmla="*/ 319945 h 322325"/>
                  <a:gd name="connsiteX17" fmla="*/ 12097 w 263842"/>
                  <a:gd name="connsiteY17" fmla="*/ 321755 h 322325"/>
                  <a:gd name="connsiteX18" fmla="*/ 0 w 263842"/>
                  <a:gd name="connsiteY18" fmla="*/ 322326 h 322325"/>
                  <a:gd name="connsiteX19" fmla="*/ 0 w 263842"/>
                  <a:gd name="connsiteY19" fmla="*/ 309563 h 322325"/>
                  <a:gd name="connsiteX20" fmla="*/ 30290 w 263842"/>
                  <a:gd name="connsiteY20" fmla="*/ 300133 h 322325"/>
                  <a:gd name="connsiteX21" fmla="*/ 38767 w 263842"/>
                  <a:gd name="connsiteY21" fmla="*/ 265843 h 322325"/>
                  <a:gd name="connsiteX22" fmla="*/ 38767 w 263842"/>
                  <a:gd name="connsiteY22" fmla="*/ 74771 h 322325"/>
                  <a:gd name="connsiteX23" fmla="*/ 30290 w 263842"/>
                  <a:gd name="connsiteY23" fmla="*/ 34099 h 322325"/>
                  <a:gd name="connsiteX24" fmla="*/ 0 w 263842"/>
                  <a:gd name="connsiteY24" fmla="*/ 21336 h 322325"/>
                  <a:gd name="connsiteX25" fmla="*/ 0 w 263842"/>
                  <a:gd name="connsiteY25" fmla="*/ 8572 h 322325"/>
                  <a:gd name="connsiteX26" fmla="*/ 37624 w 263842"/>
                  <a:gd name="connsiteY26" fmla="*/ 10382 h 322325"/>
                  <a:gd name="connsiteX27" fmla="*/ 126206 w 263842"/>
                  <a:gd name="connsiteY27" fmla="*/ 1905 h 322325"/>
                  <a:gd name="connsiteX28" fmla="*/ 126206 w 263842"/>
                  <a:gd name="connsiteY28" fmla="*/ 58293 h 322325"/>
                  <a:gd name="connsiteX29" fmla="*/ 159544 w 263842"/>
                  <a:gd name="connsiteY29" fmla="*/ 16097 h 322325"/>
                  <a:gd name="connsiteX30" fmla="*/ 208693 w 263842"/>
                  <a:gd name="connsiteY30" fmla="*/ 0 h 322325"/>
                  <a:gd name="connsiteX31" fmla="*/ 249936 w 263842"/>
                  <a:gd name="connsiteY31" fmla="*/ 16478 h 322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325">
                    <a:moveTo>
                      <a:pt x="249936" y="16478"/>
                    </a:moveTo>
                    <a:cubicBezTo>
                      <a:pt x="259270" y="27432"/>
                      <a:pt x="263842" y="40576"/>
                      <a:pt x="263842" y="55912"/>
                    </a:cubicBezTo>
                    <a:cubicBezTo>
                      <a:pt x="263842" y="70866"/>
                      <a:pt x="259461" y="83153"/>
                      <a:pt x="250793" y="92583"/>
                    </a:cubicBezTo>
                    <a:cubicBezTo>
                      <a:pt x="242125" y="102108"/>
                      <a:pt x="230695" y="106871"/>
                      <a:pt x="216503" y="106871"/>
                    </a:cubicBezTo>
                    <a:cubicBezTo>
                      <a:pt x="202787" y="106871"/>
                      <a:pt x="191834" y="103346"/>
                      <a:pt x="183737" y="96202"/>
                    </a:cubicBezTo>
                    <a:cubicBezTo>
                      <a:pt x="175641" y="89154"/>
                      <a:pt x="171640" y="79724"/>
                      <a:pt x="171640" y="68008"/>
                    </a:cubicBezTo>
                    <a:cubicBezTo>
                      <a:pt x="171640" y="48577"/>
                      <a:pt x="180499" y="32861"/>
                      <a:pt x="198311" y="20669"/>
                    </a:cubicBezTo>
                    <a:cubicBezTo>
                      <a:pt x="196691" y="20288"/>
                      <a:pt x="194310" y="20098"/>
                      <a:pt x="191071" y="20098"/>
                    </a:cubicBezTo>
                    <a:cubicBezTo>
                      <a:pt x="186976" y="20098"/>
                      <a:pt x="183832" y="20479"/>
                      <a:pt x="181356" y="21336"/>
                    </a:cubicBezTo>
                    <a:cubicBezTo>
                      <a:pt x="166021" y="23717"/>
                      <a:pt x="152971" y="33052"/>
                      <a:pt x="142208" y="49244"/>
                    </a:cubicBezTo>
                    <a:cubicBezTo>
                      <a:pt x="131445" y="65437"/>
                      <a:pt x="126111" y="82010"/>
                      <a:pt x="126111" y="98965"/>
                    </a:cubicBezTo>
                    <a:lnTo>
                      <a:pt x="126111" y="259747"/>
                    </a:lnTo>
                    <a:cubicBezTo>
                      <a:pt x="126111" y="278321"/>
                      <a:pt x="130683" y="291274"/>
                      <a:pt x="139732" y="298609"/>
                    </a:cubicBezTo>
                    <a:cubicBezTo>
                      <a:pt x="148876" y="305848"/>
                      <a:pt x="163259" y="309563"/>
                      <a:pt x="183070" y="309563"/>
                    </a:cubicBezTo>
                    <a:lnTo>
                      <a:pt x="183070" y="322326"/>
                    </a:lnTo>
                    <a:cubicBezTo>
                      <a:pt x="177355" y="322326"/>
                      <a:pt x="172784" y="322135"/>
                      <a:pt x="169164" y="321755"/>
                    </a:cubicBezTo>
                    <a:cubicBezTo>
                      <a:pt x="127921" y="320516"/>
                      <a:pt x="100394" y="319945"/>
                      <a:pt x="86677" y="319945"/>
                    </a:cubicBezTo>
                    <a:cubicBezTo>
                      <a:pt x="75724" y="319945"/>
                      <a:pt x="50863" y="320516"/>
                      <a:pt x="12097" y="321755"/>
                    </a:cubicBezTo>
                    <a:cubicBezTo>
                      <a:pt x="8858" y="322135"/>
                      <a:pt x="4858" y="322326"/>
                      <a:pt x="0" y="322326"/>
                    </a:cubicBezTo>
                    <a:lnTo>
                      <a:pt x="0" y="309563"/>
                    </a:lnTo>
                    <a:cubicBezTo>
                      <a:pt x="14573" y="309563"/>
                      <a:pt x="24670" y="306419"/>
                      <a:pt x="30290" y="300133"/>
                    </a:cubicBezTo>
                    <a:cubicBezTo>
                      <a:pt x="35909" y="293846"/>
                      <a:pt x="38767" y="282416"/>
                      <a:pt x="38767" y="265843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4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1" y="40862"/>
                      <a:pt x="144970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95"/>
                      <a:pt x="240601" y="5524"/>
                      <a:pt x="249936" y="1647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8" name="Freeform: Shape 97">
                <a:extLst>
                  <a:ext uri="{FF2B5EF4-FFF2-40B4-BE49-F238E27FC236}">
                    <a16:creationId xmlns:a16="http://schemas.microsoft.com/office/drawing/2014/main" id="{64D80073-1E60-4A7E-A8F4-0F937BF467D8}"/>
                  </a:ext>
                </a:extLst>
              </p:cNvPr>
              <p:cNvSpPr/>
              <p:nvPr/>
            </p:nvSpPr>
            <p:spPr>
              <a:xfrm>
                <a:off x="6229530" y="4059317"/>
                <a:ext cx="168040" cy="186784"/>
              </a:xfrm>
              <a:custGeom>
                <a:avLst/>
                <a:gdLst>
                  <a:gd name="connsiteX0" fmla="*/ 19145 w 293750"/>
                  <a:gd name="connsiteY0" fmla="*/ 306610 h 326517"/>
                  <a:gd name="connsiteX1" fmla="*/ 0 w 293750"/>
                  <a:gd name="connsiteY1" fmla="*/ 253841 h 326517"/>
                  <a:gd name="connsiteX2" fmla="*/ 14288 w 293750"/>
                  <a:gd name="connsiteY2" fmla="*/ 208598 h 326517"/>
                  <a:gd name="connsiteX3" fmla="*/ 48863 w 293750"/>
                  <a:gd name="connsiteY3" fmla="*/ 180975 h 326517"/>
                  <a:gd name="connsiteX4" fmla="*/ 100775 w 293750"/>
                  <a:gd name="connsiteY4" fmla="*/ 160306 h 326517"/>
                  <a:gd name="connsiteX5" fmla="*/ 149638 w 293750"/>
                  <a:gd name="connsiteY5" fmla="*/ 139351 h 326517"/>
                  <a:gd name="connsiteX6" fmla="*/ 165068 w 293750"/>
                  <a:gd name="connsiteY6" fmla="*/ 113538 h 326517"/>
                  <a:gd name="connsiteX7" fmla="*/ 165068 w 293750"/>
                  <a:gd name="connsiteY7" fmla="*/ 66199 h 326517"/>
                  <a:gd name="connsiteX8" fmla="*/ 153257 w 293750"/>
                  <a:gd name="connsiteY8" fmla="*/ 26479 h 326517"/>
                  <a:gd name="connsiteX9" fmla="*/ 116586 w 293750"/>
                  <a:gd name="connsiteY9" fmla="*/ 12192 h 326517"/>
                  <a:gd name="connsiteX10" fmla="*/ 72295 w 293750"/>
                  <a:gd name="connsiteY10" fmla="*/ 26765 h 326517"/>
                  <a:gd name="connsiteX11" fmla="*/ 98679 w 293750"/>
                  <a:gd name="connsiteY11" fmla="*/ 44958 h 326517"/>
                  <a:gd name="connsiteX12" fmla="*/ 108109 w 293750"/>
                  <a:gd name="connsiteY12" fmla="*/ 73438 h 326517"/>
                  <a:gd name="connsiteX13" fmla="*/ 94202 w 293750"/>
                  <a:gd name="connsiteY13" fmla="*/ 106204 h 326517"/>
                  <a:gd name="connsiteX14" fmla="*/ 60198 w 293750"/>
                  <a:gd name="connsiteY14" fmla="*/ 118300 h 326517"/>
                  <a:gd name="connsiteX15" fmla="*/ 27432 w 293750"/>
                  <a:gd name="connsiteY15" fmla="*/ 104966 h 326517"/>
                  <a:gd name="connsiteX16" fmla="*/ 15907 w 293750"/>
                  <a:gd name="connsiteY16" fmla="*/ 71628 h 326517"/>
                  <a:gd name="connsiteX17" fmla="*/ 24098 w 293750"/>
                  <a:gd name="connsiteY17" fmla="*/ 42767 h 326517"/>
                  <a:gd name="connsiteX18" fmla="*/ 49244 w 293750"/>
                  <a:gd name="connsiteY18" fmla="*/ 20574 h 326517"/>
                  <a:gd name="connsiteX19" fmla="*/ 89630 w 293750"/>
                  <a:gd name="connsiteY19" fmla="*/ 5429 h 326517"/>
                  <a:gd name="connsiteX20" fmla="*/ 142113 w 293750"/>
                  <a:gd name="connsiteY20" fmla="*/ 0 h 326517"/>
                  <a:gd name="connsiteX21" fmla="*/ 193643 w 293750"/>
                  <a:gd name="connsiteY21" fmla="*/ 6096 h 326517"/>
                  <a:gd name="connsiteX22" fmla="*/ 230029 w 293750"/>
                  <a:gd name="connsiteY22" fmla="*/ 26765 h 326517"/>
                  <a:gd name="connsiteX23" fmla="*/ 247936 w 293750"/>
                  <a:gd name="connsiteY23" fmla="*/ 59531 h 326517"/>
                  <a:gd name="connsiteX24" fmla="*/ 252508 w 293750"/>
                  <a:gd name="connsiteY24" fmla="*/ 112300 h 326517"/>
                  <a:gd name="connsiteX25" fmla="*/ 252508 w 293750"/>
                  <a:gd name="connsiteY25" fmla="*/ 277273 h 326517"/>
                  <a:gd name="connsiteX26" fmla="*/ 255270 w 293750"/>
                  <a:gd name="connsiteY26" fmla="*/ 297942 h 326517"/>
                  <a:gd name="connsiteX27" fmla="*/ 265843 w 293750"/>
                  <a:gd name="connsiteY27" fmla="*/ 304038 h 326517"/>
                  <a:gd name="connsiteX28" fmla="*/ 287655 w 293750"/>
                  <a:gd name="connsiteY28" fmla="*/ 293751 h 326517"/>
                  <a:gd name="connsiteX29" fmla="*/ 293751 w 293750"/>
                  <a:gd name="connsiteY29" fmla="*/ 304038 h 326517"/>
                  <a:gd name="connsiteX30" fmla="*/ 226981 w 293750"/>
                  <a:gd name="connsiteY30" fmla="*/ 326517 h 326517"/>
                  <a:gd name="connsiteX31" fmla="*/ 180308 w 293750"/>
                  <a:gd name="connsiteY31" fmla="*/ 313182 h 326517"/>
                  <a:gd name="connsiteX32" fmla="*/ 166402 w 293750"/>
                  <a:gd name="connsiteY32" fmla="*/ 277368 h 326517"/>
                  <a:gd name="connsiteX33" fmla="*/ 77248 w 293750"/>
                  <a:gd name="connsiteY33" fmla="*/ 326517 h 326517"/>
                  <a:gd name="connsiteX34" fmla="*/ 19145 w 293750"/>
                  <a:gd name="connsiteY34" fmla="*/ 306610 h 326517"/>
                  <a:gd name="connsiteX35" fmla="*/ 165068 w 293750"/>
                  <a:gd name="connsiteY35" fmla="*/ 262890 h 326517"/>
                  <a:gd name="connsiteX36" fmla="*/ 165068 w 293750"/>
                  <a:gd name="connsiteY36" fmla="*/ 138494 h 326517"/>
                  <a:gd name="connsiteX37" fmla="*/ 134112 w 293750"/>
                  <a:gd name="connsiteY37" fmla="*/ 165163 h 326517"/>
                  <a:gd name="connsiteX38" fmla="*/ 98298 w 293750"/>
                  <a:gd name="connsiteY38" fmla="*/ 195453 h 326517"/>
                  <a:gd name="connsiteX39" fmla="*/ 86201 w 293750"/>
                  <a:gd name="connsiteY39" fmla="*/ 239173 h 326517"/>
                  <a:gd name="connsiteX40" fmla="*/ 96488 w 293750"/>
                  <a:gd name="connsiteY40" fmla="*/ 275844 h 326517"/>
                  <a:gd name="connsiteX41" fmla="*/ 123825 w 293750"/>
                  <a:gd name="connsiteY41" fmla="*/ 287655 h 326517"/>
                  <a:gd name="connsiteX42" fmla="*/ 165068 w 293750"/>
                  <a:gd name="connsiteY42" fmla="*/ 262890 h 326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0" h="326517">
                    <a:moveTo>
                      <a:pt x="19145" y="306610"/>
                    </a:moveTo>
                    <a:cubicBezTo>
                      <a:pt x="6382" y="293275"/>
                      <a:pt x="0" y="275654"/>
                      <a:pt x="0" y="253841"/>
                    </a:cubicBezTo>
                    <a:cubicBezTo>
                      <a:pt x="0" y="235649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1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1" y="16954"/>
                      <a:pt x="133159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29" y="30861"/>
                      <a:pt x="92392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8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6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2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4"/>
                      <a:pt x="244888" y="46577"/>
                      <a:pt x="247936" y="59531"/>
                    </a:cubicBezTo>
                    <a:cubicBezTo>
                      <a:pt x="250984" y="72485"/>
                      <a:pt x="252508" y="90107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612"/>
                      <a:pt x="31909" y="319945"/>
                      <a:pt x="19145" y="306610"/>
                    </a:cubicBezTo>
                    <a:close/>
                    <a:moveTo>
                      <a:pt x="165068" y="262890"/>
                    </a:moveTo>
                    <a:lnTo>
                      <a:pt x="165068" y="138494"/>
                    </a:lnTo>
                    <a:cubicBezTo>
                      <a:pt x="160211" y="146590"/>
                      <a:pt x="149924" y="155448"/>
                      <a:pt x="134112" y="165163"/>
                    </a:cubicBezTo>
                    <a:cubicBezTo>
                      <a:pt x="118300" y="175260"/>
                      <a:pt x="106394" y="185357"/>
                      <a:pt x="98298" y="195453"/>
                    </a:cubicBezTo>
                    <a:cubicBezTo>
                      <a:pt x="90202" y="205550"/>
                      <a:pt x="86201" y="220123"/>
                      <a:pt x="86201" y="239173"/>
                    </a:cubicBezTo>
                    <a:cubicBezTo>
                      <a:pt x="86201" y="255746"/>
                      <a:pt x="89630" y="268034"/>
                      <a:pt x="96488" y="275844"/>
                    </a:cubicBezTo>
                    <a:cubicBezTo>
                      <a:pt x="103346" y="283750"/>
                      <a:pt x="112490" y="287655"/>
                      <a:pt x="123825" y="287655"/>
                    </a:cubicBezTo>
                    <a:cubicBezTo>
                      <a:pt x="139541" y="287750"/>
                      <a:pt x="153257" y="279463"/>
                      <a:pt x="165068" y="26289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106" name="TextBox 105">
            <a:extLst>
              <a:ext uri="{FF2B5EF4-FFF2-40B4-BE49-F238E27FC236}">
                <a16:creationId xmlns:a16="http://schemas.microsoft.com/office/drawing/2014/main" id="{040E6512-487B-40E7-B0FB-CDF1D167B101}"/>
              </a:ext>
            </a:extLst>
          </p:cNvPr>
          <p:cNvSpPr txBox="1"/>
          <p:nvPr/>
        </p:nvSpPr>
        <p:spPr>
          <a:xfrm>
            <a:off x="1719559" y="2023178"/>
            <a:ext cx="22111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Monochrome theme</a:t>
            </a:r>
          </a:p>
        </p:txBody>
      </p:sp>
      <p:sp>
        <p:nvSpPr>
          <p:cNvPr id="3" name="PpHolder5">
            <a:extLst>
              <a:ext uri="{FF2B5EF4-FFF2-40B4-BE49-F238E27FC236}">
                <a16:creationId xmlns:a16="http://schemas.microsoft.com/office/drawing/2014/main" id="{F64116BD-7B51-4885-A000-0A82F103304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9648AD26-479C-45CE-AB05-96DCD5105BFE}"/>
              </a:ext>
            </a:extLst>
          </p:cNvPr>
          <p:cNvSpPr txBox="1"/>
          <p:nvPr/>
        </p:nvSpPr>
        <p:spPr>
          <a:xfrm>
            <a:off x="8194652" y="5590191"/>
            <a:ext cx="9548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Website: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C86F99E8-9852-4EF0-9ECF-87BD9FD05291}"/>
              </a:ext>
            </a:extLst>
          </p:cNvPr>
          <p:cNvSpPr txBox="1"/>
          <p:nvPr/>
        </p:nvSpPr>
        <p:spPr>
          <a:xfrm>
            <a:off x="8194652" y="5867190"/>
            <a:ext cx="16957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www.yoursite.com</a:t>
            </a:r>
          </a:p>
        </p:txBody>
      </p: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4A0B9AA7-561E-411F-A9D9-87FDCAA4781F}"/>
              </a:ext>
            </a:extLst>
          </p:cNvPr>
          <p:cNvGrpSpPr/>
          <p:nvPr/>
        </p:nvGrpSpPr>
        <p:grpSpPr>
          <a:xfrm>
            <a:off x="221633" y="198985"/>
            <a:ext cx="2080009" cy="387012"/>
            <a:chOff x="3607358" y="331596"/>
            <a:chExt cx="3263225" cy="607164"/>
          </a:xfrm>
          <a:solidFill>
            <a:schemeClr val="tx1"/>
          </a:solidFill>
        </p:grpSpPr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A11CD252-304B-4C74-9416-9BF7FD64AE5D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D1855F30-A7DB-4419-B4FC-C517ACE3D7B3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Oval 114">
              <a:extLst>
                <a:ext uri="{FF2B5EF4-FFF2-40B4-BE49-F238E27FC236}">
                  <a16:creationId xmlns:a16="http://schemas.microsoft.com/office/drawing/2014/main" id="{B7ED36C7-5C0A-4952-ADBD-4580F5160DEE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Oval 115">
              <a:extLst>
                <a:ext uri="{FF2B5EF4-FFF2-40B4-BE49-F238E27FC236}">
                  <a16:creationId xmlns:a16="http://schemas.microsoft.com/office/drawing/2014/main" id="{5B82BBCE-8912-4CF2-9F6F-5F4D4ACC1FCC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Oval 116">
              <a:extLst>
                <a:ext uri="{FF2B5EF4-FFF2-40B4-BE49-F238E27FC236}">
                  <a16:creationId xmlns:a16="http://schemas.microsoft.com/office/drawing/2014/main" id="{A0119A09-A3C3-404A-9D7D-6008D86E99DD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Oval 117">
              <a:extLst>
                <a:ext uri="{FF2B5EF4-FFF2-40B4-BE49-F238E27FC236}">
                  <a16:creationId xmlns:a16="http://schemas.microsoft.com/office/drawing/2014/main" id="{8CB92028-4F9C-4364-984D-FAB4A0D7B14C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Oval 118">
              <a:extLst>
                <a:ext uri="{FF2B5EF4-FFF2-40B4-BE49-F238E27FC236}">
                  <a16:creationId xmlns:a16="http://schemas.microsoft.com/office/drawing/2014/main" id="{AD289E5B-551C-4866-ABD2-BBF2F8B92266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" name="Oval 119">
              <a:extLst>
                <a:ext uri="{FF2B5EF4-FFF2-40B4-BE49-F238E27FC236}">
                  <a16:creationId xmlns:a16="http://schemas.microsoft.com/office/drawing/2014/main" id="{17485C04-7B65-4B63-BFD8-9221F951AAE7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Oval 120">
              <a:extLst>
                <a:ext uri="{FF2B5EF4-FFF2-40B4-BE49-F238E27FC236}">
                  <a16:creationId xmlns:a16="http://schemas.microsoft.com/office/drawing/2014/main" id="{922172A6-ED0E-483C-BEC5-AEC04AA8AED2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Oval 121">
              <a:extLst>
                <a:ext uri="{FF2B5EF4-FFF2-40B4-BE49-F238E27FC236}">
                  <a16:creationId xmlns:a16="http://schemas.microsoft.com/office/drawing/2014/main" id="{C5E8B9E1-E1CD-494A-9F50-38FA91F77595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Oval 122">
              <a:extLst>
                <a:ext uri="{FF2B5EF4-FFF2-40B4-BE49-F238E27FC236}">
                  <a16:creationId xmlns:a16="http://schemas.microsoft.com/office/drawing/2014/main" id="{31648576-0BCB-4399-86A3-21BCC9137994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Oval 123">
              <a:extLst>
                <a:ext uri="{FF2B5EF4-FFF2-40B4-BE49-F238E27FC236}">
                  <a16:creationId xmlns:a16="http://schemas.microsoft.com/office/drawing/2014/main" id="{10C690A8-50AA-474A-A543-15D5BFE283D5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" grpId="0" animBg="1"/>
      <p:bldP spid="104" grpId="1" animBg="1"/>
      <p:bldP spid="106" grpId="0"/>
      <p:bldP spid="106" grpId="1"/>
      <p:bldP spid="111" grpId="0"/>
      <p:bldP spid="111" grpId="1"/>
      <p:bldP spid="112" grpId="0"/>
      <p:bldP spid="112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pHolder1">
            <a:extLst>
              <a:ext uri="{FF2B5EF4-FFF2-40B4-BE49-F238E27FC236}">
                <a16:creationId xmlns:a16="http://schemas.microsoft.com/office/drawing/2014/main" id="{864604C5-6B2A-4245-A179-6E7F4C5F5B8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F5237D06-3847-4BFA-8315-68CD9366E4D0}"/>
              </a:ext>
            </a:extLst>
          </p:cNvPr>
          <p:cNvSpPr/>
          <p:nvPr/>
        </p:nvSpPr>
        <p:spPr>
          <a:xfrm>
            <a:off x="1" y="0"/>
            <a:ext cx="3342290" cy="320565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31F6AF7-29B5-40A4-BCA3-36ECD0CC4DBF}"/>
              </a:ext>
            </a:extLst>
          </p:cNvPr>
          <p:cNvSpPr/>
          <p:nvPr/>
        </p:nvSpPr>
        <p:spPr>
          <a:xfrm>
            <a:off x="1527349" y="1323871"/>
            <a:ext cx="10664650" cy="5534129"/>
          </a:xfrm>
          <a:prstGeom prst="rect">
            <a:avLst/>
          </a:prstGeom>
          <a:solidFill>
            <a:schemeClr val="tx2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10F5B3B-227A-42FE-8995-EFD4D6A18394}"/>
              </a:ext>
            </a:extLst>
          </p:cNvPr>
          <p:cNvGrpSpPr/>
          <p:nvPr/>
        </p:nvGrpSpPr>
        <p:grpSpPr>
          <a:xfrm rot="5400000">
            <a:off x="9075997" y="3786403"/>
            <a:ext cx="3786371" cy="609064"/>
            <a:chOff x="1821536" y="1482139"/>
            <a:chExt cx="3092097" cy="497385"/>
          </a:xfrm>
          <a:noFill/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F2592288-AAE0-4E8D-AEAC-66A5368EC5AF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EF654DB4-EAA0-495E-A1DB-4590CFF6E576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E8277290-8C59-47E1-B85C-222E8DE4F851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1EABB838-75E6-4847-B0CC-E2B6FC8F946A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9F6C756-B97A-449D-A6DD-35027E601F61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6FD6343-F632-414E-AC97-D1367AAC75C3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7687D06F-AA8B-44C4-AEBD-96B0412293E9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C2C7E099-DBEC-4A24-AA2C-211D9AFD5F3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Audience, team </a:t>
            </a:r>
          </a:p>
          <a:p>
            <a:r>
              <a:rPr lang="en-US" dirty="0"/>
              <a:t>&amp; author</a:t>
            </a:r>
          </a:p>
        </p:txBody>
      </p:sp>
      <p:sp>
        <p:nvSpPr>
          <p:cNvPr id="22" name="PpHolder6">
            <a:extLst>
              <a:ext uri="{FF2B5EF4-FFF2-40B4-BE49-F238E27FC236}">
                <a16:creationId xmlns:a16="http://schemas.microsoft.com/office/drawing/2014/main" id="{52FABD9C-540E-44E2-947D-7684DA1CD65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0" name="PpHolder7">
            <a:extLst>
              <a:ext uri="{FF2B5EF4-FFF2-40B4-BE49-F238E27FC236}">
                <a16:creationId xmlns:a16="http://schemas.microsoft.com/office/drawing/2014/main" id="{299C66A6-B6C3-4757-99AB-ABC5FF01269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9" name="PpHolder8">
            <a:extLst>
              <a:ext uri="{FF2B5EF4-FFF2-40B4-BE49-F238E27FC236}">
                <a16:creationId xmlns:a16="http://schemas.microsoft.com/office/drawing/2014/main" id="{9E815CEE-F1DD-4189-985B-6D3C831BE11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PpHolder9">
            <a:extLst>
              <a:ext uri="{FF2B5EF4-FFF2-40B4-BE49-F238E27FC236}">
                <a16:creationId xmlns:a16="http://schemas.microsoft.com/office/drawing/2014/main" id="{879DFAC9-9406-47FD-B320-DDD23E16001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" name="PpHolder10">
            <a:extLst>
              <a:ext uri="{FF2B5EF4-FFF2-40B4-BE49-F238E27FC236}">
                <a16:creationId xmlns:a16="http://schemas.microsoft.com/office/drawing/2014/main" id="{17A731EE-43EF-4909-BCE9-4A4C1C76A6DE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749C03DA-DA0D-45B5-8A9C-EB43484967B6}"/>
              </a:ext>
            </a:extLst>
          </p:cNvPr>
          <p:cNvSpPr/>
          <p:nvPr/>
        </p:nvSpPr>
        <p:spPr>
          <a:xfrm>
            <a:off x="5339150" y="4223622"/>
            <a:ext cx="1398586" cy="1398586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52632E1C-B0FB-4A11-BE40-E835F0629D1D}"/>
              </a:ext>
            </a:extLst>
          </p:cNvPr>
          <p:cNvSpPr/>
          <p:nvPr/>
        </p:nvSpPr>
        <p:spPr>
          <a:xfrm rot="5400000">
            <a:off x="5950287" y="4834759"/>
            <a:ext cx="176312" cy="176312"/>
          </a:xfrm>
          <a:custGeom>
            <a:avLst/>
            <a:gdLst>
              <a:gd name="connsiteX0" fmla="*/ 0 w 486988"/>
              <a:gd name="connsiteY0" fmla="*/ 318856 h 486986"/>
              <a:gd name="connsiteX1" fmla="*/ 0 w 486988"/>
              <a:gd name="connsiteY1" fmla="*/ 168130 h 486986"/>
              <a:gd name="connsiteX2" fmla="*/ 168131 w 486988"/>
              <a:gd name="connsiteY2" fmla="*/ 168130 h 486986"/>
              <a:gd name="connsiteX3" fmla="*/ 168131 w 486988"/>
              <a:gd name="connsiteY3" fmla="*/ 0 h 486986"/>
              <a:gd name="connsiteX4" fmla="*/ 318857 w 486988"/>
              <a:gd name="connsiteY4" fmla="*/ 0 h 486986"/>
              <a:gd name="connsiteX5" fmla="*/ 318857 w 486988"/>
              <a:gd name="connsiteY5" fmla="*/ 168130 h 486986"/>
              <a:gd name="connsiteX6" fmla="*/ 486988 w 486988"/>
              <a:gd name="connsiteY6" fmla="*/ 168130 h 486986"/>
              <a:gd name="connsiteX7" fmla="*/ 486988 w 486988"/>
              <a:gd name="connsiteY7" fmla="*/ 318856 h 486986"/>
              <a:gd name="connsiteX8" fmla="*/ 318857 w 486988"/>
              <a:gd name="connsiteY8" fmla="*/ 318856 h 486986"/>
              <a:gd name="connsiteX9" fmla="*/ 318857 w 486988"/>
              <a:gd name="connsiteY9" fmla="*/ 486986 h 486986"/>
              <a:gd name="connsiteX10" fmla="*/ 168131 w 486988"/>
              <a:gd name="connsiteY10" fmla="*/ 486986 h 486986"/>
              <a:gd name="connsiteX11" fmla="*/ 168131 w 486988"/>
              <a:gd name="connsiteY11" fmla="*/ 318856 h 486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86988" h="486986">
                <a:moveTo>
                  <a:pt x="0" y="318856"/>
                </a:moveTo>
                <a:lnTo>
                  <a:pt x="0" y="168130"/>
                </a:lnTo>
                <a:lnTo>
                  <a:pt x="168131" y="168130"/>
                </a:lnTo>
                <a:lnTo>
                  <a:pt x="168131" y="0"/>
                </a:lnTo>
                <a:lnTo>
                  <a:pt x="318857" y="0"/>
                </a:lnTo>
                <a:lnTo>
                  <a:pt x="318857" y="168130"/>
                </a:lnTo>
                <a:lnTo>
                  <a:pt x="486988" y="168130"/>
                </a:lnTo>
                <a:lnTo>
                  <a:pt x="486988" y="318856"/>
                </a:lnTo>
                <a:lnTo>
                  <a:pt x="318857" y="318856"/>
                </a:lnTo>
                <a:lnTo>
                  <a:pt x="318857" y="486986"/>
                </a:lnTo>
                <a:lnTo>
                  <a:pt x="168131" y="486986"/>
                </a:lnTo>
                <a:lnTo>
                  <a:pt x="168131" y="318856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C70F7C45-E171-4E0D-B95F-D73AC6F82276}"/>
              </a:ext>
            </a:extLst>
          </p:cNvPr>
          <p:cNvSpPr txBox="1"/>
          <p:nvPr/>
        </p:nvSpPr>
        <p:spPr>
          <a:xfrm>
            <a:off x="7028356" y="4751570"/>
            <a:ext cx="148502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Another author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ADCE6F5-8E8A-4111-ABB1-16020A716796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  <a:latin typeface="+mj-lt"/>
              </a:rPr>
              <a:t>www.yourwebsite.com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EA5F6664-5ABA-4FAB-B25D-93F104F81F4B}"/>
              </a:ext>
            </a:extLst>
          </p:cNvPr>
          <p:cNvGrpSpPr/>
          <p:nvPr/>
        </p:nvGrpSpPr>
        <p:grpSpPr>
          <a:xfrm>
            <a:off x="373903" y="477766"/>
            <a:ext cx="1403002" cy="1053598"/>
            <a:chOff x="587375" y="2605440"/>
            <a:chExt cx="2193351" cy="1647120"/>
          </a:xfrm>
          <a:solidFill>
            <a:schemeClr val="bg2"/>
          </a:solidFill>
        </p:grpSpPr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537BC455-A34D-487E-8487-EB305FAAEF86}"/>
                </a:ext>
              </a:extLst>
            </p:cNvPr>
            <p:cNvSpPr/>
            <p:nvPr/>
          </p:nvSpPr>
          <p:spPr>
            <a:xfrm>
              <a:off x="587375" y="2605441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CA95EDA2-EC4F-4441-AEB3-F2D80F6235E3}"/>
                </a:ext>
              </a:extLst>
            </p:cNvPr>
            <p:cNvSpPr/>
            <p:nvPr/>
          </p:nvSpPr>
          <p:spPr>
            <a:xfrm>
              <a:off x="1216667" y="2607233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8E4C8A6C-3A3A-499B-9AB5-8ABF37D2148F}"/>
                </a:ext>
              </a:extLst>
            </p:cNvPr>
            <p:cNvSpPr/>
            <p:nvPr/>
          </p:nvSpPr>
          <p:spPr>
            <a:xfrm>
              <a:off x="1683811" y="2605440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01E8C4F4-11BC-4683-9C1A-EE6D9F447C34}"/>
                </a:ext>
              </a:extLst>
            </p:cNvPr>
            <p:cNvSpPr/>
            <p:nvPr/>
          </p:nvSpPr>
          <p:spPr>
            <a:xfrm>
              <a:off x="2165732" y="2607254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9E69805C-B1B9-4428-944C-40439D290C4F}"/>
                </a:ext>
              </a:extLst>
            </p:cNvPr>
            <p:cNvSpPr/>
            <p:nvPr/>
          </p:nvSpPr>
          <p:spPr>
            <a:xfrm>
              <a:off x="2568848" y="2607235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C558208C-62D2-45B9-9E6A-122F48D5913B}"/>
                </a:ext>
              </a:extLst>
            </p:cNvPr>
            <p:cNvSpPr/>
            <p:nvPr/>
          </p:nvSpPr>
          <p:spPr>
            <a:xfrm>
              <a:off x="587375" y="3333287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00819A5A-11EB-469A-A792-3641D11E528E}"/>
                </a:ext>
              </a:extLst>
            </p:cNvPr>
            <p:cNvSpPr/>
            <p:nvPr/>
          </p:nvSpPr>
          <p:spPr>
            <a:xfrm>
              <a:off x="1001444" y="3334068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0333C3EC-E48A-429E-9D5A-FBD113CD0C41}"/>
                </a:ext>
              </a:extLst>
            </p:cNvPr>
            <p:cNvSpPr/>
            <p:nvPr/>
          </p:nvSpPr>
          <p:spPr>
            <a:xfrm>
              <a:off x="1483710" y="3333361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DB795074-52B6-4420-9BB1-542B332BC65A}"/>
                </a:ext>
              </a:extLst>
            </p:cNvPr>
            <p:cNvSpPr/>
            <p:nvPr/>
          </p:nvSpPr>
          <p:spPr>
            <a:xfrm>
              <a:off x="2113079" y="3335230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220C836F-6FE5-432A-ABFB-47BE7DC9F593}"/>
                </a:ext>
              </a:extLst>
            </p:cNvPr>
            <p:cNvSpPr/>
            <p:nvPr/>
          </p:nvSpPr>
          <p:spPr>
            <a:xfrm>
              <a:off x="2580318" y="3333340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DA029A2C-44AF-462C-A22E-234867DF72A2}"/>
                </a:ext>
              </a:extLst>
            </p:cNvPr>
            <p:cNvSpPr/>
            <p:nvPr/>
          </p:nvSpPr>
          <p:spPr>
            <a:xfrm>
              <a:off x="587375" y="4063468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85BDC662-0C62-479A-A1F4-A47BF2E4CD01}"/>
                </a:ext>
              </a:extLst>
            </p:cNvPr>
            <p:cNvSpPr/>
            <p:nvPr/>
          </p:nvSpPr>
          <p:spPr>
            <a:xfrm>
              <a:off x="990682" y="4063225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3AFCDC57-865A-4B85-9160-FB4CE769DE55}"/>
                </a:ext>
              </a:extLst>
            </p:cNvPr>
            <p:cNvSpPr/>
            <p:nvPr/>
          </p:nvSpPr>
          <p:spPr>
            <a:xfrm>
              <a:off x="1406311" y="4061357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1B77FCD0-E1C2-4450-A433-97DDD3C7F702}"/>
                </a:ext>
              </a:extLst>
            </p:cNvPr>
            <p:cNvSpPr/>
            <p:nvPr/>
          </p:nvSpPr>
          <p:spPr>
            <a:xfrm>
              <a:off x="1820381" y="4062159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AB9A7953-7173-443E-8DB1-C0ABD73FAE17}"/>
              </a:ext>
            </a:extLst>
          </p:cNvPr>
          <p:cNvSpPr txBox="1"/>
          <p:nvPr/>
        </p:nvSpPr>
        <p:spPr>
          <a:xfrm>
            <a:off x="6648939" y="2187461"/>
            <a:ext cx="3389279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</a:t>
            </a:r>
          </a:p>
        </p:txBody>
      </p: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F859F51A-8CB8-45F7-A963-944613AEE3B0}"/>
              </a:ext>
            </a:extLst>
          </p:cNvPr>
          <p:cNvCxnSpPr/>
          <p:nvPr/>
        </p:nvCxnSpPr>
        <p:spPr>
          <a:xfrm>
            <a:off x="2316270" y="3813661"/>
            <a:ext cx="7479371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9485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animBg="1"/>
      <p:bldP spid="77" grpId="1" animBg="1"/>
      <p:bldP spid="8" grpId="0" animBg="1"/>
      <p:bldP spid="8" grpId="1" animBg="1"/>
      <p:bldP spid="11" grpId="0"/>
      <p:bldP spid="11" grpId="1"/>
      <p:bldP spid="25" grpId="0" animBg="1"/>
      <p:bldP spid="25" grpId="1" animBg="1"/>
      <p:bldP spid="28" grpId="0" animBg="1"/>
      <p:bldP spid="28" grpId="1" animBg="1"/>
      <p:bldP spid="44" grpId="0"/>
      <p:bldP spid="44" grpId="1"/>
      <p:bldP spid="45" grpId="0"/>
      <p:bldP spid="45" grpId="1"/>
      <p:bldP spid="61" grpId="0"/>
      <p:bldP spid="61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8B27B33D-75F6-44B5-83F6-545523B48D6D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7" name="PpHolder2">
            <a:extLst>
              <a:ext uri="{FF2B5EF4-FFF2-40B4-BE49-F238E27FC236}">
                <a16:creationId xmlns:a16="http://schemas.microsoft.com/office/drawing/2014/main" id="{1412137F-CFDD-499C-83F1-DE7BFC6CDE6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pHolder3">
            <a:extLst>
              <a:ext uri="{FF2B5EF4-FFF2-40B4-BE49-F238E27FC236}">
                <a16:creationId xmlns:a16="http://schemas.microsoft.com/office/drawing/2014/main" id="{C445FA02-D1C5-4DA0-84E2-9A276E84B11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91569F46-FD09-443B-BBF1-4F2EF5CACB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Artwork</a:t>
            </a:r>
          </a:p>
        </p:txBody>
      </p:sp>
      <p:sp>
        <p:nvSpPr>
          <p:cNvPr id="3" name="PpHolder5">
            <a:extLst>
              <a:ext uri="{FF2B5EF4-FFF2-40B4-BE49-F238E27FC236}">
                <a16:creationId xmlns:a16="http://schemas.microsoft.com/office/drawing/2014/main" id="{21273199-B403-4940-89C3-9238453634A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4219FB1A-1320-4430-A9A8-AC85F9B4AD2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Colaborations</a:t>
            </a:r>
            <a:endParaRPr lang="en-US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7D07F56-255E-4739-94AF-C1CE8A4EB908}"/>
              </a:ext>
            </a:extLst>
          </p:cNvPr>
          <p:cNvSpPr txBox="1"/>
          <p:nvPr/>
        </p:nvSpPr>
        <p:spPr>
          <a:xfrm>
            <a:off x="2465024" y="5249822"/>
            <a:ext cx="161789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Photographer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A60AD8A-81F0-432A-B038-0579FA1B083A}"/>
              </a:ext>
            </a:extLst>
          </p:cNvPr>
          <p:cNvSpPr txBox="1"/>
          <p:nvPr/>
        </p:nvSpPr>
        <p:spPr>
          <a:xfrm>
            <a:off x="2320376" y="490863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James Edward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8D4DCCA-377A-4040-A7D1-E0749361C451}"/>
              </a:ext>
            </a:extLst>
          </p:cNvPr>
          <p:cNvSpPr txBox="1"/>
          <p:nvPr/>
        </p:nvSpPr>
        <p:spPr>
          <a:xfrm>
            <a:off x="5287051" y="5249822"/>
            <a:ext cx="161789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Photographer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E5D87CC-A698-4745-A286-28966AC53058}"/>
              </a:ext>
            </a:extLst>
          </p:cNvPr>
          <p:cNvSpPr txBox="1"/>
          <p:nvPr/>
        </p:nvSpPr>
        <p:spPr>
          <a:xfrm>
            <a:off x="5142403" y="490863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err="1">
                <a:solidFill>
                  <a:schemeClr val="accent1"/>
                </a:solidFill>
                <a:latin typeface="+mj-lt"/>
              </a:rPr>
              <a:t>Clarisa</a:t>
            </a:r>
            <a:r>
              <a:rPr lang="en-US" sz="2000" b="1" dirty="0">
                <a:solidFill>
                  <a:schemeClr val="accent1"/>
                </a:solidFill>
                <a:latin typeface="+mj-lt"/>
              </a:rPr>
              <a:t> Diana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003D1B6-8BCC-40BA-A47F-0373F6B21F8F}"/>
              </a:ext>
            </a:extLst>
          </p:cNvPr>
          <p:cNvSpPr txBox="1"/>
          <p:nvPr/>
        </p:nvSpPr>
        <p:spPr>
          <a:xfrm>
            <a:off x="8109078" y="5249822"/>
            <a:ext cx="161789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Photographer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5D65019-FB7F-4CFC-B3DD-4C3565B79A9A}"/>
              </a:ext>
            </a:extLst>
          </p:cNvPr>
          <p:cNvSpPr txBox="1"/>
          <p:nvPr/>
        </p:nvSpPr>
        <p:spPr>
          <a:xfrm>
            <a:off x="7861736" y="4908636"/>
            <a:ext cx="21125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Thomas Edgard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28711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6" grpId="1"/>
      <p:bldP spid="23" grpId="0"/>
      <p:bldP spid="23" grpId="1"/>
      <p:bldP spid="24" grpId="0"/>
      <p:bldP spid="24" grpId="1"/>
      <p:bldP spid="35" grpId="0"/>
      <p:bldP spid="35" grpId="1"/>
      <p:bldP spid="36" grpId="0"/>
      <p:bldP spid="36" grpId="1"/>
      <p:bldP spid="39" grpId="0"/>
      <p:bldP spid="39" grpId="1"/>
      <p:bldP spid="40" grpId="0"/>
      <p:bldP spid="40" grpId="1"/>
      <p:bldP spid="42" grpId="0"/>
      <p:bldP spid="42" grpId="1"/>
      <p:bldP spid="43" grpId="0"/>
      <p:bldP spid="43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A86A57B0-BFCA-48C4-9A57-F9E230DAAD83}"/>
              </a:ext>
            </a:extLst>
          </p:cNvPr>
          <p:cNvSpPr/>
          <p:nvPr/>
        </p:nvSpPr>
        <p:spPr>
          <a:xfrm>
            <a:off x="2638097" y="0"/>
            <a:ext cx="5002924" cy="6858000"/>
          </a:xfrm>
          <a:prstGeom prst="rect">
            <a:avLst/>
          </a:prstGeom>
          <a:solidFill>
            <a:schemeClr val="tx2">
              <a:lumMod val="50000"/>
              <a:alpha val="1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pHolder2">
            <a:extLst>
              <a:ext uri="{FF2B5EF4-FFF2-40B4-BE49-F238E27FC236}">
                <a16:creationId xmlns:a16="http://schemas.microsoft.com/office/drawing/2014/main" id="{0BE88C0A-828F-4808-A594-03ADA18FF1B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pHolder3">
            <a:extLst>
              <a:ext uri="{FF2B5EF4-FFF2-40B4-BE49-F238E27FC236}">
                <a16:creationId xmlns:a16="http://schemas.microsoft.com/office/drawing/2014/main" id="{A07845EE-9D1A-45B0-9E15-DAA40F0F14D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pHolder4">
            <a:extLst>
              <a:ext uri="{FF2B5EF4-FFF2-40B4-BE49-F238E27FC236}">
                <a16:creationId xmlns:a16="http://schemas.microsoft.com/office/drawing/2014/main" id="{21A86369-356E-4F23-A595-F41F62EE6F9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88" name="Text Placeholder 87">
            <a:extLst>
              <a:ext uri="{FF2B5EF4-FFF2-40B4-BE49-F238E27FC236}">
                <a16:creationId xmlns:a16="http://schemas.microsoft.com/office/drawing/2014/main" id="{60ACFC1A-84E8-4DCC-AB42-40A62685E8B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Edgard M.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1436922-B2D5-40BD-9F5B-AD3480EBB79C}"/>
              </a:ext>
            </a:extLst>
          </p:cNvPr>
          <p:cNvSpPr txBox="1"/>
          <p:nvPr/>
        </p:nvSpPr>
        <p:spPr>
          <a:xfrm>
            <a:off x="8068879" y="2358199"/>
            <a:ext cx="148502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One of the author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A69D185-7EDD-460D-A4DA-E7B844621B70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  <a:latin typeface="+mj-lt"/>
              </a:rPr>
              <a:t>www.yourwebsite.com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25C289D-9F91-411F-98EF-DA5A41299EB4}"/>
              </a:ext>
            </a:extLst>
          </p:cNvPr>
          <p:cNvGrpSpPr/>
          <p:nvPr/>
        </p:nvGrpSpPr>
        <p:grpSpPr>
          <a:xfrm>
            <a:off x="3058511" y="4274262"/>
            <a:ext cx="1632414" cy="1225878"/>
            <a:chOff x="8194652" y="1334170"/>
            <a:chExt cx="2193351" cy="1647120"/>
          </a:xfrm>
          <a:solidFill>
            <a:schemeClr val="bg2"/>
          </a:solidFill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E4E94942-8200-4965-BA8B-2FF688BE18B7}"/>
                </a:ext>
              </a:extLst>
            </p:cNvPr>
            <p:cNvGrpSpPr/>
            <p:nvPr/>
          </p:nvGrpSpPr>
          <p:grpSpPr>
            <a:xfrm>
              <a:off x="8194652" y="1334170"/>
              <a:ext cx="2131641" cy="190998"/>
              <a:chOff x="5046616" y="2602598"/>
              <a:chExt cx="2131641" cy="190998"/>
            </a:xfrm>
            <a:grpFill/>
          </p:grpSpPr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2E32888C-FCA0-4FFD-BFB2-C5D518A6A776}"/>
                  </a:ext>
                </a:extLst>
              </p:cNvPr>
              <p:cNvSpPr/>
              <p:nvPr/>
            </p:nvSpPr>
            <p:spPr>
              <a:xfrm>
                <a:off x="5046616" y="2602599"/>
                <a:ext cx="301210" cy="184332"/>
              </a:xfrm>
              <a:custGeom>
                <a:avLst/>
                <a:gdLst>
                  <a:gd name="connsiteX0" fmla="*/ 496538 w 526541"/>
                  <a:gd name="connsiteY0" fmla="*/ 300038 h 322230"/>
                  <a:gd name="connsiteX1" fmla="*/ 526542 w 526541"/>
                  <a:gd name="connsiteY1" fmla="*/ 309467 h 322230"/>
                  <a:gd name="connsiteX2" fmla="*/ 526542 w 526541"/>
                  <a:gd name="connsiteY2" fmla="*/ 322231 h 322230"/>
                  <a:gd name="connsiteX3" fmla="*/ 446437 w 526541"/>
                  <a:gd name="connsiteY3" fmla="*/ 319850 h 322230"/>
                  <a:gd name="connsiteX4" fmla="*/ 371189 w 526541"/>
                  <a:gd name="connsiteY4" fmla="*/ 322231 h 322230"/>
                  <a:gd name="connsiteX5" fmla="*/ 371189 w 526541"/>
                  <a:gd name="connsiteY5" fmla="*/ 309467 h 322230"/>
                  <a:gd name="connsiteX6" fmla="*/ 393954 w 526541"/>
                  <a:gd name="connsiteY6" fmla="*/ 300323 h 322230"/>
                  <a:gd name="connsiteX7" fmla="*/ 400336 w 526541"/>
                  <a:gd name="connsiteY7" fmla="*/ 265748 h 322230"/>
                  <a:gd name="connsiteX8" fmla="*/ 400336 w 526541"/>
                  <a:gd name="connsiteY8" fmla="*/ 77057 h 322230"/>
                  <a:gd name="connsiteX9" fmla="*/ 392716 w 526541"/>
                  <a:gd name="connsiteY9" fmla="*/ 39148 h 322230"/>
                  <a:gd name="connsiteX10" fmla="*/ 364046 w 526541"/>
                  <a:gd name="connsiteY10" fmla="*/ 26670 h 322230"/>
                  <a:gd name="connsiteX11" fmla="*/ 324898 w 526541"/>
                  <a:gd name="connsiteY11" fmla="*/ 45434 h 322230"/>
                  <a:gd name="connsiteX12" fmla="*/ 305181 w 526541"/>
                  <a:gd name="connsiteY12" fmla="*/ 91535 h 322230"/>
                  <a:gd name="connsiteX13" fmla="*/ 305181 w 526541"/>
                  <a:gd name="connsiteY13" fmla="*/ 102489 h 322230"/>
                  <a:gd name="connsiteX14" fmla="*/ 305181 w 526541"/>
                  <a:gd name="connsiteY14" fmla="*/ 265748 h 322230"/>
                  <a:gd name="connsiteX15" fmla="*/ 312801 w 526541"/>
                  <a:gd name="connsiteY15" fmla="*/ 300038 h 322230"/>
                  <a:gd name="connsiteX16" fmla="*/ 340424 w 526541"/>
                  <a:gd name="connsiteY16" fmla="*/ 309467 h 322230"/>
                  <a:gd name="connsiteX17" fmla="*/ 340424 w 526541"/>
                  <a:gd name="connsiteY17" fmla="*/ 322231 h 322230"/>
                  <a:gd name="connsiteX18" fmla="*/ 264033 w 526541"/>
                  <a:gd name="connsiteY18" fmla="*/ 319850 h 322230"/>
                  <a:gd name="connsiteX19" fmla="*/ 188786 w 526541"/>
                  <a:gd name="connsiteY19" fmla="*/ 322231 h 322230"/>
                  <a:gd name="connsiteX20" fmla="*/ 188786 w 526541"/>
                  <a:gd name="connsiteY20" fmla="*/ 309467 h 322230"/>
                  <a:gd name="connsiteX21" fmla="*/ 211550 w 526541"/>
                  <a:gd name="connsiteY21" fmla="*/ 300038 h 322230"/>
                  <a:gd name="connsiteX22" fmla="*/ 217932 w 526541"/>
                  <a:gd name="connsiteY22" fmla="*/ 265748 h 322230"/>
                  <a:gd name="connsiteX23" fmla="*/ 217932 w 526541"/>
                  <a:gd name="connsiteY23" fmla="*/ 77057 h 322230"/>
                  <a:gd name="connsiteX24" fmla="*/ 211265 w 526541"/>
                  <a:gd name="connsiteY24" fmla="*/ 39148 h 322230"/>
                  <a:gd name="connsiteX25" fmla="*/ 185071 w 526541"/>
                  <a:gd name="connsiteY25" fmla="*/ 26670 h 322230"/>
                  <a:gd name="connsiteX26" fmla="*/ 143542 w 526541"/>
                  <a:gd name="connsiteY26" fmla="*/ 46958 h 322230"/>
                  <a:gd name="connsiteX27" fmla="*/ 126206 w 526541"/>
                  <a:gd name="connsiteY27" fmla="*/ 96965 h 322230"/>
                  <a:gd name="connsiteX28" fmla="*/ 126206 w 526541"/>
                  <a:gd name="connsiteY28" fmla="*/ 265748 h 322230"/>
                  <a:gd name="connsiteX29" fmla="*/ 132588 w 526541"/>
                  <a:gd name="connsiteY29" fmla="*/ 300038 h 322230"/>
                  <a:gd name="connsiteX30" fmla="*/ 155353 w 526541"/>
                  <a:gd name="connsiteY30" fmla="*/ 309467 h 322230"/>
                  <a:gd name="connsiteX31" fmla="*/ 155353 w 526541"/>
                  <a:gd name="connsiteY31" fmla="*/ 322231 h 322230"/>
                  <a:gd name="connsiteX32" fmla="*/ 83725 w 526541"/>
                  <a:gd name="connsiteY32" fmla="*/ 319850 h 322230"/>
                  <a:gd name="connsiteX33" fmla="*/ 0 w 526541"/>
                  <a:gd name="connsiteY33" fmla="*/ 322231 h 322230"/>
                  <a:gd name="connsiteX34" fmla="*/ 0 w 526541"/>
                  <a:gd name="connsiteY34" fmla="*/ 309467 h 322230"/>
                  <a:gd name="connsiteX35" fmla="*/ 30290 w 526541"/>
                  <a:gd name="connsiteY35" fmla="*/ 300038 h 322230"/>
                  <a:gd name="connsiteX36" fmla="*/ 38767 w 526541"/>
                  <a:gd name="connsiteY36" fmla="*/ 265748 h 322230"/>
                  <a:gd name="connsiteX37" fmla="*/ 38767 w 526541"/>
                  <a:gd name="connsiteY37" fmla="*/ 74581 h 322230"/>
                  <a:gd name="connsiteX38" fmla="*/ 30290 w 526541"/>
                  <a:gd name="connsiteY38" fmla="*/ 33909 h 322230"/>
                  <a:gd name="connsiteX39" fmla="*/ 0 w 526541"/>
                  <a:gd name="connsiteY39" fmla="*/ 21241 h 322230"/>
                  <a:gd name="connsiteX40" fmla="*/ 0 w 526541"/>
                  <a:gd name="connsiteY40" fmla="*/ 8477 h 322230"/>
                  <a:gd name="connsiteX41" fmla="*/ 37624 w 526541"/>
                  <a:gd name="connsiteY41" fmla="*/ 10287 h 322230"/>
                  <a:gd name="connsiteX42" fmla="*/ 126206 w 526541"/>
                  <a:gd name="connsiteY42" fmla="*/ 1810 h 322230"/>
                  <a:gd name="connsiteX43" fmla="*/ 126206 w 526541"/>
                  <a:gd name="connsiteY43" fmla="*/ 56388 h 322230"/>
                  <a:gd name="connsiteX44" fmla="*/ 220218 w 526541"/>
                  <a:gd name="connsiteY44" fmla="*/ 0 h 322230"/>
                  <a:gd name="connsiteX45" fmla="*/ 286988 w 526541"/>
                  <a:gd name="connsiteY45" fmla="*/ 23622 h 322230"/>
                  <a:gd name="connsiteX46" fmla="*/ 302133 w 526541"/>
                  <a:gd name="connsiteY46" fmla="*/ 60008 h 322230"/>
                  <a:gd name="connsiteX47" fmla="*/ 343376 w 526541"/>
                  <a:gd name="connsiteY47" fmla="*/ 13621 h 322230"/>
                  <a:gd name="connsiteX48" fmla="*/ 402812 w 526541"/>
                  <a:gd name="connsiteY48" fmla="*/ 0 h 322230"/>
                  <a:gd name="connsiteX49" fmla="*/ 469583 w 526541"/>
                  <a:gd name="connsiteY49" fmla="*/ 23622 h 322230"/>
                  <a:gd name="connsiteX50" fmla="*/ 483489 w 526541"/>
                  <a:gd name="connsiteY50" fmla="*/ 53340 h 322230"/>
                  <a:gd name="connsiteX51" fmla="*/ 487775 w 526541"/>
                  <a:gd name="connsiteY51" fmla="*/ 102489 h 322230"/>
                  <a:gd name="connsiteX52" fmla="*/ 487775 w 526541"/>
                  <a:gd name="connsiteY52" fmla="*/ 265748 h 322230"/>
                  <a:gd name="connsiteX53" fmla="*/ 496538 w 526541"/>
                  <a:gd name="connsiteY53" fmla="*/ 300038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541" h="322230">
                    <a:moveTo>
                      <a:pt x="496538" y="300038"/>
                    </a:moveTo>
                    <a:cubicBezTo>
                      <a:pt x="502444" y="306324"/>
                      <a:pt x="512445" y="309467"/>
                      <a:pt x="526542" y="309467"/>
                    </a:cubicBezTo>
                    <a:lnTo>
                      <a:pt x="526542" y="322231"/>
                    </a:lnTo>
                    <a:cubicBezTo>
                      <a:pt x="486061" y="320612"/>
                      <a:pt x="459391" y="319850"/>
                      <a:pt x="446437" y="319850"/>
                    </a:cubicBezTo>
                    <a:cubicBezTo>
                      <a:pt x="435102" y="319850"/>
                      <a:pt x="410051" y="320707"/>
                      <a:pt x="371189" y="322231"/>
                    </a:cubicBezTo>
                    <a:lnTo>
                      <a:pt x="371189" y="309467"/>
                    </a:lnTo>
                    <a:cubicBezTo>
                      <a:pt x="382143" y="309467"/>
                      <a:pt x="389668" y="306419"/>
                      <a:pt x="393954" y="300323"/>
                    </a:cubicBezTo>
                    <a:cubicBezTo>
                      <a:pt x="398240" y="294227"/>
                      <a:pt x="400336" y="282702"/>
                      <a:pt x="400336" y="265748"/>
                    </a:cubicBezTo>
                    <a:lnTo>
                      <a:pt x="400336" y="77057"/>
                    </a:lnTo>
                    <a:cubicBezTo>
                      <a:pt x="400336" y="60103"/>
                      <a:pt x="397764" y="47435"/>
                      <a:pt x="392716" y="39148"/>
                    </a:cubicBezTo>
                    <a:cubicBezTo>
                      <a:pt x="387763" y="30861"/>
                      <a:pt x="378143" y="26670"/>
                      <a:pt x="364046" y="26670"/>
                    </a:cubicBezTo>
                    <a:cubicBezTo>
                      <a:pt x="349091" y="26670"/>
                      <a:pt x="336042" y="32957"/>
                      <a:pt x="324898" y="45434"/>
                    </a:cubicBezTo>
                    <a:cubicBezTo>
                      <a:pt x="313754" y="58007"/>
                      <a:pt x="307181" y="73343"/>
                      <a:pt x="305181" y="91535"/>
                    </a:cubicBezTo>
                    <a:lnTo>
                      <a:pt x="305181" y="102489"/>
                    </a:lnTo>
                    <a:lnTo>
                      <a:pt x="305181" y="265748"/>
                    </a:lnTo>
                    <a:cubicBezTo>
                      <a:pt x="305181" y="282321"/>
                      <a:pt x="307658" y="293751"/>
                      <a:pt x="312801" y="300038"/>
                    </a:cubicBezTo>
                    <a:cubicBezTo>
                      <a:pt x="317849" y="306324"/>
                      <a:pt x="327089" y="309467"/>
                      <a:pt x="340424" y="309467"/>
                    </a:cubicBezTo>
                    <a:lnTo>
                      <a:pt x="340424" y="322231"/>
                    </a:lnTo>
                    <a:cubicBezTo>
                      <a:pt x="301562" y="320612"/>
                      <a:pt x="276130" y="319850"/>
                      <a:pt x="264033" y="319850"/>
                    </a:cubicBezTo>
                    <a:cubicBezTo>
                      <a:pt x="252698" y="319850"/>
                      <a:pt x="227648" y="320707"/>
                      <a:pt x="188786" y="322231"/>
                    </a:cubicBezTo>
                    <a:lnTo>
                      <a:pt x="188786" y="309467"/>
                    </a:lnTo>
                    <a:cubicBezTo>
                      <a:pt x="199739" y="309467"/>
                      <a:pt x="207264" y="306324"/>
                      <a:pt x="211550" y="300038"/>
                    </a:cubicBezTo>
                    <a:cubicBezTo>
                      <a:pt x="215837" y="293751"/>
                      <a:pt x="217932" y="282321"/>
                      <a:pt x="217932" y="265748"/>
                    </a:cubicBezTo>
                    <a:lnTo>
                      <a:pt x="217932" y="77057"/>
                    </a:lnTo>
                    <a:cubicBezTo>
                      <a:pt x="217932" y="60103"/>
                      <a:pt x="215741" y="47435"/>
                      <a:pt x="211265" y="39148"/>
                    </a:cubicBezTo>
                    <a:cubicBezTo>
                      <a:pt x="206693" y="30861"/>
                      <a:pt x="197930" y="26670"/>
                      <a:pt x="185071" y="26670"/>
                    </a:cubicBezTo>
                    <a:cubicBezTo>
                      <a:pt x="168878" y="26670"/>
                      <a:pt x="155067" y="33433"/>
                      <a:pt x="143542" y="46958"/>
                    </a:cubicBezTo>
                    <a:cubicBezTo>
                      <a:pt x="132017" y="60484"/>
                      <a:pt x="126206" y="77153"/>
                      <a:pt x="126206" y="96965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670" y="25432"/>
                      <a:pt x="14573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572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60" y="30861"/>
                      <a:pt x="480727" y="40862"/>
                      <a:pt x="483489" y="53340"/>
                    </a:cubicBezTo>
                    <a:cubicBezTo>
                      <a:pt x="486347" y="65913"/>
                      <a:pt x="487775" y="82296"/>
                      <a:pt x="487775" y="102489"/>
                    </a:cubicBezTo>
                    <a:lnTo>
                      <a:pt x="487775" y="265748"/>
                    </a:lnTo>
                    <a:cubicBezTo>
                      <a:pt x="487775" y="282321"/>
                      <a:pt x="490728" y="293751"/>
                      <a:pt x="496538" y="30003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249F0969-A666-436F-B96B-E6996E4F5A27}"/>
                  </a:ext>
                </a:extLst>
              </p:cNvPr>
              <p:cNvSpPr/>
              <p:nvPr/>
            </p:nvSpPr>
            <p:spPr>
              <a:xfrm>
                <a:off x="5675908" y="2604391"/>
                <a:ext cx="170004" cy="189130"/>
              </a:xfrm>
              <a:custGeom>
                <a:avLst/>
                <a:gdLst>
                  <a:gd name="connsiteX0" fmla="*/ 257746 w 297179"/>
                  <a:gd name="connsiteY0" fmla="*/ 39719 h 330612"/>
                  <a:gd name="connsiteX1" fmla="*/ 297180 w 297179"/>
                  <a:gd name="connsiteY1" fmla="*/ 165640 h 330612"/>
                  <a:gd name="connsiteX2" fmla="*/ 257746 w 297179"/>
                  <a:gd name="connsiteY2" fmla="*/ 291179 h 330612"/>
                  <a:gd name="connsiteX3" fmla="*/ 148590 w 297179"/>
                  <a:gd name="connsiteY3" fmla="*/ 330613 h 330612"/>
                  <a:gd name="connsiteX4" fmla="*/ 39719 w 297179"/>
                  <a:gd name="connsiteY4" fmla="*/ 291179 h 330612"/>
                  <a:gd name="connsiteX5" fmla="*/ 0 w 297179"/>
                  <a:gd name="connsiteY5" fmla="*/ 165640 h 330612"/>
                  <a:gd name="connsiteX6" fmla="*/ 39719 w 297179"/>
                  <a:gd name="connsiteY6" fmla="*/ 39719 h 330612"/>
                  <a:gd name="connsiteX7" fmla="*/ 148495 w 297179"/>
                  <a:gd name="connsiteY7" fmla="*/ 0 h 330612"/>
                  <a:gd name="connsiteX8" fmla="*/ 257746 w 297179"/>
                  <a:gd name="connsiteY8" fmla="*/ 39719 h 330612"/>
                  <a:gd name="connsiteX9" fmla="*/ 106966 w 297179"/>
                  <a:gd name="connsiteY9" fmla="*/ 50006 h 330612"/>
                  <a:gd name="connsiteX10" fmla="*/ 91535 w 297179"/>
                  <a:gd name="connsiteY10" fmla="*/ 165544 h 330612"/>
                  <a:gd name="connsiteX11" fmla="*/ 106966 w 297179"/>
                  <a:gd name="connsiteY11" fmla="*/ 280797 h 330612"/>
                  <a:gd name="connsiteX12" fmla="*/ 148495 w 297179"/>
                  <a:gd name="connsiteY12" fmla="*/ 318421 h 330612"/>
                  <a:gd name="connsiteX13" fmla="*/ 190309 w 297179"/>
                  <a:gd name="connsiteY13" fmla="*/ 281083 h 330612"/>
                  <a:gd name="connsiteX14" fmla="*/ 205454 w 297179"/>
                  <a:gd name="connsiteY14" fmla="*/ 165544 h 330612"/>
                  <a:gd name="connsiteX15" fmla="*/ 190024 w 297179"/>
                  <a:gd name="connsiteY15" fmla="*/ 49625 h 330612"/>
                  <a:gd name="connsiteX16" fmla="*/ 148495 w 297179"/>
                  <a:gd name="connsiteY16" fmla="*/ 12002 h 330612"/>
                  <a:gd name="connsiteX17" fmla="*/ 106966 w 297179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79" h="330612">
                    <a:moveTo>
                      <a:pt x="257746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6"/>
                      <a:pt x="284036" y="264890"/>
                      <a:pt x="257746" y="291179"/>
                    </a:cubicBezTo>
                    <a:cubicBezTo>
                      <a:pt x="231457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6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04" y="13240"/>
                      <a:pt x="102394" y="0"/>
                      <a:pt x="148495" y="0"/>
                    </a:cubicBezTo>
                    <a:cubicBezTo>
                      <a:pt x="194977" y="0"/>
                      <a:pt x="231457" y="13240"/>
                      <a:pt x="257746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6" y="318421"/>
                      <a:pt x="180213" y="305943"/>
                      <a:pt x="190309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253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097FD04C-0E24-4D97-A42D-5087DAFBEE34}"/>
                  </a:ext>
                </a:extLst>
              </p:cNvPr>
              <p:cNvSpPr/>
              <p:nvPr/>
            </p:nvSpPr>
            <p:spPr>
              <a:xfrm>
                <a:off x="6143052" y="26025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622 h 322230"/>
                  <a:gd name="connsiteX1" fmla="*/ 307277 w 350329"/>
                  <a:gd name="connsiteY1" fmla="*/ 53340 h 322230"/>
                  <a:gd name="connsiteX2" fmla="*/ 311563 w 350329"/>
                  <a:gd name="connsiteY2" fmla="*/ 102489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057 h 322230"/>
                  <a:gd name="connsiteX13" fmla="*/ 215836 w 350329"/>
                  <a:gd name="connsiteY13" fmla="*/ 39434 h 322230"/>
                  <a:gd name="connsiteX14" fmla="*/ 186404 w 350329"/>
                  <a:gd name="connsiteY14" fmla="*/ 26670 h 322230"/>
                  <a:gd name="connsiteX15" fmla="*/ 143923 w 350329"/>
                  <a:gd name="connsiteY15" fmla="*/ 46958 h 322230"/>
                  <a:gd name="connsiteX16" fmla="*/ 126302 w 350329"/>
                  <a:gd name="connsiteY16" fmla="*/ 96965 h 322230"/>
                  <a:gd name="connsiteX17" fmla="*/ 126302 w 350329"/>
                  <a:gd name="connsiteY17" fmla="*/ 265748 h 322230"/>
                  <a:gd name="connsiteX18" fmla="*/ 133540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581 h 322230"/>
                  <a:gd name="connsiteX27" fmla="*/ 30290 w 350329"/>
                  <a:gd name="connsiteY27" fmla="*/ 33909 h 322230"/>
                  <a:gd name="connsiteX28" fmla="*/ 0 w 350329"/>
                  <a:gd name="connsiteY28" fmla="*/ 21146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6028 w 350329"/>
                  <a:gd name="connsiteY33" fmla="*/ 0 h 322230"/>
                  <a:gd name="connsiteX34" fmla="*/ 292703 w 350329"/>
                  <a:gd name="connsiteY34" fmla="*/ 23622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622"/>
                    </a:moveTo>
                    <a:cubicBezTo>
                      <a:pt x="299561" y="31337"/>
                      <a:pt x="304419" y="41243"/>
                      <a:pt x="307277" y="53340"/>
                    </a:cubicBezTo>
                    <a:cubicBezTo>
                      <a:pt x="310134" y="65437"/>
                      <a:pt x="311563" y="81820"/>
                      <a:pt x="311563" y="102489"/>
                    </a:cubicBezTo>
                    <a:lnTo>
                      <a:pt x="311563" y="265748"/>
                    </a:lnTo>
                    <a:cubicBezTo>
                      <a:pt x="311563" y="282321"/>
                      <a:pt x="314515" y="293751"/>
                      <a:pt x="320326" y="300038"/>
                    </a:cubicBezTo>
                    <a:cubicBezTo>
                      <a:pt x="326136" y="306324"/>
                      <a:pt x="336232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7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057"/>
                    </a:lnTo>
                    <a:cubicBezTo>
                      <a:pt x="224028" y="60484"/>
                      <a:pt x="221266" y="47911"/>
                      <a:pt x="215836" y="39434"/>
                    </a:cubicBezTo>
                    <a:cubicBezTo>
                      <a:pt x="210407" y="30956"/>
                      <a:pt x="200597" y="26670"/>
                      <a:pt x="186404" y="26670"/>
                    </a:cubicBezTo>
                    <a:cubicBezTo>
                      <a:pt x="169831" y="26670"/>
                      <a:pt x="155639" y="33433"/>
                      <a:pt x="143923" y="46958"/>
                    </a:cubicBezTo>
                    <a:cubicBezTo>
                      <a:pt x="132207" y="60484"/>
                      <a:pt x="126302" y="77153"/>
                      <a:pt x="126302" y="96965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0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575" y="25432"/>
                      <a:pt x="14478" y="21146"/>
                      <a:pt x="0" y="21146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685" y="18764"/>
                      <a:pt x="177832" y="0"/>
                      <a:pt x="226028" y="0"/>
                    </a:cubicBezTo>
                    <a:cubicBezTo>
                      <a:pt x="256699" y="0"/>
                      <a:pt x="278987" y="7906"/>
                      <a:pt x="292703" y="2362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9B92D38A-A6DF-49F0-BDC2-50D1F4AD17EC}"/>
                  </a:ext>
                </a:extLst>
              </p:cNvPr>
              <p:cNvSpPr/>
              <p:nvPr/>
            </p:nvSpPr>
            <p:spPr>
              <a:xfrm>
                <a:off x="6624973" y="2604412"/>
                <a:ext cx="131536" cy="189184"/>
              </a:xfrm>
              <a:custGeom>
                <a:avLst/>
                <a:gdLst>
                  <a:gd name="connsiteX0" fmla="*/ 149066 w 229933"/>
                  <a:gd name="connsiteY0" fmla="*/ 5715 h 330708"/>
                  <a:gd name="connsiteX1" fmla="*/ 178784 w 229933"/>
                  <a:gd name="connsiteY1" fmla="*/ 18764 h 330708"/>
                  <a:gd name="connsiteX2" fmla="*/ 189738 w 229933"/>
                  <a:gd name="connsiteY2" fmla="*/ 23051 h 330708"/>
                  <a:gd name="connsiteX3" fmla="*/ 199168 w 229933"/>
                  <a:gd name="connsiteY3" fmla="*/ 17336 h 330708"/>
                  <a:gd name="connsiteX4" fmla="*/ 204311 w 229933"/>
                  <a:gd name="connsiteY4" fmla="*/ 667 h 330708"/>
                  <a:gd name="connsiteX5" fmla="*/ 217075 w 229933"/>
                  <a:gd name="connsiteY5" fmla="*/ 667 h 330708"/>
                  <a:gd name="connsiteX6" fmla="*/ 214694 w 229933"/>
                  <a:gd name="connsiteY6" fmla="*/ 107442 h 330708"/>
                  <a:gd name="connsiteX7" fmla="*/ 201930 w 229933"/>
                  <a:gd name="connsiteY7" fmla="*/ 107442 h 330708"/>
                  <a:gd name="connsiteX8" fmla="*/ 177927 w 229933"/>
                  <a:gd name="connsiteY8" fmla="*/ 40386 h 330708"/>
                  <a:gd name="connsiteX9" fmla="*/ 124206 w 229933"/>
                  <a:gd name="connsiteY9" fmla="*/ 13430 h 330708"/>
                  <a:gd name="connsiteX10" fmla="*/ 94202 w 229933"/>
                  <a:gd name="connsiteY10" fmla="*/ 23717 h 330708"/>
                  <a:gd name="connsiteX11" fmla="*/ 82391 w 229933"/>
                  <a:gd name="connsiteY11" fmla="*/ 52197 h 330708"/>
                  <a:gd name="connsiteX12" fmla="*/ 96393 w 229933"/>
                  <a:gd name="connsiteY12" fmla="*/ 87725 h 330708"/>
                  <a:gd name="connsiteX13" fmla="*/ 140113 w 229933"/>
                  <a:gd name="connsiteY13" fmla="*/ 123825 h 330708"/>
                  <a:gd name="connsiteX14" fmla="*/ 157734 w 229933"/>
                  <a:gd name="connsiteY14" fmla="*/ 136589 h 330708"/>
                  <a:gd name="connsiteX15" fmla="*/ 212312 w 229933"/>
                  <a:gd name="connsiteY15" fmla="*/ 186309 h 330708"/>
                  <a:gd name="connsiteX16" fmla="*/ 229934 w 229933"/>
                  <a:gd name="connsiteY16" fmla="*/ 240887 h 330708"/>
                  <a:gd name="connsiteX17" fmla="*/ 214408 w 229933"/>
                  <a:gd name="connsiteY17" fmla="*/ 288227 h 330708"/>
                  <a:gd name="connsiteX18" fmla="*/ 172879 w 229933"/>
                  <a:gd name="connsiteY18" fmla="*/ 319754 h 330708"/>
                  <a:gd name="connsiteX19" fmla="*/ 115253 w 229933"/>
                  <a:gd name="connsiteY19" fmla="*/ 330708 h 330708"/>
                  <a:gd name="connsiteX20" fmla="*/ 58198 w 229933"/>
                  <a:gd name="connsiteY20" fmla="*/ 317945 h 330708"/>
                  <a:gd name="connsiteX21" fmla="*/ 30290 w 229933"/>
                  <a:gd name="connsiteY21" fmla="*/ 305181 h 330708"/>
                  <a:gd name="connsiteX22" fmla="*/ 19717 w 229933"/>
                  <a:gd name="connsiteY22" fmla="*/ 309086 h 330708"/>
                  <a:gd name="connsiteX23" fmla="*/ 12764 w 229933"/>
                  <a:gd name="connsiteY23" fmla="*/ 326422 h 330708"/>
                  <a:gd name="connsiteX24" fmla="*/ 0 w 229933"/>
                  <a:gd name="connsiteY24" fmla="*/ 326422 h 330708"/>
                  <a:gd name="connsiteX25" fmla="*/ 2381 w 229933"/>
                  <a:gd name="connsiteY25" fmla="*/ 205073 h 330708"/>
                  <a:gd name="connsiteX26" fmla="*/ 15145 w 229933"/>
                  <a:gd name="connsiteY26" fmla="*/ 205073 h 330708"/>
                  <a:gd name="connsiteX27" fmla="*/ 97060 w 229933"/>
                  <a:gd name="connsiteY27" fmla="*/ 316706 h 330708"/>
                  <a:gd name="connsiteX28" fmla="*/ 127064 w 229933"/>
                  <a:gd name="connsiteY28" fmla="*/ 306134 h 330708"/>
                  <a:gd name="connsiteX29" fmla="*/ 139541 w 229933"/>
                  <a:gd name="connsiteY29" fmla="*/ 273653 h 330708"/>
                  <a:gd name="connsiteX30" fmla="*/ 131921 w 229933"/>
                  <a:gd name="connsiteY30" fmla="*/ 243364 h 330708"/>
                  <a:gd name="connsiteX31" fmla="*/ 112776 w 229933"/>
                  <a:gd name="connsiteY31" fmla="*/ 219742 h 330708"/>
                  <a:gd name="connsiteX32" fmla="*/ 78200 w 229933"/>
                  <a:gd name="connsiteY32" fmla="*/ 191262 h 330708"/>
                  <a:gd name="connsiteX33" fmla="*/ 36671 w 229933"/>
                  <a:gd name="connsiteY33" fmla="*/ 156115 h 330708"/>
                  <a:gd name="connsiteX34" fmla="*/ 12383 w 229933"/>
                  <a:gd name="connsiteY34" fmla="*/ 124587 h 330708"/>
                  <a:gd name="connsiteX35" fmla="*/ 2381 w 229933"/>
                  <a:gd name="connsiteY35" fmla="*/ 83915 h 330708"/>
                  <a:gd name="connsiteX36" fmla="*/ 32671 w 229933"/>
                  <a:gd name="connsiteY36" fmla="*/ 22670 h 330708"/>
                  <a:gd name="connsiteX37" fmla="*/ 106585 w 229933"/>
                  <a:gd name="connsiteY37" fmla="*/ 0 h 330708"/>
                  <a:gd name="connsiteX38" fmla="*/ 149066 w 229933"/>
                  <a:gd name="connsiteY38" fmla="*/ 5715 h 330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29933" h="330708">
                    <a:moveTo>
                      <a:pt x="149066" y="5715"/>
                    </a:moveTo>
                    <a:cubicBezTo>
                      <a:pt x="162020" y="9525"/>
                      <a:pt x="171926" y="13907"/>
                      <a:pt x="178784" y="18764"/>
                    </a:cubicBezTo>
                    <a:cubicBezTo>
                      <a:pt x="182785" y="21622"/>
                      <a:pt x="186500" y="23051"/>
                      <a:pt x="189738" y="23051"/>
                    </a:cubicBezTo>
                    <a:cubicBezTo>
                      <a:pt x="193358" y="23051"/>
                      <a:pt x="196501" y="21146"/>
                      <a:pt x="199168" y="17336"/>
                    </a:cubicBezTo>
                    <a:cubicBezTo>
                      <a:pt x="201835" y="13526"/>
                      <a:pt x="203549" y="7906"/>
                      <a:pt x="204311" y="667"/>
                    </a:cubicBezTo>
                    <a:lnTo>
                      <a:pt x="217075" y="667"/>
                    </a:lnTo>
                    <a:cubicBezTo>
                      <a:pt x="215456" y="21336"/>
                      <a:pt x="214694" y="56864"/>
                      <a:pt x="214694" y="107442"/>
                    </a:cubicBezTo>
                    <a:lnTo>
                      <a:pt x="201930" y="107442"/>
                    </a:lnTo>
                    <a:cubicBezTo>
                      <a:pt x="198311" y="80772"/>
                      <a:pt x="190310" y="58388"/>
                      <a:pt x="177927" y="40386"/>
                    </a:cubicBezTo>
                    <a:cubicBezTo>
                      <a:pt x="165545" y="22384"/>
                      <a:pt x="147733" y="13430"/>
                      <a:pt x="124206" y="13430"/>
                    </a:cubicBezTo>
                    <a:cubicBezTo>
                      <a:pt x="112109" y="13430"/>
                      <a:pt x="102108" y="16859"/>
                      <a:pt x="94202" y="23717"/>
                    </a:cubicBezTo>
                    <a:cubicBezTo>
                      <a:pt x="86296" y="30575"/>
                      <a:pt x="82391" y="40100"/>
                      <a:pt x="82391" y="52197"/>
                    </a:cubicBezTo>
                    <a:cubicBezTo>
                      <a:pt x="82391" y="65913"/>
                      <a:pt x="87058" y="77819"/>
                      <a:pt x="96393" y="87725"/>
                    </a:cubicBezTo>
                    <a:cubicBezTo>
                      <a:pt x="105728" y="97631"/>
                      <a:pt x="120206" y="109633"/>
                      <a:pt x="140113" y="123825"/>
                    </a:cubicBezTo>
                    <a:lnTo>
                      <a:pt x="157734" y="136589"/>
                    </a:lnTo>
                    <a:cubicBezTo>
                      <a:pt x="182404" y="155162"/>
                      <a:pt x="200596" y="171736"/>
                      <a:pt x="212312" y="186309"/>
                    </a:cubicBezTo>
                    <a:cubicBezTo>
                      <a:pt x="224028" y="200882"/>
                      <a:pt x="229934" y="219075"/>
                      <a:pt x="229934" y="240887"/>
                    </a:cubicBezTo>
                    <a:cubicBezTo>
                      <a:pt x="229934" y="258699"/>
                      <a:pt x="224790" y="274511"/>
                      <a:pt x="214408" y="288227"/>
                    </a:cubicBezTo>
                    <a:cubicBezTo>
                      <a:pt x="204121" y="301943"/>
                      <a:pt x="190214" y="312515"/>
                      <a:pt x="172879" y="319754"/>
                    </a:cubicBezTo>
                    <a:cubicBezTo>
                      <a:pt x="155448" y="326993"/>
                      <a:pt x="136303" y="330708"/>
                      <a:pt x="115253" y="330708"/>
                    </a:cubicBezTo>
                    <a:cubicBezTo>
                      <a:pt x="92964" y="330708"/>
                      <a:pt x="74009" y="326422"/>
                      <a:pt x="58198" y="317945"/>
                    </a:cubicBezTo>
                    <a:cubicBezTo>
                      <a:pt x="45244" y="311468"/>
                      <a:pt x="35909" y="307276"/>
                      <a:pt x="30290" y="305181"/>
                    </a:cubicBezTo>
                    <a:cubicBezTo>
                      <a:pt x="26289" y="303943"/>
                      <a:pt x="22670" y="305276"/>
                      <a:pt x="19717" y="309086"/>
                    </a:cubicBezTo>
                    <a:cubicBezTo>
                      <a:pt x="16669" y="312896"/>
                      <a:pt x="14383" y="318707"/>
                      <a:pt x="12764" y="326422"/>
                    </a:cubicBezTo>
                    <a:lnTo>
                      <a:pt x="0" y="326422"/>
                    </a:lnTo>
                    <a:cubicBezTo>
                      <a:pt x="1619" y="303371"/>
                      <a:pt x="2381" y="262890"/>
                      <a:pt x="2381" y="205073"/>
                    </a:cubicBezTo>
                    <a:lnTo>
                      <a:pt x="15145" y="205073"/>
                    </a:lnTo>
                    <a:cubicBezTo>
                      <a:pt x="23241" y="279464"/>
                      <a:pt x="50578" y="316706"/>
                      <a:pt x="97060" y="316706"/>
                    </a:cubicBezTo>
                    <a:cubicBezTo>
                      <a:pt x="108775" y="316706"/>
                      <a:pt x="118777" y="313182"/>
                      <a:pt x="127064" y="306134"/>
                    </a:cubicBezTo>
                    <a:cubicBezTo>
                      <a:pt x="135350" y="299085"/>
                      <a:pt x="139541" y="288227"/>
                      <a:pt x="139541" y="273653"/>
                    </a:cubicBezTo>
                    <a:cubicBezTo>
                      <a:pt x="139541" y="262319"/>
                      <a:pt x="136970" y="252222"/>
                      <a:pt x="131921" y="243364"/>
                    </a:cubicBezTo>
                    <a:cubicBezTo>
                      <a:pt x="126873" y="234506"/>
                      <a:pt x="120491" y="226600"/>
                      <a:pt x="112776" y="219742"/>
                    </a:cubicBezTo>
                    <a:cubicBezTo>
                      <a:pt x="105061" y="212884"/>
                      <a:pt x="93536" y="203359"/>
                      <a:pt x="78200" y="191262"/>
                    </a:cubicBezTo>
                    <a:cubicBezTo>
                      <a:pt x="60008" y="176689"/>
                      <a:pt x="46101" y="164973"/>
                      <a:pt x="36671" y="156115"/>
                    </a:cubicBezTo>
                    <a:cubicBezTo>
                      <a:pt x="27146" y="147257"/>
                      <a:pt x="19050" y="136684"/>
                      <a:pt x="12383" y="124587"/>
                    </a:cubicBezTo>
                    <a:cubicBezTo>
                      <a:pt x="5715" y="112490"/>
                      <a:pt x="2381" y="98870"/>
                      <a:pt x="2381" y="83915"/>
                    </a:cubicBezTo>
                    <a:cubicBezTo>
                      <a:pt x="2381" y="58007"/>
                      <a:pt x="12478" y="37624"/>
                      <a:pt x="32671" y="22670"/>
                    </a:cubicBezTo>
                    <a:cubicBezTo>
                      <a:pt x="52769" y="7525"/>
                      <a:pt x="77438" y="0"/>
                      <a:pt x="106585" y="0"/>
                    </a:cubicBezTo>
                    <a:cubicBezTo>
                      <a:pt x="121920" y="0"/>
                      <a:pt x="136112" y="1905"/>
                      <a:pt x="149066" y="571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BC8CA6BF-40B2-4854-8754-FC3B5BEC4A86}"/>
                  </a:ext>
                </a:extLst>
              </p:cNvPr>
              <p:cNvSpPr/>
              <p:nvPr/>
            </p:nvSpPr>
            <p:spPr>
              <a:xfrm>
                <a:off x="7028089" y="2604393"/>
                <a:ext cx="150168" cy="189126"/>
              </a:xfrm>
              <a:custGeom>
                <a:avLst/>
                <a:gdLst>
                  <a:gd name="connsiteX0" fmla="*/ 250412 w 262508"/>
                  <a:gd name="connsiteY0" fmla="*/ 232315 h 330612"/>
                  <a:gd name="connsiteX1" fmla="*/ 261366 w 262508"/>
                  <a:gd name="connsiteY1" fmla="*/ 235934 h 330612"/>
                  <a:gd name="connsiteX2" fmla="*/ 218027 w 262508"/>
                  <a:gd name="connsiteY2" fmla="*/ 302990 h 330612"/>
                  <a:gd name="connsiteX3" fmla="*/ 140113 w 262508"/>
                  <a:gd name="connsiteY3" fmla="*/ 330613 h 330612"/>
                  <a:gd name="connsiteX4" fmla="*/ 37909 w 262508"/>
                  <a:gd name="connsiteY4" fmla="*/ 289655 h 330612"/>
                  <a:gd name="connsiteX5" fmla="*/ 0 w 262508"/>
                  <a:gd name="connsiteY5" fmla="*/ 168593 h 330612"/>
                  <a:gd name="connsiteX6" fmla="*/ 40672 w 262508"/>
                  <a:gd name="connsiteY6" fmla="*/ 43339 h 330612"/>
                  <a:gd name="connsiteX7" fmla="*/ 148495 w 262508"/>
                  <a:gd name="connsiteY7" fmla="*/ 0 h 330612"/>
                  <a:gd name="connsiteX8" fmla="*/ 262509 w 262508"/>
                  <a:gd name="connsiteY8" fmla="*/ 134684 h 330612"/>
                  <a:gd name="connsiteX9" fmla="*/ 92011 w 262508"/>
                  <a:gd name="connsiteY9" fmla="*/ 134684 h 330612"/>
                  <a:gd name="connsiteX10" fmla="*/ 91440 w 262508"/>
                  <a:gd name="connsiteY10" fmla="*/ 163163 h 330612"/>
                  <a:gd name="connsiteX11" fmla="*/ 102679 w 262508"/>
                  <a:gd name="connsiteY11" fmla="*/ 229934 h 330612"/>
                  <a:gd name="connsiteX12" fmla="*/ 131826 w 262508"/>
                  <a:gd name="connsiteY12" fmla="*/ 268796 h 330612"/>
                  <a:gd name="connsiteX13" fmla="*/ 170307 w 262508"/>
                  <a:gd name="connsiteY13" fmla="*/ 280892 h 330612"/>
                  <a:gd name="connsiteX14" fmla="*/ 250412 w 262508"/>
                  <a:gd name="connsiteY14" fmla="*/ 232315 h 330612"/>
                  <a:gd name="connsiteX15" fmla="*/ 108680 w 262508"/>
                  <a:gd name="connsiteY15" fmla="*/ 39719 h 330612"/>
                  <a:gd name="connsiteX16" fmla="*/ 90773 w 262508"/>
                  <a:gd name="connsiteY16" fmla="*/ 123158 h 330612"/>
                  <a:gd name="connsiteX17" fmla="*/ 186023 w 262508"/>
                  <a:gd name="connsiteY17" fmla="*/ 123158 h 330612"/>
                  <a:gd name="connsiteX18" fmla="*/ 176593 w 262508"/>
                  <a:gd name="connsiteY18" fmla="*/ 44006 h 330612"/>
                  <a:gd name="connsiteX19" fmla="*/ 144780 w 262508"/>
                  <a:gd name="connsiteY19" fmla="*/ 12764 h 330612"/>
                  <a:gd name="connsiteX20" fmla="*/ 108680 w 262508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508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7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09" y="289655"/>
                    </a:cubicBezTo>
                    <a:cubicBezTo>
                      <a:pt x="12668" y="262319"/>
                      <a:pt x="0" y="222028"/>
                      <a:pt x="0" y="168593"/>
                    </a:cubicBezTo>
                    <a:cubicBezTo>
                      <a:pt x="0" y="114014"/>
                      <a:pt x="13525" y="72200"/>
                      <a:pt x="40672" y="43339"/>
                    </a:cubicBezTo>
                    <a:cubicBezTo>
                      <a:pt x="67532" y="14478"/>
                      <a:pt x="103537" y="0"/>
                      <a:pt x="148495" y="0"/>
                    </a:cubicBezTo>
                    <a:cubicBezTo>
                      <a:pt x="224504" y="0"/>
                      <a:pt x="262509" y="44863"/>
                      <a:pt x="262509" y="134684"/>
                    </a:cubicBezTo>
                    <a:lnTo>
                      <a:pt x="92011" y="134684"/>
                    </a:lnTo>
                    <a:cubicBezTo>
                      <a:pt x="91630" y="140780"/>
                      <a:pt x="91440" y="150209"/>
                      <a:pt x="91440" y="163163"/>
                    </a:cubicBezTo>
                    <a:cubicBezTo>
                      <a:pt x="91440" y="189833"/>
                      <a:pt x="95155" y="212122"/>
                      <a:pt x="102679" y="229934"/>
                    </a:cubicBezTo>
                    <a:cubicBezTo>
                      <a:pt x="110204" y="247745"/>
                      <a:pt x="119824" y="260699"/>
                      <a:pt x="131826" y="268796"/>
                    </a:cubicBezTo>
                    <a:cubicBezTo>
                      <a:pt x="143732" y="276892"/>
                      <a:pt x="156591" y="280892"/>
                      <a:pt x="170307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2"/>
                      <a:pt x="93154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3" y="44006"/>
                    </a:cubicBezTo>
                    <a:cubicBezTo>
                      <a:pt x="169545" y="23146"/>
                      <a:pt x="158877" y="12764"/>
                      <a:pt x="144780" y="12764"/>
                    </a:cubicBezTo>
                    <a:cubicBezTo>
                      <a:pt x="130207" y="12764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FE4EA88A-DAFD-4719-A89C-21D01597ACCC}"/>
                </a:ext>
              </a:extLst>
            </p:cNvPr>
            <p:cNvGrpSpPr/>
            <p:nvPr/>
          </p:nvGrpSpPr>
          <p:grpSpPr>
            <a:xfrm>
              <a:off x="8194652" y="2062017"/>
              <a:ext cx="2193351" cy="191069"/>
              <a:chOff x="4990405" y="3330445"/>
              <a:chExt cx="2193351" cy="191069"/>
            </a:xfrm>
            <a:grpFill/>
          </p:grpSpPr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022BB404-BA43-46CD-BC89-86C6BB6D5417}"/>
                  </a:ext>
                </a:extLst>
              </p:cNvPr>
              <p:cNvSpPr/>
              <p:nvPr/>
            </p:nvSpPr>
            <p:spPr>
              <a:xfrm>
                <a:off x="4990405" y="3330445"/>
                <a:ext cx="150932" cy="184442"/>
              </a:xfrm>
              <a:custGeom>
                <a:avLst/>
                <a:gdLst>
                  <a:gd name="connsiteX0" fmla="*/ 249936 w 263842"/>
                  <a:gd name="connsiteY0" fmla="*/ 16573 h 322421"/>
                  <a:gd name="connsiteX1" fmla="*/ 263843 w 263842"/>
                  <a:gd name="connsiteY1" fmla="*/ 56007 h 322421"/>
                  <a:gd name="connsiteX2" fmla="*/ 250793 w 263842"/>
                  <a:gd name="connsiteY2" fmla="*/ 92678 h 322421"/>
                  <a:gd name="connsiteX3" fmla="*/ 216503 w 263842"/>
                  <a:gd name="connsiteY3" fmla="*/ 106966 h 322421"/>
                  <a:gd name="connsiteX4" fmla="*/ 183737 w 263842"/>
                  <a:gd name="connsiteY4" fmla="*/ 96298 h 322421"/>
                  <a:gd name="connsiteX5" fmla="*/ 171641 w 263842"/>
                  <a:gd name="connsiteY5" fmla="*/ 68104 h 322421"/>
                  <a:gd name="connsiteX6" fmla="*/ 198311 w 263842"/>
                  <a:gd name="connsiteY6" fmla="*/ 20764 h 322421"/>
                  <a:gd name="connsiteX7" fmla="*/ 191072 w 263842"/>
                  <a:gd name="connsiteY7" fmla="*/ 20193 h 322421"/>
                  <a:gd name="connsiteX8" fmla="*/ 181356 w 263842"/>
                  <a:gd name="connsiteY8" fmla="*/ 21431 h 322421"/>
                  <a:gd name="connsiteX9" fmla="*/ 142208 w 263842"/>
                  <a:gd name="connsiteY9" fmla="*/ 49339 h 322421"/>
                  <a:gd name="connsiteX10" fmla="*/ 126111 w 263842"/>
                  <a:gd name="connsiteY10" fmla="*/ 99060 h 322421"/>
                  <a:gd name="connsiteX11" fmla="*/ 126111 w 263842"/>
                  <a:gd name="connsiteY11" fmla="*/ 259842 h 322421"/>
                  <a:gd name="connsiteX12" fmla="*/ 139732 w 263842"/>
                  <a:gd name="connsiteY12" fmla="*/ 298704 h 322421"/>
                  <a:gd name="connsiteX13" fmla="*/ 183071 w 263842"/>
                  <a:gd name="connsiteY13" fmla="*/ 309658 h 322421"/>
                  <a:gd name="connsiteX14" fmla="*/ 183071 w 263842"/>
                  <a:gd name="connsiteY14" fmla="*/ 322421 h 322421"/>
                  <a:gd name="connsiteX15" fmla="*/ 169164 w 263842"/>
                  <a:gd name="connsiteY15" fmla="*/ 321850 h 322421"/>
                  <a:gd name="connsiteX16" fmla="*/ 86678 w 263842"/>
                  <a:gd name="connsiteY16" fmla="*/ 320040 h 322421"/>
                  <a:gd name="connsiteX17" fmla="*/ 12097 w 263842"/>
                  <a:gd name="connsiteY17" fmla="*/ 321850 h 322421"/>
                  <a:gd name="connsiteX18" fmla="*/ 0 w 263842"/>
                  <a:gd name="connsiteY18" fmla="*/ 322421 h 322421"/>
                  <a:gd name="connsiteX19" fmla="*/ 0 w 263842"/>
                  <a:gd name="connsiteY19" fmla="*/ 309658 h 322421"/>
                  <a:gd name="connsiteX20" fmla="*/ 30290 w 263842"/>
                  <a:gd name="connsiteY20" fmla="*/ 300228 h 322421"/>
                  <a:gd name="connsiteX21" fmla="*/ 38767 w 263842"/>
                  <a:gd name="connsiteY21" fmla="*/ 265938 h 322421"/>
                  <a:gd name="connsiteX22" fmla="*/ 38767 w 263842"/>
                  <a:gd name="connsiteY22" fmla="*/ 74771 h 322421"/>
                  <a:gd name="connsiteX23" fmla="*/ 30290 w 263842"/>
                  <a:gd name="connsiteY23" fmla="*/ 34099 h 322421"/>
                  <a:gd name="connsiteX24" fmla="*/ 0 w 263842"/>
                  <a:gd name="connsiteY24" fmla="*/ 21336 h 322421"/>
                  <a:gd name="connsiteX25" fmla="*/ 0 w 263842"/>
                  <a:gd name="connsiteY25" fmla="*/ 8572 h 322421"/>
                  <a:gd name="connsiteX26" fmla="*/ 37624 w 263842"/>
                  <a:gd name="connsiteY26" fmla="*/ 10382 h 322421"/>
                  <a:gd name="connsiteX27" fmla="*/ 126206 w 263842"/>
                  <a:gd name="connsiteY27" fmla="*/ 1905 h 322421"/>
                  <a:gd name="connsiteX28" fmla="*/ 126206 w 263842"/>
                  <a:gd name="connsiteY28" fmla="*/ 58293 h 322421"/>
                  <a:gd name="connsiteX29" fmla="*/ 159544 w 263842"/>
                  <a:gd name="connsiteY29" fmla="*/ 16097 h 322421"/>
                  <a:gd name="connsiteX30" fmla="*/ 208693 w 263842"/>
                  <a:gd name="connsiteY30" fmla="*/ 0 h 322421"/>
                  <a:gd name="connsiteX31" fmla="*/ 249936 w 263842"/>
                  <a:gd name="connsiteY31" fmla="*/ 16573 h 322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421">
                    <a:moveTo>
                      <a:pt x="249936" y="16573"/>
                    </a:moveTo>
                    <a:cubicBezTo>
                      <a:pt x="259271" y="27527"/>
                      <a:pt x="263843" y="40672"/>
                      <a:pt x="263843" y="56007"/>
                    </a:cubicBezTo>
                    <a:cubicBezTo>
                      <a:pt x="263843" y="70961"/>
                      <a:pt x="259461" y="83248"/>
                      <a:pt x="250793" y="92678"/>
                    </a:cubicBezTo>
                    <a:cubicBezTo>
                      <a:pt x="242126" y="102203"/>
                      <a:pt x="230696" y="106966"/>
                      <a:pt x="216503" y="106966"/>
                    </a:cubicBezTo>
                    <a:cubicBezTo>
                      <a:pt x="202787" y="106966"/>
                      <a:pt x="191834" y="103441"/>
                      <a:pt x="183737" y="96298"/>
                    </a:cubicBezTo>
                    <a:cubicBezTo>
                      <a:pt x="175641" y="89249"/>
                      <a:pt x="171641" y="79819"/>
                      <a:pt x="171641" y="68104"/>
                    </a:cubicBezTo>
                    <a:cubicBezTo>
                      <a:pt x="171641" y="48673"/>
                      <a:pt x="180499" y="32956"/>
                      <a:pt x="198311" y="20764"/>
                    </a:cubicBezTo>
                    <a:cubicBezTo>
                      <a:pt x="196691" y="20383"/>
                      <a:pt x="194310" y="20193"/>
                      <a:pt x="191072" y="20193"/>
                    </a:cubicBezTo>
                    <a:cubicBezTo>
                      <a:pt x="186976" y="20193"/>
                      <a:pt x="183833" y="20574"/>
                      <a:pt x="181356" y="21431"/>
                    </a:cubicBezTo>
                    <a:cubicBezTo>
                      <a:pt x="166021" y="23813"/>
                      <a:pt x="152972" y="33147"/>
                      <a:pt x="142208" y="49339"/>
                    </a:cubicBezTo>
                    <a:cubicBezTo>
                      <a:pt x="131445" y="65532"/>
                      <a:pt x="126111" y="82105"/>
                      <a:pt x="126111" y="99060"/>
                    </a:cubicBezTo>
                    <a:lnTo>
                      <a:pt x="126111" y="259842"/>
                    </a:lnTo>
                    <a:cubicBezTo>
                      <a:pt x="126111" y="278416"/>
                      <a:pt x="130683" y="291370"/>
                      <a:pt x="139732" y="298704"/>
                    </a:cubicBezTo>
                    <a:cubicBezTo>
                      <a:pt x="148876" y="305943"/>
                      <a:pt x="163259" y="309658"/>
                      <a:pt x="183071" y="309658"/>
                    </a:cubicBezTo>
                    <a:lnTo>
                      <a:pt x="183071" y="322421"/>
                    </a:lnTo>
                    <a:cubicBezTo>
                      <a:pt x="177356" y="322421"/>
                      <a:pt x="172784" y="322231"/>
                      <a:pt x="169164" y="321850"/>
                    </a:cubicBezTo>
                    <a:cubicBezTo>
                      <a:pt x="127921" y="320611"/>
                      <a:pt x="100394" y="320040"/>
                      <a:pt x="86678" y="320040"/>
                    </a:cubicBezTo>
                    <a:cubicBezTo>
                      <a:pt x="75724" y="320040"/>
                      <a:pt x="50864" y="320611"/>
                      <a:pt x="12097" y="321850"/>
                    </a:cubicBezTo>
                    <a:cubicBezTo>
                      <a:pt x="8858" y="322231"/>
                      <a:pt x="4858" y="322421"/>
                      <a:pt x="0" y="322421"/>
                    </a:cubicBezTo>
                    <a:lnTo>
                      <a:pt x="0" y="309658"/>
                    </a:lnTo>
                    <a:cubicBezTo>
                      <a:pt x="14573" y="309658"/>
                      <a:pt x="24670" y="306514"/>
                      <a:pt x="30290" y="300228"/>
                    </a:cubicBezTo>
                    <a:cubicBezTo>
                      <a:pt x="35909" y="293941"/>
                      <a:pt x="38767" y="282511"/>
                      <a:pt x="38767" y="265938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5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2" y="40862"/>
                      <a:pt x="144971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190"/>
                      <a:pt x="240602" y="5620"/>
                      <a:pt x="249936" y="1657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B450E8BB-7C8F-4902-B05B-5692926B0FF8}"/>
                  </a:ext>
                </a:extLst>
              </p:cNvPr>
              <p:cNvSpPr/>
              <p:nvPr/>
            </p:nvSpPr>
            <p:spPr>
              <a:xfrm>
                <a:off x="5404474" y="3331226"/>
                <a:ext cx="168042" cy="186788"/>
              </a:xfrm>
              <a:custGeom>
                <a:avLst/>
                <a:gdLst>
                  <a:gd name="connsiteX0" fmla="*/ 19145 w 293751"/>
                  <a:gd name="connsiteY0" fmla="*/ 306610 h 326520"/>
                  <a:gd name="connsiteX1" fmla="*/ 0 w 293751"/>
                  <a:gd name="connsiteY1" fmla="*/ 253841 h 326520"/>
                  <a:gd name="connsiteX2" fmla="*/ 14288 w 293751"/>
                  <a:gd name="connsiteY2" fmla="*/ 208598 h 326520"/>
                  <a:gd name="connsiteX3" fmla="*/ 48863 w 293751"/>
                  <a:gd name="connsiteY3" fmla="*/ 180975 h 326520"/>
                  <a:gd name="connsiteX4" fmla="*/ 100775 w 293751"/>
                  <a:gd name="connsiteY4" fmla="*/ 160306 h 326520"/>
                  <a:gd name="connsiteX5" fmla="*/ 149638 w 293751"/>
                  <a:gd name="connsiteY5" fmla="*/ 139351 h 326520"/>
                  <a:gd name="connsiteX6" fmla="*/ 165068 w 293751"/>
                  <a:gd name="connsiteY6" fmla="*/ 113538 h 326520"/>
                  <a:gd name="connsiteX7" fmla="*/ 165068 w 293751"/>
                  <a:gd name="connsiteY7" fmla="*/ 66199 h 326520"/>
                  <a:gd name="connsiteX8" fmla="*/ 153257 w 293751"/>
                  <a:gd name="connsiteY8" fmla="*/ 26479 h 326520"/>
                  <a:gd name="connsiteX9" fmla="*/ 116586 w 293751"/>
                  <a:gd name="connsiteY9" fmla="*/ 12192 h 326520"/>
                  <a:gd name="connsiteX10" fmla="*/ 72295 w 293751"/>
                  <a:gd name="connsiteY10" fmla="*/ 26765 h 326520"/>
                  <a:gd name="connsiteX11" fmla="*/ 98679 w 293751"/>
                  <a:gd name="connsiteY11" fmla="*/ 44958 h 326520"/>
                  <a:gd name="connsiteX12" fmla="*/ 108109 w 293751"/>
                  <a:gd name="connsiteY12" fmla="*/ 73438 h 326520"/>
                  <a:gd name="connsiteX13" fmla="*/ 94202 w 293751"/>
                  <a:gd name="connsiteY13" fmla="*/ 106204 h 326520"/>
                  <a:gd name="connsiteX14" fmla="*/ 60198 w 293751"/>
                  <a:gd name="connsiteY14" fmla="*/ 118300 h 326520"/>
                  <a:gd name="connsiteX15" fmla="*/ 27432 w 293751"/>
                  <a:gd name="connsiteY15" fmla="*/ 104965 h 326520"/>
                  <a:gd name="connsiteX16" fmla="*/ 15907 w 293751"/>
                  <a:gd name="connsiteY16" fmla="*/ 71628 h 326520"/>
                  <a:gd name="connsiteX17" fmla="*/ 24098 w 293751"/>
                  <a:gd name="connsiteY17" fmla="*/ 42767 h 326520"/>
                  <a:gd name="connsiteX18" fmla="*/ 49244 w 293751"/>
                  <a:gd name="connsiteY18" fmla="*/ 20574 h 326520"/>
                  <a:gd name="connsiteX19" fmla="*/ 89630 w 293751"/>
                  <a:gd name="connsiteY19" fmla="*/ 5429 h 326520"/>
                  <a:gd name="connsiteX20" fmla="*/ 142113 w 293751"/>
                  <a:gd name="connsiteY20" fmla="*/ 0 h 326520"/>
                  <a:gd name="connsiteX21" fmla="*/ 193643 w 293751"/>
                  <a:gd name="connsiteY21" fmla="*/ 6096 h 326520"/>
                  <a:gd name="connsiteX22" fmla="*/ 230029 w 293751"/>
                  <a:gd name="connsiteY22" fmla="*/ 26765 h 326520"/>
                  <a:gd name="connsiteX23" fmla="*/ 247936 w 293751"/>
                  <a:gd name="connsiteY23" fmla="*/ 59531 h 326520"/>
                  <a:gd name="connsiteX24" fmla="*/ 252508 w 293751"/>
                  <a:gd name="connsiteY24" fmla="*/ 112300 h 326520"/>
                  <a:gd name="connsiteX25" fmla="*/ 252508 w 293751"/>
                  <a:gd name="connsiteY25" fmla="*/ 277273 h 326520"/>
                  <a:gd name="connsiteX26" fmla="*/ 255270 w 293751"/>
                  <a:gd name="connsiteY26" fmla="*/ 297942 h 326520"/>
                  <a:gd name="connsiteX27" fmla="*/ 265843 w 293751"/>
                  <a:gd name="connsiteY27" fmla="*/ 304038 h 326520"/>
                  <a:gd name="connsiteX28" fmla="*/ 287655 w 293751"/>
                  <a:gd name="connsiteY28" fmla="*/ 293751 h 326520"/>
                  <a:gd name="connsiteX29" fmla="*/ 293751 w 293751"/>
                  <a:gd name="connsiteY29" fmla="*/ 304038 h 326520"/>
                  <a:gd name="connsiteX30" fmla="*/ 226981 w 293751"/>
                  <a:gd name="connsiteY30" fmla="*/ 326517 h 326520"/>
                  <a:gd name="connsiteX31" fmla="*/ 180308 w 293751"/>
                  <a:gd name="connsiteY31" fmla="*/ 313182 h 326520"/>
                  <a:gd name="connsiteX32" fmla="*/ 166402 w 293751"/>
                  <a:gd name="connsiteY32" fmla="*/ 277368 h 326520"/>
                  <a:gd name="connsiteX33" fmla="*/ 77248 w 293751"/>
                  <a:gd name="connsiteY33" fmla="*/ 326517 h 326520"/>
                  <a:gd name="connsiteX34" fmla="*/ 19145 w 293751"/>
                  <a:gd name="connsiteY34" fmla="*/ 306610 h 326520"/>
                  <a:gd name="connsiteX35" fmla="*/ 165068 w 293751"/>
                  <a:gd name="connsiteY35" fmla="*/ 262985 h 326520"/>
                  <a:gd name="connsiteX36" fmla="*/ 165068 w 293751"/>
                  <a:gd name="connsiteY36" fmla="*/ 138589 h 326520"/>
                  <a:gd name="connsiteX37" fmla="*/ 134112 w 293751"/>
                  <a:gd name="connsiteY37" fmla="*/ 165259 h 326520"/>
                  <a:gd name="connsiteX38" fmla="*/ 98298 w 293751"/>
                  <a:gd name="connsiteY38" fmla="*/ 195548 h 326520"/>
                  <a:gd name="connsiteX39" fmla="*/ 86201 w 293751"/>
                  <a:gd name="connsiteY39" fmla="*/ 239268 h 326520"/>
                  <a:gd name="connsiteX40" fmla="*/ 96488 w 293751"/>
                  <a:gd name="connsiteY40" fmla="*/ 275939 h 326520"/>
                  <a:gd name="connsiteX41" fmla="*/ 123825 w 293751"/>
                  <a:gd name="connsiteY41" fmla="*/ 287750 h 326520"/>
                  <a:gd name="connsiteX42" fmla="*/ 165068 w 293751"/>
                  <a:gd name="connsiteY42" fmla="*/ 262985 h 326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1" h="326520">
                    <a:moveTo>
                      <a:pt x="19145" y="306610"/>
                    </a:moveTo>
                    <a:cubicBezTo>
                      <a:pt x="6382" y="293275"/>
                      <a:pt x="0" y="275653"/>
                      <a:pt x="0" y="253841"/>
                    </a:cubicBezTo>
                    <a:cubicBezTo>
                      <a:pt x="0" y="235648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0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2" y="16954"/>
                      <a:pt x="133160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30" y="30861"/>
                      <a:pt x="92393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7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5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1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3"/>
                      <a:pt x="244888" y="46577"/>
                      <a:pt x="247936" y="59531"/>
                    </a:cubicBezTo>
                    <a:cubicBezTo>
                      <a:pt x="250984" y="72485"/>
                      <a:pt x="252508" y="90106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707"/>
                      <a:pt x="31814" y="320040"/>
                      <a:pt x="19145" y="306610"/>
                    </a:cubicBezTo>
                    <a:close/>
                    <a:moveTo>
                      <a:pt x="165068" y="262985"/>
                    </a:moveTo>
                    <a:lnTo>
                      <a:pt x="165068" y="138589"/>
                    </a:lnTo>
                    <a:cubicBezTo>
                      <a:pt x="160211" y="146685"/>
                      <a:pt x="149924" y="155543"/>
                      <a:pt x="134112" y="165259"/>
                    </a:cubicBezTo>
                    <a:cubicBezTo>
                      <a:pt x="118301" y="175355"/>
                      <a:pt x="106394" y="185452"/>
                      <a:pt x="98298" y="195548"/>
                    </a:cubicBezTo>
                    <a:cubicBezTo>
                      <a:pt x="90202" y="205645"/>
                      <a:pt x="86201" y="220218"/>
                      <a:pt x="86201" y="239268"/>
                    </a:cubicBezTo>
                    <a:cubicBezTo>
                      <a:pt x="86201" y="255842"/>
                      <a:pt x="89630" y="268129"/>
                      <a:pt x="96488" y="275939"/>
                    </a:cubicBezTo>
                    <a:cubicBezTo>
                      <a:pt x="103346" y="283845"/>
                      <a:pt x="112490" y="287750"/>
                      <a:pt x="123825" y="287750"/>
                    </a:cubicBezTo>
                    <a:cubicBezTo>
                      <a:pt x="139541" y="287846"/>
                      <a:pt x="153257" y="279559"/>
                      <a:pt x="165068" y="26298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D0F2704A-F52C-4673-A289-8AB7D5487EBB}"/>
                  </a:ext>
                </a:extLst>
              </p:cNvPr>
              <p:cNvSpPr/>
              <p:nvPr/>
            </p:nvSpPr>
            <p:spPr>
              <a:xfrm>
                <a:off x="5886740" y="3330519"/>
                <a:ext cx="301266" cy="184388"/>
              </a:xfrm>
              <a:custGeom>
                <a:avLst/>
                <a:gdLst>
                  <a:gd name="connsiteX0" fmla="*/ 496634 w 526637"/>
                  <a:gd name="connsiteY0" fmla="*/ 300133 h 322326"/>
                  <a:gd name="connsiteX1" fmla="*/ 526637 w 526637"/>
                  <a:gd name="connsiteY1" fmla="*/ 309563 h 322326"/>
                  <a:gd name="connsiteX2" fmla="*/ 526637 w 526637"/>
                  <a:gd name="connsiteY2" fmla="*/ 322326 h 322326"/>
                  <a:gd name="connsiteX3" fmla="*/ 446532 w 526637"/>
                  <a:gd name="connsiteY3" fmla="*/ 319945 h 322326"/>
                  <a:gd name="connsiteX4" fmla="*/ 371285 w 526637"/>
                  <a:gd name="connsiteY4" fmla="*/ 322326 h 322326"/>
                  <a:gd name="connsiteX5" fmla="*/ 371285 w 526637"/>
                  <a:gd name="connsiteY5" fmla="*/ 309563 h 322326"/>
                  <a:gd name="connsiteX6" fmla="*/ 394049 w 526637"/>
                  <a:gd name="connsiteY6" fmla="*/ 300419 h 322326"/>
                  <a:gd name="connsiteX7" fmla="*/ 400431 w 526637"/>
                  <a:gd name="connsiteY7" fmla="*/ 265843 h 322326"/>
                  <a:gd name="connsiteX8" fmla="*/ 400431 w 526637"/>
                  <a:gd name="connsiteY8" fmla="*/ 77152 h 322326"/>
                  <a:gd name="connsiteX9" fmla="*/ 392811 w 526637"/>
                  <a:gd name="connsiteY9" fmla="*/ 39243 h 322326"/>
                  <a:gd name="connsiteX10" fmla="*/ 363950 w 526637"/>
                  <a:gd name="connsiteY10" fmla="*/ 26765 h 322326"/>
                  <a:gd name="connsiteX11" fmla="*/ 324803 w 526637"/>
                  <a:gd name="connsiteY11" fmla="*/ 45529 h 322326"/>
                  <a:gd name="connsiteX12" fmla="*/ 305086 w 526637"/>
                  <a:gd name="connsiteY12" fmla="*/ 91631 h 322326"/>
                  <a:gd name="connsiteX13" fmla="*/ 305086 w 526637"/>
                  <a:gd name="connsiteY13" fmla="*/ 102584 h 322326"/>
                  <a:gd name="connsiteX14" fmla="*/ 305086 w 526637"/>
                  <a:gd name="connsiteY14" fmla="*/ 265748 h 322326"/>
                  <a:gd name="connsiteX15" fmla="*/ 312706 w 526637"/>
                  <a:gd name="connsiteY15" fmla="*/ 300038 h 322326"/>
                  <a:gd name="connsiteX16" fmla="*/ 340328 w 526637"/>
                  <a:gd name="connsiteY16" fmla="*/ 309467 h 322326"/>
                  <a:gd name="connsiteX17" fmla="*/ 340328 w 526637"/>
                  <a:gd name="connsiteY17" fmla="*/ 322231 h 322326"/>
                  <a:gd name="connsiteX18" fmla="*/ 263938 w 526637"/>
                  <a:gd name="connsiteY18" fmla="*/ 319850 h 322326"/>
                  <a:gd name="connsiteX19" fmla="*/ 188690 w 526637"/>
                  <a:gd name="connsiteY19" fmla="*/ 322231 h 322326"/>
                  <a:gd name="connsiteX20" fmla="*/ 188690 w 526637"/>
                  <a:gd name="connsiteY20" fmla="*/ 309467 h 322326"/>
                  <a:gd name="connsiteX21" fmla="*/ 211455 w 526637"/>
                  <a:gd name="connsiteY21" fmla="*/ 300038 h 322326"/>
                  <a:gd name="connsiteX22" fmla="*/ 217837 w 526637"/>
                  <a:gd name="connsiteY22" fmla="*/ 265748 h 322326"/>
                  <a:gd name="connsiteX23" fmla="*/ 217837 w 526637"/>
                  <a:gd name="connsiteY23" fmla="*/ 77152 h 322326"/>
                  <a:gd name="connsiteX24" fmla="*/ 211169 w 526637"/>
                  <a:gd name="connsiteY24" fmla="*/ 39243 h 322326"/>
                  <a:gd name="connsiteX25" fmla="*/ 185071 w 526637"/>
                  <a:gd name="connsiteY25" fmla="*/ 26765 h 322326"/>
                  <a:gd name="connsiteX26" fmla="*/ 143542 w 526637"/>
                  <a:gd name="connsiteY26" fmla="*/ 47054 h 322326"/>
                  <a:gd name="connsiteX27" fmla="*/ 126206 w 526637"/>
                  <a:gd name="connsiteY27" fmla="*/ 97060 h 322326"/>
                  <a:gd name="connsiteX28" fmla="*/ 126206 w 526637"/>
                  <a:gd name="connsiteY28" fmla="*/ 265748 h 322326"/>
                  <a:gd name="connsiteX29" fmla="*/ 132588 w 526637"/>
                  <a:gd name="connsiteY29" fmla="*/ 300038 h 322326"/>
                  <a:gd name="connsiteX30" fmla="*/ 155353 w 526637"/>
                  <a:gd name="connsiteY30" fmla="*/ 309467 h 322326"/>
                  <a:gd name="connsiteX31" fmla="*/ 155353 w 526637"/>
                  <a:gd name="connsiteY31" fmla="*/ 322231 h 322326"/>
                  <a:gd name="connsiteX32" fmla="*/ 83725 w 526637"/>
                  <a:gd name="connsiteY32" fmla="*/ 319850 h 322326"/>
                  <a:gd name="connsiteX33" fmla="*/ 0 w 526637"/>
                  <a:gd name="connsiteY33" fmla="*/ 322231 h 322326"/>
                  <a:gd name="connsiteX34" fmla="*/ 0 w 526637"/>
                  <a:gd name="connsiteY34" fmla="*/ 309467 h 322326"/>
                  <a:gd name="connsiteX35" fmla="*/ 30290 w 526637"/>
                  <a:gd name="connsiteY35" fmla="*/ 300038 h 322326"/>
                  <a:gd name="connsiteX36" fmla="*/ 38767 w 526637"/>
                  <a:gd name="connsiteY36" fmla="*/ 265748 h 322326"/>
                  <a:gd name="connsiteX37" fmla="*/ 38767 w 526637"/>
                  <a:gd name="connsiteY37" fmla="*/ 74676 h 322326"/>
                  <a:gd name="connsiteX38" fmla="*/ 30290 w 526637"/>
                  <a:gd name="connsiteY38" fmla="*/ 34004 h 322326"/>
                  <a:gd name="connsiteX39" fmla="*/ 0 w 526637"/>
                  <a:gd name="connsiteY39" fmla="*/ 21241 h 322326"/>
                  <a:gd name="connsiteX40" fmla="*/ 0 w 526637"/>
                  <a:gd name="connsiteY40" fmla="*/ 8477 h 322326"/>
                  <a:gd name="connsiteX41" fmla="*/ 37624 w 526637"/>
                  <a:gd name="connsiteY41" fmla="*/ 10287 h 322326"/>
                  <a:gd name="connsiteX42" fmla="*/ 126206 w 526637"/>
                  <a:gd name="connsiteY42" fmla="*/ 1810 h 322326"/>
                  <a:gd name="connsiteX43" fmla="*/ 126206 w 526637"/>
                  <a:gd name="connsiteY43" fmla="*/ 56388 h 322326"/>
                  <a:gd name="connsiteX44" fmla="*/ 220218 w 526637"/>
                  <a:gd name="connsiteY44" fmla="*/ 0 h 322326"/>
                  <a:gd name="connsiteX45" fmla="*/ 286988 w 526637"/>
                  <a:gd name="connsiteY45" fmla="*/ 23622 h 322326"/>
                  <a:gd name="connsiteX46" fmla="*/ 302133 w 526637"/>
                  <a:gd name="connsiteY46" fmla="*/ 60008 h 322326"/>
                  <a:gd name="connsiteX47" fmla="*/ 343376 w 526637"/>
                  <a:gd name="connsiteY47" fmla="*/ 13621 h 322326"/>
                  <a:gd name="connsiteX48" fmla="*/ 402812 w 526637"/>
                  <a:gd name="connsiteY48" fmla="*/ 0 h 322326"/>
                  <a:gd name="connsiteX49" fmla="*/ 469583 w 526637"/>
                  <a:gd name="connsiteY49" fmla="*/ 23622 h 322326"/>
                  <a:gd name="connsiteX50" fmla="*/ 483489 w 526637"/>
                  <a:gd name="connsiteY50" fmla="*/ 53340 h 322326"/>
                  <a:gd name="connsiteX51" fmla="*/ 487775 w 526637"/>
                  <a:gd name="connsiteY51" fmla="*/ 102489 h 322326"/>
                  <a:gd name="connsiteX52" fmla="*/ 487775 w 526637"/>
                  <a:gd name="connsiteY52" fmla="*/ 265652 h 322326"/>
                  <a:gd name="connsiteX53" fmla="*/ 496634 w 526637"/>
                  <a:gd name="connsiteY53" fmla="*/ 300133 h 322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637" h="322326">
                    <a:moveTo>
                      <a:pt x="496634" y="300133"/>
                    </a:moveTo>
                    <a:cubicBezTo>
                      <a:pt x="502539" y="306419"/>
                      <a:pt x="512540" y="309563"/>
                      <a:pt x="526637" y="309563"/>
                    </a:cubicBezTo>
                    <a:lnTo>
                      <a:pt x="526637" y="322326"/>
                    </a:lnTo>
                    <a:cubicBezTo>
                      <a:pt x="486156" y="320707"/>
                      <a:pt x="459486" y="319945"/>
                      <a:pt x="446532" y="319945"/>
                    </a:cubicBezTo>
                    <a:cubicBezTo>
                      <a:pt x="435197" y="319945"/>
                      <a:pt x="410146" y="320802"/>
                      <a:pt x="371285" y="322326"/>
                    </a:cubicBezTo>
                    <a:lnTo>
                      <a:pt x="371285" y="309563"/>
                    </a:lnTo>
                    <a:cubicBezTo>
                      <a:pt x="382238" y="309563"/>
                      <a:pt x="389763" y="306515"/>
                      <a:pt x="394049" y="300419"/>
                    </a:cubicBezTo>
                    <a:cubicBezTo>
                      <a:pt x="398336" y="294323"/>
                      <a:pt x="400431" y="282797"/>
                      <a:pt x="400431" y="265843"/>
                    </a:cubicBezTo>
                    <a:lnTo>
                      <a:pt x="400431" y="77152"/>
                    </a:lnTo>
                    <a:cubicBezTo>
                      <a:pt x="400431" y="60198"/>
                      <a:pt x="397859" y="47530"/>
                      <a:pt x="392811" y="39243"/>
                    </a:cubicBezTo>
                    <a:cubicBezTo>
                      <a:pt x="387763" y="30956"/>
                      <a:pt x="378143" y="26765"/>
                      <a:pt x="363950" y="26765"/>
                    </a:cubicBezTo>
                    <a:cubicBezTo>
                      <a:pt x="348996" y="26765"/>
                      <a:pt x="335947" y="33052"/>
                      <a:pt x="324803" y="45529"/>
                    </a:cubicBezTo>
                    <a:cubicBezTo>
                      <a:pt x="313658" y="58102"/>
                      <a:pt x="307086" y="73438"/>
                      <a:pt x="305086" y="91631"/>
                    </a:cubicBezTo>
                    <a:lnTo>
                      <a:pt x="305086" y="102584"/>
                    </a:lnTo>
                    <a:lnTo>
                      <a:pt x="305086" y="265748"/>
                    </a:lnTo>
                    <a:cubicBezTo>
                      <a:pt x="305086" y="282321"/>
                      <a:pt x="307562" y="293751"/>
                      <a:pt x="312706" y="300038"/>
                    </a:cubicBezTo>
                    <a:cubicBezTo>
                      <a:pt x="317754" y="306324"/>
                      <a:pt x="326993" y="309467"/>
                      <a:pt x="340328" y="309467"/>
                    </a:cubicBezTo>
                    <a:lnTo>
                      <a:pt x="340328" y="322231"/>
                    </a:lnTo>
                    <a:cubicBezTo>
                      <a:pt x="301466" y="320612"/>
                      <a:pt x="276035" y="319850"/>
                      <a:pt x="263938" y="319850"/>
                    </a:cubicBezTo>
                    <a:cubicBezTo>
                      <a:pt x="252603" y="319850"/>
                      <a:pt x="227552" y="320707"/>
                      <a:pt x="188690" y="322231"/>
                    </a:cubicBezTo>
                    <a:lnTo>
                      <a:pt x="188690" y="309467"/>
                    </a:lnTo>
                    <a:cubicBezTo>
                      <a:pt x="199644" y="309467"/>
                      <a:pt x="207169" y="306324"/>
                      <a:pt x="211455" y="300038"/>
                    </a:cubicBezTo>
                    <a:cubicBezTo>
                      <a:pt x="215741" y="293751"/>
                      <a:pt x="217837" y="282321"/>
                      <a:pt x="217837" y="265748"/>
                    </a:cubicBezTo>
                    <a:lnTo>
                      <a:pt x="217837" y="77152"/>
                    </a:lnTo>
                    <a:cubicBezTo>
                      <a:pt x="217837" y="60198"/>
                      <a:pt x="215646" y="47530"/>
                      <a:pt x="211169" y="39243"/>
                    </a:cubicBezTo>
                    <a:cubicBezTo>
                      <a:pt x="206693" y="30956"/>
                      <a:pt x="198025" y="26765"/>
                      <a:pt x="185071" y="26765"/>
                    </a:cubicBezTo>
                    <a:cubicBezTo>
                      <a:pt x="168878" y="26765"/>
                      <a:pt x="155067" y="33528"/>
                      <a:pt x="143542" y="47054"/>
                    </a:cubicBezTo>
                    <a:cubicBezTo>
                      <a:pt x="132017" y="60579"/>
                      <a:pt x="126206" y="77248"/>
                      <a:pt x="126206" y="97060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575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477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59" y="30861"/>
                      <a:pt x="480727" y="40862"/>
                      <a:pt x="483489" y="53340"/>
                    </a:cubicBezTo>
                    <a:cubicBezTo>
                      <a:pt x="486346" y="65913"/>
                      <a:pt x="487775" y="82296"/>
                      <a:pt x="487775" y="102489"/>
                    </a:cubicBezTo>
                    <a:lnTo>
                      <a:pt x="487775" y="265652"/>
                    </a:lnTo>
                    <a:cubicBezTo>
                      <a:pt x="487871" y="282416"/>
                      <a:pt x="490823" y="293846"/>
                      <a:pt x="496634" y="30013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5D6A039E-E67E-4F8C-97DC-3DC8DD736BDF}"/>
                  </a:ext>
                </a:extLst>
              </p:cNvPr>
              <p:cNvSpPr/>
              <p:nvPr/>
            </p:nvSpPr>
            <p:spPr>
              <a:xfrm>
                <a:off x="6516109" y="3332388"/>
                <a:ext cx="170002" cy="189126"/>
              </a:xfrm>
              <a:custGeom>
                <a:avLst/>
                <a:gdLst>
                  <a:gd name="connsiteX0" fmla="*/ 257747 w 297180"/>
                  <a:gd name="connsiteY0" fmla="*/ 39719 h 330612"/>
                  <a:gd name="connsiteX1" fmla="*/ 297180 w 297180"/>
                  <a:gd name="connsiteY1" fmla="*/ 165640 h 330612"/>
                  <a:gd name="connsiteX2" fmla="*/ 257747 w 297180"/>
                  <a:gd name="connsiteY2" fmla="*/ 291179 h 330612"/>
                  <a:gd name="connsiteX3" fmla="*/ 148590 w 297180"/>
                  <a:gd name="connsiteY3" fmla="*/ 330613 h 330612"/>
                  <a:gd name="connsiteX4" fmla="*/ 39719 w 297180"/>
                  <a:gd name="connsiteY4" fmla="*/ 291179 h 330612"/>
                  <a:gd name="connsiteX5" fmla="*/ 0 w 297180"/>
                  <a:gd name="connsiteY5" fmla="*/ 165640 h 330612"/>
                  <a:gd name="connsiteX6" fmla="*/ 39719 w 297180"/>
                  <a:gd name="connsiteY6" fmla="*/ 39719 h 330612"/>
                  <a:gd name="connsiteX7" fmla="*/ 148590 w 297180"/>
                  <a:gd name="connsiteY7" fmla="*/ 0 h 330612"/>
                  <a:gd name="connsiteX8" fmla="*/ 257747 w 297180"/>
                  <a:gd name="connsiteY8" fmla="*/ 39719 h 330612"/>
                  <a:gd name="connsiteX9" fmla="*/ 106966 w 297180"/>
                  <a:gd name="connsiteY9" fmla="*/ 50006 h 330612"/>
                  <a:gd name="connsiteX10" fmla="*/ 91535 w 297180"/>
                  <a:gd name="connsiteY10" fmla="*/ 165544 h 330612"/>
                  <a:gd name="connsiteX11" fmla="*/ 106966 w 297180"/>
                  <a:gd name="connsiteY11" fmla="*/ 280797 h 330612"/>
                  <a:gd name="connsiteX12" fmla="*/ 148495 w 297180"/>
                  <a:gd name="connsiteY12" fmla="*/ 318421 h 330612"/>
                  <a:gd name="connsiteX13" fmla="*/ 190310 w 297180"/>
                  <a:gd name="connsiteY13" fmla="*/ 281083 h 330612"/>
                  <a:gd name="connsiteX14" fmla="*/ 205454 w 297180"/>
                  <a:gd name="connsiteY14" fmla="*/ 165544 h 330612"/>
                  <a:gd name="connsiteX15" fmla="*/ 190024 w 297180"/>
                  <a:gd name="connsiteY15" fmla="*/ 49625 h 330612"/>
                  <a:gd name="connsiteX16" fmla="*/ 148495 w 297180"/>
                  <a:gd name="connsiteY16" fmla="*/ 12002 h 330612"/>
                  <a:gd name="connsiteX17" fmla="*/ 106966 w 297180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80" h="330612">
                    <a:moveTo>
                      <a:pt x="257747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5"/>
                      <a:pt x="284036" y="264890"/>
                      <a:pt x="257747" y="291179"/>
                    </a:cubicBezTo>
                    <a:cubicBezTo>
                      <a:pt x="231458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5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99" y="13240"/>
                      <a:pt x="102489" y="0"/>
                      <a:pt x="148590" y="0"/>
                    </a:cubicBezTo>
                    <a:cubicBezTo>
                      <a:pt x="195072" y="0"/>
                      <a:pt x="231458" y="13240"/>
                      <a:pt x="257747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7" y="318421"/>
                      <a:pt x="180213" y="305943"/>
                      <a:pt x="190310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348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68496FE8-1FEC-487C-B048-86991F65BEDE}"/>
                  </a:ext>
                </a:extLst>
              </p:cNvPr>
              <p:cNvSpPr/>
              <p:nvPr/>
            </p:nvSpPr>
            <p:spPr>
              <a:xfrm>
                <a:off x="6983348" y="33304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717 h 322230"/>
                  <a:gd name="connsiteX1" fmla="*/ 307277 w 350329"/>
                  <a:gd name="connsiteY1" fmla="*/ 53435 h 322230"/>
                  <a:gd name="connsiteX2" fmla="*/ 311563 w 350329"/>
                  <a:gd name="connsiteY2" fmla="*/ 102584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152 h 322230"/>
                  <a:gd name="connsiteX13" fmla="*/ 215837 w 350329"/>
                  <a:gd name="connsiteY13" fmla="*/ 39529 h 322230"/>
                  <a:gd name="connsiteX14" fmla="*/ 186404 w 350329"/>
                  <a:gd name="connsiteY14" fmla="*/ 26765 h 322230"/>
                  <a:gd name="connsiteX15" fmla="*/ 143923 w 350329"/>
                  <a:gd name="connsiteY15" fmla="*/ 47054 h 322230"/>
                  <a:gd name="connsiteX16" fmla="*/ 126302 w 350329"/>
                  <a:gd name="connsiteY16" fmla="*/ 97060 h 322230"/>
                  <a:gd name="connsiteX17" fmla="*/ 126302 w 350329"/>
                  <a:gd name="connsiteY17" fmla="*/ 265748 h 322230"/>
                  <a:gd name="connsiteX18" fmla="*/ 133541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676 h 322230"/>
                  <a:gd name="connsiteX27" fmla="*/ 30290 w 350329"/>
                  <a:gd name="connsiteY27" fmla="*/ 34004 h 322230"/>
                  <a:gd name="connsiteX28" fmla="*/ 0 w 350329"/>
                  <a:gd name="connsiteY28" fmla="*/ 21241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5743 w 350329"/>
                  <a:gd name="connsiteY33" fmla="*/ 0 h 322230"/>
                  <a:gd name="connsiteX34" fmla="*/ 292703 w 350329"/>
                  <a:gd name="connsiteY34" fmla="*/ 23717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717"/>
                    </a:moveTo>
                    <a:cubicBezTo>
                      <a:pt x="299561" y="31433"/>
                      <a:pt x="304419" y="41339"/>
                      <a:pt x="307277" y="53435"/>
                    </a:cubicBezTo>
                    <a:cubicBezTo>
                      <a:pt x="310134" y="65532"/>
                      <a:pt x="311563" y="81915"/>
                      <a:pt x="311563" y="102584"/>
                    </a:cubicBezTo>
                    <a:lnTo>
                      <a:pt x="311563" y="265748"/>
                    </a:lnTo>
                    <a:cubicBezTo>
                      <a:pt x="311563" y="282321"/>
                      <a:pt x="314516" y="293751"/>
                      <a:pt x="320326" y="300038"/>
                    </a:cubicBezTo>
                    <a:cubicBezTo>
                      <a:pt x="326231" y="306324"/>
                      <a:pt x="336233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8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152"/>
                    </a:lnTo>
                    <a:cubicBezTo>
                      <a:pt x="224028" y="60579"/>
                      <a:pt x="221266" y="48006"/>
                      <a:pt x="215837" y="39529"/>
                    </a:cubicBezTo>
                    <a:cubicBezTo>
                      <a:pt x="210407" y="31052"/>
                      <a:pt x="200597" y="26765"/>
                      <a:pt x="186404" y="26765"/>
                    </a:cubicBezTo>
                    <a:cubicBezTo>
                      <a:pt x="169831" y="26765"/>
                      <a:pt x="155639" y="33528"/>
                      <a:pt x="143923" y="47054"/>
                    </a:cubicBezTo>
                    <a:cubicBezTo>
                      <a:pt x="132207" y="60579"/>
                      <a:pt x="126302" y="77248"/>
                      <a:pt x="126302" y="97060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1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670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399" y="18764"/>
                      <a:pt x="177546" y="0"/>
                      <a:pt x="225743" y="0"/>
                    </a:cubicBezTo>
                    <a:cubicBezTo>
                      <a:pt x="256699" y="95"/>
                      <a:pt x="278892" y="8001"/>
                      <a:pt x="292703" y="237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E37DD6C8-CBFC-4736-B5A8-24FE8E8C6C57}"/>
                </a:ext>
              </a:extLst>
            </p:cNvPr>
            <p:cNvGrpSpPr/>
            <p:nvPr/>
          </p:nvGrpSpPr>
          <p:grpSpPr>
            <a:xfrm>
              <a:off x="8194652" y="2790087"/>
              <a:ext cx="1401046" cy="191203"/>
              <a:chOff x="4996524" y="4058515"/>
              <a:chExt cx="1401046" cy="191203"/>
            </a:xfrm>
            <a:grpFill/>
          </p:grpSpPr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5EB4CA35-98CF-43C0-AE75-FA49151497E2}"/>
                  </a:ext>
                </a:extLst>
              </p:cNvPr>
              <p:cNvSpPr/>
              <p:nvPr/>
            </p:nvSpPr>
            <p:spPr>
              <a:xfrm>
                <a:off x="4996524" y="4060626"/>
                <a:ext cx="131644" cy="189092"/>
              </a:xfrm>
              <a:custGeom>
                <a:avLst/>
                <a:gdLst>
                  <a:gd name="connsiteX0" fmla="*/ 149257 w 230123"/>
                  <a:gd name="connsiteY0" fmla="*/ 5553 h 330545"/>
                  <a:gd name="connsiteX1" fmla="*/ 178975 w 230123"/>
                  <a:gd name="connsiteY1" fmla="*/ 18602 h 330545"/>
                  <a:gd name="connsiteX2" fmla="*/ 189929 w 230123"/>
                  <a:gd name="connsiteY2" fmla="*/ 22888 h 330545"/>
                  <a:gd name="connsiteX3" fmla="*/ 199358 w 230123"/>
                  <a:gd name="connsiteY3" fmla="*/ 17173 h 330545"/>
                  <a:gd name="connsiteX4" fmla="*/ 204502 w 230123"/>
                  <a:gd name="connsiteY4" fmla="*/ 504 h 330545"/>
                  <a:gd name="connsiteX5" fmla="*/ 217265 w 230123"/>
                  <a:gd name="connsiteY5" fmla="*/ 504 h 330545"/>
                  <a:gd name="connsiteX6" fmla="*/ 214884 w 230123"/>
                  <a:gd name="connsiteY6" fmla="*/ 107279 h 330545"/>
                  <a:gd name="connsiteX7" fmla="*/ 202121 w 230123"/>
                  <a:gd name="connsiteY7" fmla="*/ 107279 h 330545"/>
                  <a:gd name="connsiteX8" fmla="*/ 178118 w 230123"/>
                  <a:gd name="connsiteY8" fmla="*/ 40224 h 330545"/>
                  <a:gd name="connsiteX9" fmla="*/ 124397 w 230123"/>
                  <a:gd name="connsiteY9" fmla="*/ 13268 h 330545"/>
                  <a:gd name="connsiteX10" fmla="*/ 94393 w 230123"/>
                  <a:gd name="connsiteY10" fmla="*/ 23555 h 330545"/>
                  <a:gd name="connsiteX11" fmla="*/ 82582 w 230123"/>
                  <a:gd name="connsiteY11" fmla="*/ 52035 h 330545"/>
                  <a:gd name="connsiteX12" fmla="*/ 96584 w 230123"/>
                  <a:gd name="connsiteY12" fmla="*/ 87563 h 330545"/>
                  <a:gd name="connsiteX13" fmla="*/ 140303 w 230123"/>
                  <a:gd name="connsiteY13" fmla="*/ 123662 h 330545"/>
                  <a:gd name="connsiteX14" fmla="*/ 157925 w 230123"/>
                  <a:gd name="connsiteY14" fmla="*/ 136426 h 330545"/>
                  <a:gd name="connsiteX15" fmla="*/ 212503 w 230123"/>
                  <a:gd name="connsiteY15" fmla="*/ 186146 h 330545"/>
                  <a:gd name="connsiteX16" fmla="*/ 230124 w 230123"/>
                  <a:gd name="connsiteY16" fmla="*/ 240725 h 330545"/>
                  <a:gd name="connsiteX17" fmla="*/ 214694 w 230123"/>
                  <a:gd name="connsiteY17" fmla="*/ 288064 h 330545"/>
                  <a:gd name="connsiteX18" fmla="*/ 173165 w 230123"/>
                  <a:gd name="connsiteY18" fmla="*/ 319592 h 330545"/>
                  <a:gd name="connsiteX19" fmla="*/ 115538 w 230123"/>
                  <a:gd name="connsiteY19" fmla="*/ 330545 h 330545"/>
                  <a:gd name="connsiteX20" fmla="*/ 58484 w 230123"/>
                  <a:gd name="connsiteY20" fmla="*/ 317782 h 330545"/>
                  <a:gd name="connsiteX21" fmla="*/ 30575 w 230123"/>
                  <a:gd name="connsiteY21" fmla="*/ 305019 h 330545"/>
                  <a:gd name="connsiteX22" fmla="*/ 20003 w 230123"/>
                  <a:gd name="connsiteY22" fmla="*/ 308924 h 330545"/>
                  <a:gd name="connsiteX23" fmla="*/ 13049 w 230123"/>
                  <a:gd name="connsiteY23" fmla="*/ 326259 h 330545"/>
                  <a:gd name="connsiteX24" fmla="*/ 0 w 230123"/>
                  <a:gd name="connsiteY24" fmla="*/ 326259 h 330545"/>
                  <a:gd name="connsiteX25" fmla="*/ 2381 w 230123"/>
                  <a:gd name="connsiteY25" fmla="*/ 204911 h 330545"/>
                  <a:gd name="connsiteX26" fmla="*/ 15145 w 230123"/>
                  <a:gd name="connsiteY26" fmla="*/ 204911 h 330545"/>
                  <a:gd name="connsiteX27" fmla="*/ 97060 w 230123"/>
                  <a:gd name="connsiteY27" fmla="*/ 316544 h 330545"/>
                  <a:gd name="connsiteX28" fmla="*/ 127064 w 230123"/>
                  <a:gd name="connsiteY28" fmla="*/ 305971 h 330545"/>
                  <a:gd name="connsiteX29" fmla="*/ 139541 w 230123"/>
                  <a:gd name="connsiteY29" fmla="*/ 273491 h 330545"/>
                  <a:gd name="connsiteX30" fmla="*/ 131921 w 230123"/>
                  <a:gd name="connsiteY30" fmla="*/ 243201 h 330545"/>
                  <a:gd name="connsiteX31" fmla="*/ 112776 w 230123"/>
                  <a:gd name="connsiteY31" fmla="*/ 219579 h 330545"/>
                  <a:gd name="connsiteX32" fmla="*/ 78200 w 230123"/>
                  <a:gd name="connsiteY32" fmla="*/ 191099 h 330545"/>
                  <a:gd name="connsiteX33" fmla="*/ 36671 w 230123"/>
                  <a:gd name="connsiteY33" fmla="*/ 155952 h 330545"/>
                  <a:gd name="connsiteX34" fmla="*/ 12383 w 230123"/>
                  <a:gd name="connsiteY34" fmla="*/ 124424 h 330545"/>
                  <a:gd name="connsiteX35" fmla="*/ 2381 w 230123"/>
                  <a:gd name="connsiteY35" fmla="*/ 83753 h 330545"/>
                  <a:gd name="connsiteX36" fmla="*/ 32671 w 230123"/>
                  <a:gd name="connsiteY36" fmla="*/ 22507 h 330545"/>
                  <a:gd name="connsiteX37" fmla="*/ 106680 w 230123"/>
                  <a:gd name="connsiteY37" fmla="*/ 28 h 330545"/>
                  <a:gd name="connsiteX38" fmla="*/ 149257 w 230123"/>
                  <a:gd name="connsiteY38" fmla="*/ 5553 h 330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30123" h="330545">
                    <a:moveTo>
                      <a:pt x="149257" y="5553"/>
                    </a:moveTo>
                    <a:cubicBezTo>
                      <a:pt x="162211" y="9362"/>
                      <a:pt x="172117" y="13744"/>
                      <a:pt x="178975" y="18602"/>
                    </a:cubicBezTo>
                    <a:cubicBezTo>
                      <a:pt x="182975" y="21459"/>
                      <a:pt x="186690" y="22888"/>
                      <a:pt x="189929" y="22888"/>
                    </a:cubicBezTo>
                    <a:cubicBezTo>
                      <a:pt x="193548" y="22888"/>
                      <a:pt x="196691" y="20983"/>
                      <a:pt x="199358" y="17173"/>
                    </a:cubicBezTo>
                    <a:cubicBezTo>
                      <a:pt x="202025" y="13363"/>
                      <a:pt x="203740" y="7743"/>
                      <a:pt x="204502" y="504"/>
                    </a:cubicBezTo>
                    <a:lnTo>
                      <a:pt x="217265" y="504"/>
                    </a:lnTo>
                    <a:cubicBezTo>
                      <a:pt x="215646" y="21174"/>
                      <a:pt x="214884" y="56702"/>
                      <a:pt x="214884" y="107279"/>
                    </a:cubicBezTo>
                    <a:lnTo>
                      <a:pt x="202121" y="107279"/>
                    </a:lnTo>
                    <a:cubicBezTo>
                      <a:pt x="198501" y="80610"/>
                      <a:pt x="190500" y="58226"/>
                      <a:pt x="178118" y="40224"/>
                    </a:cubicBezTo>
                    <a:cubicBezTo>
                      <a:pt x="165735" y="22221"/>
                      <a:pt x="147923" y="13268"/>
                      <a:pt x="124397" y="13268"/>
                    </a:cubicBezTo>
                    <a:cubicBezTo>
                      <a:pt x="112300" y="13268"/>
                      <a:pt x="102299" y="16697"/>
                      <a:pt x="94393" y="23555"/>
                    </a:cubicBezTo>
                    <a:cubicBezTo>
                      <a:pt x="86487" y="30413"/>
                      <a:pt x="82582" y="39938"/>
                      <a:pt x="82582" y="52035"/>
                    </a:cubicBezTo>
                    <a:cubicBezTo>
                      <a:pt x="82582" y="65750"/>
                      <a:pt x="87249" y="77657"/>
                      <a:pt x="96584" y="87563"/>
                    </a:cubicBezTo>
                    <a:cubicBezTo>
                      <a:pt x="105918" y="97469"/>
                      <a:pt x="120396" y="109470"/>
                      <a:pt x="140303" y="123662"/>
                    </a:cubicBezTo>
                    <a:lnTo>
                      <a:pt x="157925" y="136426"/>
                    </a:lnTo>
                    <a:cubicBezTo>
                      <a:pt x="182594" y="155000"/>
                      <a:pt x="200787" y="171573"/>
                      <a:pt x="212503" y="186146"/>
                    </a:cubicBezTo>
                    <a:cubicBezTo>
                      <a:pt x="224219" y="200720"/>
                      <a:pt x="230124" y="218912"/>
                      <a:pt x="230124" y="240725"/>
                    </a:cubicBezTo>
                    <a:cubicBezTo>
                      <a:pt x="230124" y="258537"/>
                      <a:pt x="224981" y="274348"/>
                      <a:pt x="214694" y="288064"/>
                    </a:cubicBezTo>
                    <a:cubicBezTo>
                      <a:pt x="204407" y="301780"/>
                      <a:pt x="190500" y="312353"/>
                      <a:pt x="173165" y="319592"/>
                    </a:cubicBezTo>
                    <a:cubicBezTo>
                      <a:pt x="155734" y="326831"/>
                      <a:pt x="136589" y="330545"/>
                      <a:pt x="115538" y="330545"/>
                    </a:cubicBezTo>
                    <a:cubicBezTo>
                      <a:pt x="93250" y="330545"/>
                      <a:pt x="74295" y="326259"/>
                      <a:pt x="58484" y="317782"/>
                    </a:cubicBezTo>
                    <a:cubicBezTo>
                      <a:pt x="45530" y="311305"/>
                      <a:pt x="36195" y="307114"/>
                      <a:pt x="30575" y="305019"/>
                    </a:cubicBezTo>
                    <a:cubicBezTo>
                      <a:pt x="26575" y="303780"/>
                      <a:pt x="22955" y="305114"/>
                      <a:pt x="20003" y="308924"/>
                    </a:cubicBezTo>
                    <a:cubicBezTo>
                      <a:pt x="16955" y="312734"/>
                      <a:pt x="14669" y="318544"/>
                      <a:pt x="13049" y="326259"/>
                    </a:cubicBezTo>
                    <a:lnTo>
                      <a:pt x="0" y="326259"/>
                    </a:lnTo>
                    <a:cubicBezTo>
                      <a:pt x="1619" y="303209"/>
                      <a:pt x="2381" y="262728"/>
                      <a:pt x="2381" y="204911"/>
                    </a:cubicBezTo>
                    <a:lnTo>
                      <a:pt x="15145" y="204911"/>
                    </a:lnTo>
                    <a:cubicBezTo>
                      <a:pt x="23241" y="279301"/>
                      <a:pt x="50578" y="316544"/>
                      <a:pt x="97060" y="316544"/>
                    </a:cubicBezTo>
                    <a:cubicBezTo>
                      <a:pt x="108776" y="316544"/>
                      <a:pt x="118777" y="313020"/>
                      <a:pt x="127064" y="305971"/>
                    </a:cubicBezTo>
                    <a:cubicBezTo>
                      <a:pt x="135350" y="298923"/>
                      <a:pt x="139541" y="288064"/>
                      <a:pt x="139541" y="273491"/>
                    </a:cubicBezTo>
                    <a:cubicBezTo>
                      <a:pt x="139541" y="262156"/>
                      <a:pt x="136970" y="252060"/>
                      <a:pt x="131921" y="243201"/>
                    </a:cubicBezTo>
                    <a:cubicBezTo>
                      <a:pt x="126873" y="234343"/>
                      <a:pt x="120491" y="226437"/>
                      <a:pt x="112776" y="219579"/>
                    </a:cubicBezTo>
                    <a:cubicBezTo>
                      <a:pt x="105061" y="212721"/>
                      <a:pt x="93536" y="203196"/>
                      <a:pt x="78200" y="191099"/>
                    </a:cubicBezTo>
                    <a:cubicBezTo>
                      <a:pt x="60008" y="176526"/>
                      <a:pt x="46101" y="164811"/>
                      <a:pt x="36671" y="155952"/>
                    </a:cubicBezTo>
                    <a:cubicBezTo>
                      <a:pt x="27146" y="147094"/>
                      <a:pt x="19050" y="136521"/>
                      <a:pt x="12383" y="124424"/>
                    </a:cubicBezTo>
                    <a:cubicBezTo>
                      <a:pt x="5715" y="112328"/>
                      <a:pt x="2381" y="98707"/>
                      <a:pt x="2381" y="83753"/>
                    </a:cubicBezTo>
                    <a:cubicBezTo>
                      <a:pt x="2381" y="57845"/>
                      <a:pt x="12478" y="37461"/>
                      <a:pt x="32671" y="22507"/>
                    </a:cubicBezTo>
                    <a:cubicBezTo>
                      <a:pt x="52864" y="7553"/>
                      <a:pt x="77534" y="28"/>
                      <a:pt x="106680" y="28"/>
                    </a:cubicBezTo>
                    <a:cubicBezTo>
                      <a:pt x="122111" y="-258"/>
                      <a:pt x="136303" y="1647"/>
                      <a:pt x="149257" y="555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38B69FDD-23A0-4B3E-B252-745ED8D9CFC3}"/>
                  </a:ext>
                </a:extLst>
              </p:cNvPr>
              <p:cNvSpPr/>
              <p:nvPr/>
            </p:nvSpPr>
            <p:spPr>
              <a:xfrm>
                <a:off x="5399831" y="4060383"/>
                <a:ext cx="150278" cy="189128"/>
              </a:xfrm>
              <a:custGeom>
                <a:avLst/>
                <a:gdLst>
                  <a:gd name="connsiteX0" fmla="*/ 250412 w 262699"/>
                  <a:gd name="connsiteY0" fmla="*/ 232315 h 330612"/>
                  <a:gd name="connsiteX1" fmla="*/ 261366 w 262699"/>
                  <a:gd name="connsiteY1" fmla="*/ 235934 h 330612"/>
                  <a:gd name="connsiteX2" fmla="*/ 218027 w 262699"/>
                  <a:gd name="connsiteY2" fmla="*/ 302990 h 330612"/>
                  <a:gd name="connsiteX3" fmla="*/ 140113 w 262699"/>
                  <a:gd name="connsiteY3" fmla="*/ 330613 h 330612"/>
                  <a:gd name="connsiteX4" fmla="*/ 37910 w 262699"/>
                  <a:gd name="connsiteY4" fmla="*/ 289655 h 330612"/>
                  <a:gd name="connsiteX5" fmla="*/ 0 w 262699"/>
                  <a:gd name="connsiteY5" fmla="*/ 168592 h 330612"/>
                  <a:gd name="connsiteX6" fmla="*/ 40672 w 262699"/>
                  <a:gd name="connsiteY6" fmla="*/ 43339 h 330612"/>
                  <a:gd name="connsiteX7" fmla="*/ 148685 w 262699"/>
                  <a:gd name="connsiteY7" fmla="*/ 0 h 330612"/>
                  <a:gd name="connsiteX8" fmla="*/ 262699 w 262699"/>
                  <a:gd name="connsiteY8" fmla="*/ 134684 h 330612"/>
                  <a:gd name="connsiteX9" fmla="*/ 92202 w 262699"/>
                  <a:gd name="connsiteY9" fmla="*/ 134684 h 330612"/>
                  <a:gd name="connsiteX10" fmla="*/ 91631 w 262699"/>
                  <a:gd name="connsiteY10" fmla="*/ 163163 h 330612"/>
                  <a:gd name="connsiteX11" fmla="*/ 102870 w 262699"/>
                  <a:gd name="connsiteY11" fmla="*/ 229934 h 330612"/>
                  <a:gd name="connsiteX12" fmla="*/ 132017 w 262699"/>
                  <a:gd name="connsiteY12" fmla="*/ 268796 h 330612"/>
                  <a:gd name="connsiteX13" fmla="*/ 170498 w 262699"/>
                  <a:gd name="connsiteY13" fmla="*/ 280892 h 330612"/>
                  <a:gd name="connsiteX14" fmla="*/ 250412 w 262699"/>
                  <a:gd name="connsiteY14" fmla="*/ 232315 h 330612"/>
                  <a:gd name="connsiteX15" fmla="*/ 108680 w 262699"/>
                  <a:gd name="connsiteY15" fmla="*/ 39719 h 330612"/>
                  <a:gd name="connsiteX16" fmla="*/ 90773 w 262699"/>
                  <a:gd name="connsiteY16" fmla="*/ 123158 h 330612"/>
                  <a:gd name="connsiteX17" fmla="*/ 186023 w 262699"/>
                  <a:gd name="connsiteY17" fmla="*/ 123158 h 330612"/>
                  <a:gd name="connsiteX18" fmla="*/ 176594 w 262699"/>
                  <a:gd name="connsiteY18" fmla="*/ 44005 h 330612"/>
                  <a:gd name="connsiteX19" fmla="*/ 144780 w 262699"/>
                  <a:gd name="connsiteY19" fmla="*/ 12763 h 330612"/>
                  <a:gd name="connsiteX20" fmla="*/ 108680 w 262699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699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8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10" y="289655"/>
                    </a:cubicBezTo>
                    <a:cubicBezTo>
                      <a:pt x="12668" y="262318"/>
                      <a:pt x="0" y="222028"/>
                      <a:pt x="0" y="168592"/>
                    </a:cubicBezTo>
                    <a:cubicBezTo>
                      <a:pt x="0" y="114014"/>
                      <a:pt x="13526" y="72200"/>
                      <a:pt x="40672" y="43339"/>
                    </a:cubicBezTo>
                    <a:cubicBezTo>
                      <a:pt x="67723" y="14383"/>
                      <a:pt x="103727" y="0"/>
                      <a:pt x="148685" y="0"/>
                    </a:cubicBezTo>
                    <a:cubicBezTo>
                      <a:pt x="224695" y="0"/>
                      <a:pt x="262699" y="44863"/>
                      <a:pt x="262699" y="134684"/>
                    </a:cubicBezTo>
                    <a:lnTo>
                      <a:pt x="92202" y="134684"/>
                    </a:lnTo>
                    <a:cubicBezTo>
                      <a:pt x="91821" y="140779"/>
                      <a:pt x="91631" y="150209"/>
                      <a:pt x="91631" y="163163"/>
                    </a:cubicBezTo>
                    <a:cubicBezTo>
                      <a:pt x="91631" y="189833"/>
                      <a:pt x="95345" y="212122"/>
                      <a:pt x="102870" y="229934"/>
                    </a:cubicBezTo>
                    <a:cubicBezTo>
                      <a:pt x="110395" y="247745"/>
                      <a:pt x="120015" y="260699"/>
                      <a:pt x="132017" y="268796"/>
                    </a:cubicBezTo>
                    <a:cubicBezTo>
                      <a:pt x="143923" y="276892"/>
                      <a:pt x="156782" y="280892"/>
                      <a:pt x="170498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1"/>
                      <a:pt x="93250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4" y="44005"/>
                    </a:cubicBezTo>
                    <a:cubicBezTo>
                      <a:pt x="169545" y="23146"/>
                      <a:pt x="158877" y="12763"/>
                      <a:pt x="144780" y="12763"/>
                    </a:cubicBezTo>
                    <a:cubicBezTo>
                      <a:pt x="130302" y="12763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3959AF2E-2E3F-4C65-8EEB-8C3F6CC29AF2}"/>
                  </a:ext>
                </a:extLst>
              </p:cNvPr>
              <p:cNvSpPr/>
              <p:nvPr/>
            </p:nvSpPr>
            <p:spPr>
              <a:xfrm>
                <a:off x="5815460" y="4058515"/>
                <a:ext cx="150932" cy="184388"/>
              </a:xfrm>
              <a:custGeom>
                <a:avLst/>
                <a:gdLst>
                  <a:gd name="connsiteX0" fmla="*/ 249936 w 263842"/>
                  <a:gd name="connsiteY0" fmla="*/ 16478 h 322325"/>
                  <a:gd name="connsiteX1" fmla="*/ 263842 w 263842"/>
                  <a:gd name="connsiteY1" fmla="*/ 55912 h 322325"/>
                  <a:gd name="connsiteX2" fmla="*/ 250793 w 263842"/>
                  <a:gd name="connsiteY2" fmla="*/ 92583 h 322325"/>
                  <a:gd name="connsiteX3" fmla="*/ 216503 w 263842"/>
                  <a:gd name="connsiteY3" fmla="*/ 106871 h 322325"/>
                  <a:gd name="connsiteX4" fmla="*/ 183737 w 263842"/>
                  <a:gd name="connsiteY4" fmla="*/ 96202 h 322325"/>
                  <a:gd name="connsiteX5" fmla="*/ 171640 w 263842"/>
                  <a:gd name="connsiteY5" fmla="*/ 68008 h 322325"/>
                  <a:gd name="connsiteX6" fmla="*/ 198311 w 263842"/>
                  <a:gd name="connsiteY6" fmla="*/ 20669 h 322325"/>
                  <a:gd name="connsiteX7" fmla="*/ 191071 w 263842"/>
                  <a:gd name="connsiteY7" fmla="*/ 20098 h 322325"/>
                  <a:gd name="connsiteX8" fmla="*/ 181356 w 263842"/>
                  <a:gd name="connsiteY8" fmla="*/ 21336 h 322325"/>
                  <a:gd name="connsiteX9" fmla="*/ 142208 w 263842"/>
                  <a:gd name="connsiteY9" fmla="*/ 49244 h 322325"/>
                  <a:gd name="connsiteX10" fmla="*/ 126111 w 263842"/>
                  <a:gd name="connsiteY10" fmla="*/ 98965 h 322325"/>
                  <a:gd name="connsiteX11" fmla="*/ 126111 w 263842"/>
                  <a:gd name="connsiteY11" fmla="*/ 259747 h 322325"/>
                  <a:gd name="connsiteX12" fmla="*/ 139732 w 263842"/>
                  <a:gd name="connsiteY12" fmla="*/ 298609 h 322325"/>
                  <a:gd name="connsiteX13" fmla="*/ 183070 w 263842"/>
                  <a:gd name="connsiteY13" fmla="*/ 309563 h 322325"/>
                  <a:gd name="connsiteX14" fmla="*/ 183070 w 263842"/>
                  <a:gd name="connsiteY14" fmla="*/ 322326 h 322325"/>
                  <a:gd name="connsiteX15" fmla="*/ 169164 w 263842"/>
                  <a:gd name="connsiteY15" fmla="*/ 321755 h 322325"/>
                  <a:gd name="connsiteX16" fmla="*/ 86677 w 263842"/>
                  <a:gd name="connsiteY16" fmla="*/ 319945 h 322325"/>
                  <a:gd name="connsiteX17" fmla="*/ 12097 w 263842"/>
                  <a:gd name="connsiteY17" fmla="*/ 321755 h 322325"/>
                  <a:gd name="connsiteX18" fmla="*/ 0 w 263842"/>
                  <a:gd name="connsiteY18" fmla="*/ 322326 h 322325"/>
                  <a:gd name="connsiteX19" fmla="*/ 0 w 263842"/>
                  <a:gd name="connsiteY19" fmla="*/ 309563 h 322325"/>
                  <a:gd name="connsiteX20" fmla="*/ 30290 w 263842"/>
                  <a:gd name="connsiteY20" fmla="*/ 300133 h 322325"/>
                  <a:gd name="connsiteX21" fmla="*/ 38767 w 263842"/>
                  <a:gd name="connsiteY21" fmla="*/ 265843 h 322325"/>
                  <a:gd name="connsiteX22" fmla="*/ 38767 w 263842"/>
                  <a:gd name="connsiteY22" fmla="*/ 74771 h 322325"/>
                  <a:gd name="connsiteX23" fmla="*/ 30290 w 263842"/>
                  <a:gd name="connsiteY23" fmla="*/ 34099 h 322325"/>
                  <a:gd name="connsiteX24" fmla="*/ 0 w 263842"/>
                  <a:gd name="connsiteY24" fmla="*/ 21336 h 322325"/>
                  <a:gd name="connsiteX25" fmla="*/ 0 w 263842"/>
                  <a:gd name="connsiteY25" fmla="*/ 8572 h 322325"/>
                  <a:gd name="connsiteX26" fmla="*/ 37624 w 263842"/>
                  <a:gd name="connsiteY26" fmla="*/ 10382 h 322325"/>
                  <a:gd name="connsiteX27" fmla="*/ 126206 w 263842"/>
                  <a:gd name="connsiteY27" fmla="*/ 1905 h 322325"/>
                  <a:gd name="connsiteX28" fmla="*/ 126206 w 263842"/>
                  <a:gd name="connsiteY28" fmla="*/ 58293 h 322325"/>
                  <a:gd name="connsiteX29" fmla="*/ 159544 w 263842"/>
                  <a:gd name="connsiteY29" fmla="*/ 16097 h 322325"/>
                  <a:gd name="connsiteX30" fmla="*/ 208693 w 263842"/>
                  <a:gd name="connsiteY30" fmla="*/ 0 h 322325"/>
                  <a:gd name="connsiteX31" fmla="*/ 249936 w 263842"/>
                  <a:gd name="connsiteY31" fmla="*/ 16478 h 322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325">
                    <a:moveTo>
                      <a:pt x="249936" y="16478"/>
                    </a:moveTo>
                    <a:cubicBezTo>
                      <a:pt x="259270" y="27432"/>
                      <a:pt x="263842" y="40576"/>
                      <a:pt x="263842" y="55912"/>
                    </a:cubicBezTo>
                    <a:cubicBezTo>
                      <a:pt x="263842" y="70866"/>
                      <a:pt x="259461" y="83153"/>
                      <a:pt x="250793" y="92583"/>
                    </a:cubicBezTo>
                    <a:cubicBezTo>
                      <a:pt x="242125" y="102108"/>
                      <a:pt x="230695" y="106871"/>
                      <a:pt x="216503" y="106871"/>
                    </a:cubicBezTo>
                    <a:cubicBezTo>
                      <a:pt x="202787" y="106871"/>
                      <a:pt x="191834" y="103346"/>
                      <a:pt x="183737" y="96202"/>
                    </a:cubicBezTo>
                    <a:cubicBezTo>
                      <a:pt x="175641" y="89154"/>
                      <a:pt x="171640" y="79724"/>
                      <a:pt x="171640" y="68008"/>
                    </a:cubicBezTo>
                    <a:cubicBezTo>
                      <a:pt x="171640" y="48577"/>
                      <a:pt x="180499" y="32861"/>
                      <a:pt x="198311" y="20669"/>
                    </a:cubicBezTo>
                    <a:cubicBezTo>
                      <a:pt x="196691" y="20288"/>
                      <a:pt x="194310" y="20098"/>
                      <a:pt x="191071" y="20098"/>
                    </a:cubicBezTo>
                    <a:cubicBezTo>
                      <a:pt x="186976" y="20098"/>
                      <a:pt x="183832" y="20479"/>
                      <a:pt x="181356" y="21336"/>
                    </a:cubicBezTo>
                    <a:cubicBezTo>
                      <a:pt x="166021" y="23717"/>
                      <a:pt x="152971" y="33052"/>
                      <a:pt x="142208" y="49244"/>
                    </a:cubicBezTo>
                    <a:cubicBezTo>
                      <a:pt x="131445" y="65437"/>
                      <a:pt x="126111" y="82010"/>
                      <a:pt x="126111" y="98965"/>
                    </a:cubicBezTo>
                    <a:lnTo>
                      <a:pt x="126111" y="259747"/>
                    </a:lnTo>
                    <a:cubicBezTo>
                      <a:pt x="126111" y="278321"/>
                      <a:pt x="130683" y="291274"/>
                      <a:pt x="139732" y="298609"/>
                    </a:cubicBezTo>
                    <a:cubicBezTo>
                      <a:pt x="148876" y="305848"/>
                      <a:pt x="163259" y="309563"/>
                      <a:pt x="183070" y="309563"/>
                    </a:cubicBezTo>
                    <a:lnTo>
                      <a:pt x="183070" y="322326"/>
                    </a:lnTo>
                    <a:cubicBezTo>
                      <a:pt x="177355" y="322326"/>
                      <a:pt x="172784" y="322135"/>
                      <a:pt x="169164" y="321755"/>
                    </a:cubicBezTo>
                    <a:cubicBezTo>
                      <a:pt x="127921" y="320516"/>
                      <a:pt x="100394" y="319945"/>
                      <a:pt x="86677" y="319945"/>
                    </a:cubicBezTo>
                    <a:cubicBezTo>
                      <a:pt x="75724" y="319945"/>
                      <a:pt x="50863" y="320516"/>
                      <a:pt x="12097" y="321755"/>
                    </a:cubicBezTo>
                    <a:cubicBezTo>
                      <a:pt x="8858" y="322135"/>
                      <a:pt x="4858" y="322326"/>
                      <a:pt x="0" y="322326"/>
                    </a:cubicBezTo>
                    <a:lnTo>
                      <a:pt x="0" y="309563"/>
                    </a:lnTo>
                    <a:cubicBezTo>
                      <a:pt x="14573" y="309563"/>
                      <a:pt x="24670" y="306419"/>
                      <a:pt x="30290" y="300133"/>
                    </a:cubicBezTo>
                    <a:cubicBezTo>
                      <a:pt x="35909" y="293846"/>
                      <a:pt x="38767" y="282416"/>
                      <a:pt x="38767" y="265843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4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1" y="40862"/>
                      <a:pt x="144970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95"/>
                      <a:pt x="240601" y="5524"/>
                      <a:pt x="249936" y="1647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4AA4EA9F-DAD6-4A8F-9796-D5CAEE62A396}"/>
                  </a:ext>
                </a:extLst>
              </p:cNvPr>
              <p:cNvSpPr/>
              <p:nvPr/>
            </p:nvSpPr>
            <p:spPr>
              <a:xfrm>
                <a:off x="6229530" y="4059317"/>
                <a:ext cx="168040" cy="186784"/>
              </a:xfrm>
              <a:custGeom>
                <a:avLst/>
                <a:gdLst>
                  <a:gd name="connsiteX0" fmla="*/ 19145 w 293750"/>
                  <a:gd name="connsiteY0" fmla="*/ 306610 h 326517"/>
                  <a:gd name="connsiteX1" fmla="*/ 0 w 293750"/>
                  <a:gd name="connsiteY1" fmla="*/ 253841 h 326517"/>
                  <a:gd name="connsiteX2" fmla="*/ 14288 w 293750"/>
                  <a:gd name="connsiteY2" fmla="*/ 208598 h 326517"/>
                  <a:gd name="connsiteX3" fmla="*/ 48863 w 293750"/>
                  <a:gd name="connsiteY3" fmla="*/ 180975 h 326517"/>
                  <a:gd name="connsiteX4" fmla="*/ 100775 w 293750"/>
                  <a:gd name="connsiteY4" fmla="*/ 160306 h 326517"/>
                  <a:gd name="connsiteX5" fmla="*/ 149638 w 293750"/>
                  <a:gd name="connsiteY5" fmla="*/ 139351 h 326517"/>
                  <a:gd name="connsiteX6" fmla="*/ 165068 w 293750"/>
                  <a:gd name="connsiteY6" fmla="*/ 113538 h 326517"/>
                  <a:gd name="connsiteX7" fmla="*/ 165068 w 293750"/>
                  <a:gd name="connsiteY7" fmla="*/ 66199 h 326517"/>
                  <a:gd name="connsiteX8" fmla="*/ 153257 w 293750"/>
                  <a:gd name="connsiteY8" fmla="*/ 26479 h 326517"/>
                  <a:gd name="connsiteX9" fmla="*/ 116586 w 293750"/>
                  <a:gd name="connsiteY9" fmla="*/ 12192 h 326517"/>
                  <a:gd name="connsiteX10" fmla="*/ 72295 w 293750"/>
                  <a:gd name="connsiteY10" fmla="*/ 26765 h 326517"/>
                  <a:gd name="connsiteX11" fmla="*/ 98679 w 293750"/>
                  <a:gd name="connsiteY11" fmla="*/ 44958 h 326517"/>
                  <a:gd name="connsiteX12" fmla="*/ 108109 w 293750"/>
                  <a:gd name="connsiteY12" fmla="*/ 73438 h 326517"/>
                  <a:gd name="connsiteX13" fmla="*/ 94202 w 293750"/>
                  <a:gd name="connsiteY13" fmla="*/ 106204 h 326517"/>
                  <a:gd name="connsiteX14" fmla="*/ 60198 w 293750"/>
                  <a:gd name="connsiteY14" fmla="*/ 118300 h 326517"/>
                  <a:gd name="connsiteX15" fmla="*/ 27432 w 293750"/>
                  <a:gd name="connsiteY15" fmla="*/ 104966 h 326517"/>
                  <a:gd name="connsiteX16" fmla="*/ 15907 w 293750"/>
                  <a:gd name="connsiteY16" fmla="*/ 71628 h 326517"/>
                  <a:gd name="connsiteX17" fmla="*/ 24098 w 293750"/>
                  <a:gd name="connsiteY17" fmla="*/ 42767 h 326517"/>
                  <a:gd name="connsiteX18" fmla="*/ 49244 w 293750"/>
                  <a:gd name="connsiteY18" fmla="*/ 20574 h 326517"/>
                  <a:gd name="connsiteX19" fmla="*/ 89630 w 293750"/>
                  <a:gd name="connsiteY19" fmla="*/ 5429 h 326517"/>
                  <a:gd name="connsiteX20" fmla="*/ 142113 w 293750"/>
                  <a:gd name="connsiteY20" fmla="*/ 0 h 326517"/>
                  <a:gd name="connsiteX21" fmla="*/ 193643 w 293750"/>
                  <a:gd name="connsiteY21" fmla="*/ 6096 h 326517"/>
                  <a:gd name="connsiteX22" fmla="*/ 230029 w 293750"/>
                  <a:gd name="connsiteY22" fmla="*/ 26765 h 326517"/>
                  <a:gd name="connsiteX23" fmla="*/ 247936 w 293750"/>
                  <a:gd name="connsiteY23" fmla="*/ 59531 h 326517"/>
                  <a:gd name="connsiteX24" fmla="*/ 252508 w 293750"/>
                  <a:gd name="connsiteY24" fmla="*/ 112300 h 326517"/>
                  <a:gd name="connsiteX25" fmla="*/ 252508 w 293750"/>
                  <a:gd name="connsiteY25" fmla="*/ 277273 h 326517"/>
                  <a:gd name="connsiteX26" fmla="*/ 255270 w 293750"/>
                  <a:gd name="connsiteY26" fmla="*/ 297942 h 326517"/>
                  <a:gd name="connsiteX27" fmla="*/ 265843 w 293750"/>
                  <a:gd name="connsiteY27" fmla="*/ 304038 h 326517"/>
                  <a:gd name="connsiteX28" fmla="*/ 287655 w 293750"/>
                  <a:gd name="connsiteY28" fmla="*/ 293751 h 326517"/>
                  <a:gd name="connsiteX29" fmla="*/ 293751 w 293750"/>
                  <a:gd name="connsiteY29" fmla="*/ 304038 h 326517"/>
                  <a:gd name="connsiteX30" fmla="*/ 226981 w 293750"/>
                  <a:gd name="connsiteY30" fmla="*/ 326517 h 326517"/>
                  <a:gd name="connsiteX31" fmla="*/ 180308 w 293750"/>
                  <a:gd name="connsiteY31" fmla="*/ 313182 h 326517"/>
                  <a:gd name="connsiteX32" fmla="*/ 166402 w 293750"/>
                  <a:gd name="connsiteY32" fmla="*/ 277368 h 326517"/>
                  <a:gd name="connsiteX33" fmla="*/ 77248 w 293750"/>
                  <a:gd name="connsiteY33" fmla="*/ 326517 h 326517"/>
                  <a:gd name="connsiteX34" fmla="*/ 19145 w 293750"/>
                  <a:gd name="connsiteY34" fmla="*/ 306610 h 326517"/>
                  <a:gd name="connsiteX35" fmla="*/ 165068 w 293750"/>
                  <a:gd name="connsiteY35" fmla="*/ 262890 h 326517"/>
                  <a:gd name="connsiteX36" fmla="*/ 165068 w 293750"/>
                  <a:gd name="connsiteY36" fmla="*/ 138494 h 326517"/>
                  <a:gd name="connsiteX37" fmla="*/ 134112 w 293750"/>
                  <a:gd name="connsiteY37" fmla="*/ 165163 h 326517"/>
                  <a:gd name="connsiteX38" fmla="*/ 98298 w 293750"/>
                  <a:gd name="connsiteY38" fmla="*/ 195453 h 326517"/>
                  <a:gd name="connsiteX39" fmla="*/ 86201 w 293750"/>
                  <a:gd name="connsiteY39" fmla="*/ 239173 h 326517"/>
                  <a:gd name="connsiteX40" fmla="*/ 96488 w 293750"/>
                  <a:gd name="connsiteY40" fmla="*/ 275844 h 326517"/>
                  <a:gd name="connsiteX41" fmla="*/ 123825 w 293750"/>
                  <a:gd name="connsiteY41" fmla="*/ 287655 h 326517"/>
                  <a:gd name="connsiteX42" fmla="*/ 165068 w 293750"/>
                  <a:gd name="connsiteY42" fmla="*/ 262890 h 326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0" h="326517">
                    <a:moveTo>
                      <a:pt x="19145" y="306610"/>
                    </a:moveTo>
                    <a:cubicBezTo>
                      <a:pt x="6382" y="293275"/>
                      <a:pt x="0" y="275654"/>
                      <a:pt x="0" y="253841"/>
                    </a:cubicBezTo>
                    <a:cubicBezTo>
                      <a:pt x="0" y="235649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1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1" y="16954"/>
                      <a:pt x="133159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29" y="30861"/>
                      <a:pt x="92392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8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6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2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4"/>
                      <a:pt x="244888" y="46577"/>
                      <a:pt x="247936" y="59531"/>
                    </a:cubicBezTo>
                    <a:cubicBezTo>
                      <a:pt x="250984" y="72485"/>
                      <a:pt x="252508" y="90107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612"/>
                      <a:pt x="31909" y="319945"/>
                      <a:pt x="19145" y="306610"/>
                    </a:cubicBezTo>
                    <a:close/>
                    <a:moveTo>
                      <a:pt x="165068" y="262890"/>
                    </a:moveTo>
                    <a:lnTo>
                      <a:pt x="165068" y="138494"/>
                    </a:lnTo>
                    <a:cubicBezTo>
                      <a:pt x="160211" y="146590"/>
                      <a:pt x="149924" y="155448"/>
                      <a:pt x="134112" y="165163"/>
                    </a:cubicBezTo>
                    <a:cubicBezTo>
                      <a:pt x="118300" y="175260"/>
                      <a:pt x="106394" y="185357"/>
                      <a:pt x="98298" y="195453"/>
                    </a:cubicBezTo>
                    <a:cubicBezTo>
                      <a:pt x="90202" y="205550"/>
                      <a:pt x="86201" y="220123"/>
                      <a:pt x="86201" y="239173"/>
                    </a:cubicBezTo>
                    <a:cubicBezTo>
                      <a:pt x="86201" y="255746"/>
                      <a:pt x="89630" y="268034"/>
                      <a:pt x="96488" y="275844"/>
                    </a:cubicBezTo>
                    <a:cubicBezTo>
                      <a:pt x="103346" y="283750"/>
                      <a:pt x="112490" y="287655"/>
                      <a:pt x="123825" y="287655"/>
                    </a:cubicBezTo>
                    <a:cubicBezTo>
                      <a:pt x="139541" y="287750"/>
                      <a:pt x="153257" y="279463"/>
                      <a:pt x="165068" y="26289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33" name="Rectangle 32">
            <a:extLst>
              <a:ext uri="{FF2B5EF4-FFF2-40B4-BE49-F238E27FC236}">
                <a16:creationId xmlns:a16="http://schemas.microsoft.com/office/drawing/2014/main" id="{811E38F4-F306-424A-AB67-C596E49104A0}"/>
              </a:ext>
            </a:extLst>
          </p:cNvPr>
          <p:cNvSpPr/>
          <p:nvPr/>
        </p:nvSpPr>
        <p:spPr>
          <a:xfrm>
            <a:off x="8161706" y="1216456"/>
            <a:ext cx="373582" cy="7162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2985585-F30B-499A-804A-3A5256B5CC89}"/>
              </a:ext>
            </a:extLst>
          </p:cNvPr>
          <p:cNvSpPr txBox="1"/>
          <p:nvPr/>
        </p:nvSpPr>
        <p:spPr>
          <a:xfrm>
            <a:off x="577859" y="1500927"/>
            <a:ext cx="118408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2011-2012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A6A5254-1A65-46FE-8602-DED9377D2155}"/>
              </a:ext>
            </a:extLst>
          </p:cNvPr>
          <p:cNvSpPr txBox="1"/>
          <p:nvPr/>
        </p:nvSpPr>
        <p:spPr>
          <a:xfrm>
            <a:off x="577859" y="1159741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E5C029D8-E5C2-4363-829A-FF9F1F83CA44}"/>
              </a:ext>
            </a:extLst>
          </p:cNvPr>
          <p:cNvCxnSpPr>
            <a:cxnSpLocks/>
          </p:cNvCxnSpPr>
          <p:nvPr/>
        </p:nvCxnSpPr>
        <p:spPr>
          <a:xfrm>
            <a:off x="1621542" y="1629603"/>
            <a:ext cx="991739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6618E07F-6F99-44DD-8AC8-571E30F26791}"/>
              </a:ext>
            </a:extLst>
          </p:cNvPr>
          <p:cNvSpPr txBox="1"/>
          <p:nvPr/>
        </p:nvSpPr>
        <p:spPr>
          <a:xfrm>
            <a:off x="2700949" y="1500927"/>
            <a:ext cx="55692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01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89E3B8C-321A-4E95-9414-CD6849EC52C8}"/>
              </a:ext>
            </a:extLst>
          </p:cNvPr>
          <p:cNvSpPr txBox="1"/>
          <p:nvPr/>
        </p:nvSpPr>
        <p:spPr>
          <a:xfrm>
            <a:off x="577859" y="2371742"/>
            <a:ext cx="118408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2011-2012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EE95B4C-2808-44AC-A90D-19551C1B5795}"/>
              </a:ext>
            </a:extLst>
          </p:cNvPr>
          <p:cNvSpPr txBox="1"/>
          <p:nvPr/>
        </p:nvSpPr>
        <p:spPr>
          <a:xfrm>
            <a:off x="577859" y="2030556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2567C88A-872B-4FA2-80F4-66F7FF5317BB}"/>
              </a:ext>
            </a:extLst>
          </p:cNvPr>
          <p:cNvCxnSpPr>
            <a:cxnSpLocks/>
          </p:cNvCxnSpPr>
          <p:nvPr/>
        </p:nvCxnSpPr>
        <p:spPr>
          <a:xfrm>
            <a:off x="1621542" y="2500418"/>
            <a:ext cx="991739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FB85F677-E392-4007-B426-8D0F3AE08AD5}"/>
              </a:ext>
            </a:extLst>
          </p:cNvPr>
          <p:cNvSpPr txBox="1"/>
          <p:nvPr/>
        </p:nvSpPr>
        <p:spPr>
          <a:xfrm>
            <a:off x="2700949" y="2371742"/>
            <a:ext cx="55692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02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B0A8D0C-B824-448F-AEAE-40FDF4470BBD}"/>
              </a:ext>
            </a:extLst>
          </p:cNvPr>
          <p:cNvSpPr txBox="1"/>
          <p:nvPr/>
        </p:nvSpPr>
        <p:spPr>
          <a:xfrm>
            <a:off x="577859" y="3242557"/>
            <a:ext cx="118408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2011-2012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F0998E92-9D88-49BC-8EA7-8AAB9E7181F6}"/>
              </a:ext>
            </a:extLst>
          </p:cNvPr>
          <p:cNvSpPr txBox="1"/>
          <p:nvPr/>
        </p:nvSpPr>
        <p:spPr>
          <a:xfrm>
            <a:off x="577859" y="2901371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1028A7AB-EE6C-4BAE-B9DB-0F3DADFD4CF2}"/>
              </a:ext>
            </a:extLst>
          </p:cNvPr>
          <p:cNvCxnSpPr>
            <a:cxnSpLocks/>
          </p:cNvCxnSpPr>
          <p:nvPr/>
        </p:nvCxnSpPr>
        <p:spPr>
          <a:xfrm>
            <a:off x="1621542" y="3371233"/>
            <a:ext cx="991739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199B864D-729D-4295-89D0-E08331D1E510}"/>
              </a:ext>
            </a:extLst>
          </p:cNvPr>
          <p:cNvSpPr txBox="1"/>
          <p:nvPr/>
        </p:nvSpPr>
        <p:spPr>
          <a:xfrm>
            <a:off x="2700949" y="3242557"/>
            <a:ext cx="55692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03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193B54AB-B72C-4D0D-BE1D-7EBB13CD400E}"/>
              </a:ext>
            </a:extLst>
          </p:cNvPr>
          <p:cNvSpPr txBox="1"/>
          <p:nvPr/>
        </p:nvSpPr>
        <p:spPr>
          <a:xfrm>
            <a:off x="8080351" y="2721654"/>
            <a:ext cx="3239290" cy="17235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279D963C-69EC-4D76-880D-7726AE0CB3A5}"/>
              </a:ext>
            </a:extLst>
          </p:cNvPr>
          <p:cNvSpPr/>
          <p:nvPr/>
        </p:nvSpPr>
        <p:spPr>
          <a:xfrm>
            <a:off x="8161706" y="5221683"/>
            <a:ext cx="292952" cy="292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7" name="Freeform 5">
            <a:extLst>
              <a:ext uri="{FF2B5EF4-FFF2-40B4-BE49-F238E27FC236}">
                <a16:creationId xmlns:a16="http://schemas.microsoft.com/office/drawing/2014/main" id="{4A74D6A5-50EF-4EFB-BD6F-C71D01BEBE01}"/>
              </a:ext>
            </a:extLst>
          </p:cNvPr>
          <p:cNvSpPr>
            <a:spLocks/>
          </p:cNvSpPr>
          <p:nvPr/>
        </p:nvSpPr>
        <p:spPr bwMode="auto">
          <a:xfrm>
            <a:off x="8278687" y="5310242"/>
            <a:ext cx="58990" cy="115835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709F71C8-781F-4144-A2EC-5B1FA947D61D}"/>
              </a:ext>
            </a:extLst>
          </p:cNvPr>
          <p:cNvSpPr/>
          <p:nvPr/>
        </p:nvSpPr>
        <p:spPr>
          <a:xfrm>
            <a:off x="8700927" y="5221683"/>
            <a:ext cx="292952" cy="292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8" name="Freeform 6">
            <a:extLst>
              <a:ext uri="{FF2B5EF4-FFF2-40B4-BE49-F238E27FC236}">
                <a16:creationId xmlns:a16="http://schemas.microsoft.com/office/drawing/2014/main" id="{066C1D34-CBA6-4543-B763-CC9192ECD5F1}"/>
              </a:ext>
            </a:extLst>
          </p:cNvPr>
          <p:cNvSpPr>
            <a:spLocks/>
          </p:cNvSpPr>
          <p:nvPr/>
        </p:nvSpPr>
        <p:spPr bwMode="auto">
          <a:xfrm>
            <a:off x="8793776" y="5324185"/>
            <a:ext cx="107254" cy="87949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53EBA1AD-59EC-43E5-8881-A7796AF0DD59}"/>
              </a:ext>
            </a:extLst>
          </p:cNvPr>
          <p:cNvSpPr/>
          <p:nvPr/>
        </p:nvSpPr>
        <p:spPr>
          <a:xfrm>
            <a:off x="9240148" y="5221683"/>
            <a:ext cx="292952" cy="292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8F352D23-3EDE-4145-B5A7-8B70C727C13D}"/>
              </a:ext>
            </a:extLst>
          </p:cNvPr>
          <p:cNvGrpSpPr/>
          <p:nvPr/>
        </p:nvGrpSpPr>
        <p:grpSpPr>
          <a:xfrm>
            <a:off x="9314227" y="5322040"/>
            <a:ext cx="144793" cy="92239"/>
            <a:chOff x="4017963" y="2965451"/>
            <a:chExt cx="214312" cy="136525"/>
          </a:xfrm>
          <a:solidFill>
            <a:schemeClr val="bg1"/>
          </a:solidFill>
        </p:grpSpPr>
        <p:sp>
          <p:nvSpPr>
            <p:cNvPr id="70" name="Freeform 11">
              <a:extLst>
                <a:ext uri="{FF2B5EF4-FFF2-40B4-BE49-F238E27FC236}">
                  <a16:creationId xmlns:a16="http://schemas.microsoft.com/office/drawing/2014/main" id="{23B4FF09-F7EB-4437-BA66-E06480D67AD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1" name="Freeform 12">
              <a:extLst>
                <a:ext uri="{FF2B5EF4-FFF2-40B4-BE49-F238E27FC236}">
                  <a16:creationId xmlns:a16="http://schemas.microsoft.com/office/drawing/2014/main" id="{F7A4FDBF-6C21-47AA-868C-3535A4BE97D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66" name="Rectangle 65">
            <a:extLst>
              <a:ext uri="{FF2B5EF4-FFF2-40B4-BE49-F238E27FC236}">
                <a16:creationId xmlns:a16="http://schemas.microsoft.com/office/drawing/2014/main" id="{718F5403-AD9D-4E7E-B71B-534DD9C1B4B6}"/>
              </a:ext>
            </a:extLst>
          </p:cNvPr>
          <p:cNvSpPr/>
          <p:nvPr/>
        </p:nvSpPr>
        <p:spPr>
          <a:xfrm>
            <a:off x="9779369" y="5221683"/>
            <a:ext cx="292952" cy="292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AB85CE80-6836-4A0A-A188-0846A980504A}"/>
              </a:ext>
            </a:extLst>
          </p:cNvPr>
          <p:cNvGrpSpPr/>
          <p:nvPr/>
        </p:nvGrpSpPr>
        <p:grpSpPr>
          <a:xfrm>
            <a:off x="9874899" y="5317213"/>
            <a:ext cx="101892" cy="101892"/>
            <a:chOff x="4587875" y="2947988"/>
            <a:chExt cx="150813" cy="150813"/>
          </a:xfrm>
          <a:solidFill>
            <a:schemeClr val="bg1"/>
          </a:solidFill>
        </p:grpSpPr>
        <p:sp>
          <p:nvSpPr>
            <p:cNvPr id="73" name="Freeform 13">
              <a:extLst>
                <a:ext uri="{FF2B5EF4-FFF2-40B4-BE49-F238E27FC236}">
                  <a16:creationId xmlns:a16="http://schemas.microsoft.com/office/drawing/2014/main" id="{98A342F1-6C27-41BE-BCEB-578E52CF6D0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7875" y="2947988"/>
              <a:ext cx="36513" cy="150813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4" name="Freeform 14">
              <a:extLst>
                <a:ext uri="{FF2B5EF4-FFF2-40B4-BE49-F238E27FC236}">
                  <a16:creationId xmlns:a16="http://schemas.microsoft.com/office/drawing/2014/main" id="{AA526CC5-4694-458E-B3DD-0BA4BEF808C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1850" y="2995613"/>
              <a:ext cx="96838" cy="103188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79" name="TextBox 78">
            <a:extLst>
              <a:ext uri="{FF2B5EF4-FFF2-40B4-BE49-F238E27FC236}">
                <a16:creationId xmlns:a16="http://schemas.microsoft.com/office/drawing/2014/main" id="{14EAFFE0-D44A-426C-8AAA-D062F5E4AD65}"/>
              </a:ext>
            </a:extLst>
          </p:cNvPr>
          <p:cNvSpPr txBox="1"/>
          <p:nvPr/>
        </p:nvSpPr>
        <p:spPr>
          <a:xfrm>
            <a:off x="8068879" y="4761905"/>
            <a:ext cx="148502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Visit us here:</a:t>
            </a:r>
          </a:p>
        </p:txBody>
      </p:sp>
    </p:spTree>
    <p:extLst>
      <p:ext uri="{BB962C8B-B14F-4D97-AF65-F5344CB8AC3E}">
        <p14:creationId xmlns:p14="http://schemas.microsoft.com/office/powerpoint/2010/main" val="2696348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0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7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1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1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7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2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29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88" grpId="0"/>
      <p:bldP spid="88" grpId="1"/>
      <p:bldP spid="13" grpId="0"/>
      <p:bldP spid="13" grpId="1"/>
      <p:bldP spid="14" grpId="0"/>
      <p:bldP spid="14" grpId="1"/>
      <p:bldP spid="33" grpId="0" animBg="1"/>
      <p:bldP spid="33" grpId="1" animBg="1"/>
      <p:bldP spid="46" grpId="0"/>
      <p:bldP spid="46" grpId="1"/>
      <p:bldP spid="47" grpId="0"/>
      <p:bldP spid="47" grpId="1"/>
      <p:bldP spid="50" grpId="0"/>
      <p:bldP spid="50" grpId="1"/>
      <p:bldP spid="53" grpId="0"/>
      <p:bldP spid="53" grpId="1"/>
      <p:bldP spid="54" grpId="0"/>
      <p:bldP spid="54" grpId="1"/>
      <p:bldP spid="56" grpId="0"/>
      <p:bldP spid="56" grpId="1"/>
      <p:bldP spid="58" grpId="0"/>
      <p:bldP spid="58" grpId="1"/>
      <p:bldP spid="59" grpId="0"/>
      <p:bldP spid="59" grpId="1"/>
      <p:bldP spid="61" grpId="0"/>
      <p:bldP spid="61" grpId="1"/>
      <p:bldP spid="62" grpId="0"/>
      <p:bldP spid="62" grpId="1"/>
      <p:bldP spid="63" grpId="0" animBg="1"/>
      <p:bldP spid="63" grpId="1" animBg="1"/>
      <p:bldP spid="67" grpId="0" animBg="1"/>
      <p:bldP spid="67" grpId="1" animBg="1"/>
      <p:bldP spid="64" grpId="0" animBg="1"/>
      <p:bldP spid="64" grpId="1" animBg="1"/>
      <p:bldP spid="68" grpId="0" animBg="1"/>
      <p:bldP spid="68" grpId="1" animBg="1"/>
      <p:bldP spid="65" grpId="0" animBg="1"/>
      <p:bldP spid="65" grpId="1" animBg="1"/>
      <p:bldP spid="66" grpId="0" animBg="1"/>
      <p:bldP spid="66" grpId="1" animBg="1"/>
      <p:bldP spid="79" grpId="0"/>
      <p:bldP spid="79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7208745F-93BB-4720-BBCB-5E02822FCC6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67836192-530F-46C1-860A-A8349AFCD39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C8FDE894-37A3-427D-B1F2-D4AF5A3B568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Collaborations</a:t>
            </a:r>
          </a:p>
          <a:p>
            <a:r>
              <a:rPr lang="en-US" dirty="0"/>
              <a:t>with author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926D9FD-CE14-46A9-9D1F-20BDC2A8A8F8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18C68F9-5B8E-466C-B010-163BB6B5991F}"/>
              </a:ext>
            </a:extLst>
          </p:cNvPr>
          <p:cNvSpPr txBox="1"/>
          <p:nvPr/>
        </p:nvSpPr>
        <p:spPr>
          <a:xfrm>
            <a:off x="369221" y="4112684"/>
            <a:ext cx="161789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Photographer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1B61D5C-06B5-4073-8C4D-C3675A630EE4}"/>
              </a:ext>
            </a:extLst>
          </p:cNvPr>
          <p:cNvSpPr txBox="1"/>
          <p:nvPr/>
        </p:nvSpPr>
        <p:spPr>
          <a:xfrm>
            <a:off x="224573" y="377149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Amanda D.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30DB224-E544-46BB-9636-99893BB3AF70}"/>
              </a:ext>
            </a:extLst>
          </p:cNvPr>
          <p:cNvSpPr txBox="1"/>
          <p:nvPr/>
        </p:nvSpPr>
        <p:spPr>
          <a:xfrm>
            <a:off x="3341021" y="5273268"/>
            <a:ext cx="161789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Photographer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464227E-63ED-44B4-BB37-212881A13F84}"/>
              </a:ext>
            </a:extLst>
          </p:cNvPr>
          <p:cNvSpPr txBox="1"/>
          <p:nvPr/>
        </p:nvSpPr>
        <p:spPr>
          <a:xfrm>
            <a:off x="3196373" y="493208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Liliana M.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87F1378-053A-4CA4-AE4F-BD7AE362103F}"/>
              </a:ext>
            </a:extLst>
          </p:cNvPr>
          <p:cNvSpPr txBox="1"/>
          <p:nvPr/>
        </p:nvSpPr>
        <p:spPr>
          <a:xfrm>
            <a:off x="6626469" y="2555139"/>
            <a:ext cx="4686300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80323D04-EA61-4A7D-8997-2C859F4A8B2A}"/>
              </a:ext>
            </a:extLst>
          </p:cNvPr>
          <p:cNvCxnSpPr>
            <a:cxnSpLocks/>
          </p:cNvCxnSpPr>
          <p:nvPr/>
        </p:nvCxnSpPr>
        <p:spPr>
          <a:xfrm>
            <a:off x="6752492" y="4112684"/>
            <a:ext cx="4091354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36A202BC-5905-4B24-B635-E2FD00D81227}"/>
              </a:ext>
            </a:extLst>
          </p:cNvPr>
          <p:cNvCxnSpPr>
            <a:cxnSpLocks/>
          </p:cNvCxnSpPr>
          <p:nvPr/>
        </p:nvCxnSpPr>
        <p:spPr>
          <a:xfrm>
            <a:off x="6752492" y="4941689"/>
            <a:ext cx="4091354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787EE93C-CEBA-45E9-9808-8D273A658E99}"/>
              </a:ext>
            </a:extLst>
          </p:cNvPr>
          <p:cNvCxnSpPr>
            <a:cxnSpLocks/>
          </p:cNvCxnSpPr>
          <p:nvPr/>
        </p:nvCxnSpPr>
        <p:spPr>
          <a:xfrm>
            <a:off x="8798169" y="4112684"/>
            <a:ext cx="0" cy="829005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8E1DEA4E-2BDB-441D-8C86-24C584179E39}"/>
              </a:ext>
            </a:extLst>
          </p:cNvPr>
          <p:cNvSpPr txBox="1"/>
          <p:nvPr/>
        </p:nvSpPr>
        <p:spPr>
          <a:xfrm>
            <a:off x="6944460" y="4556326"/>
            <a:ext cx="118408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Part #1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18418ED-8D35-4CD3-B367-3FD96B4A72CC}"/>
              </a:ext>
            </a:extLst>
          </p:cNvPr>
          <p:cNvSpPr txBox="1"/>
          <p:nvPr/>
        </p:nvSpPr>
        <p:spPr>
          <a:xfrm>
            <a:off x="6944460" y="4215140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70801F6-C8FD-4748-9F23-833B567EEB63}"/>
              </a:ext>
            </a:extLst>
          </p:cNvPr>
          <p:cNvSpPr txBox="1"/>
          <p:nvPr/>
        </p:nvSpPr>
        <p:spPr>
          <a:xfrm>
            <a:off x="9467794" y="4556326"/>
            <a:ext cx="118408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/>
              <a:t>Part #2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7062733-F486-4AEA-B970-E2CF7F7BE364}"/>
              </a:ext>
            </a:extLst>
          </p:cNvPr>
          <p:cNvSpPr txBox="1"/>
          <p:nvPr/>
        </p:nvSpPr>
        <p:spPr>
          <a:xfrm>
            <a:off x="8744685" y="4215140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82551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6" grpId="1"/>
      <p:bldP spid="18" grpId="0"/>
      <p:bldP spid="18" grpId="1"/>
      <p:bldP spid="19" grpId="0"/>
      <p:bldP spid="19" grpId="1"/>
      <p:bldP spid="20" grpId="0"/>
      <p:bldP spid="20" grpId="1"/>
      <p:bldP spid="24" grpId="0"/>
      <p:bldP spid="24" grpId="1"/>
      <p:bldP spid="25" grpId="0"/>
      <p:bldP spid="25" grpId="1"/>
      <p:bldP spid="27" grpId="0"/>
      <p:bldP spid="27" grpId="1"/>
      <p:bldP spid="34" grpId="0"/>
      <p:bldP spid="34" grpId="1"/>
      <p:bldP spid="35" grpId="0"/>
      <p:bldP spid="35" grpId="1"/>
      <p:bldP spid="36" grpId="0"/>
      <p:bldP spid="36" grpId="1"/>
      <p:bldP spid="37" grpId="0"/>
      <p:bldP spid="37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3F61CCC1-8229-42C1-A207-05A0C7A40D44}"/>
              </a:ext>
            </a:extLst>
          </p:cNvPr>
          <p:cNvSpPr/>
          <p:nvPr/>
        </p:nvSpPr>
        <p:spPr>
          <a:xfrm>
            <a:off x="3084787" y="417787"/>
            <a:ext cx="6022427" cy="6022427"/>
          </a:xfrm>
          <a:prstGeom prst="rect">
            <a:avLst/>
          </a:prstGeom>
          <a:solidFill>
            <a:schemeClr val="tx2">
              <a:lumMod val="50000"/>
              <a:alpha val="2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0AB85786-5A59-4188-9C66-82F4D127A52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CDF0519B-C673-459D-8812-207DDE1BA5DB}"/>
              </a:ext>
            </a:extLst>
          </p:cNvPr>
          <p:cNvGrpSpPr/>
          <p:nvPr/>
        </p:nvGrpSpPr>
        <p:grpSpPr>
          <a:xfrm>
            <a:off x="2488314" y="1262742"/>
            <a:ext cx="3607686" cy="580321"/>
            <a:chOff x="1821536" y="1482139"/>
            <a:chExt cx="3092097" cy="497385"/>
          </a:xfrm>
          <a:noFill/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FB2392EC-01B9-4EE8-88BF-D3E0B1B4124F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A5AC7E59-F94D-4906-96D4-F3E10B3DE6E0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659E62F5-2B47-46F2-B887-ED2489126C12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A36CF294-989C-4922-8609-E3D2927DF8B9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0A85FC2-1D91-4ED0-9935-0BCE1C13C33E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326AC51-69B9-4C6C-861D-3AA9AE1B773B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5E0A1A52-CBAA-4583-9F7F-9711E021E409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5B34B519-01C5-4541-9EB7-D65E0875CF73}"/>
              </a:ext>
            </a:extLst>
          </p:cNvPr>
          <p:cNvGrpSpPr/>
          <p:nvPr/>
        </p:nvGrpSpPr>
        <p:grpSpPr>
          <a:xfrm>
            <a:off x="6096000" y="5002174"/>
            <a:ext cx="3607686" cy="580321"/>
            <a:chOff x="1821536" y="1482139"/>
            <a:chExt cx="3092097" cy="497385"/>
          </a:xfrm>
          <a:noFill/>
        </p:grpSpPr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A5C6B372-B00F-490B-B70D-86F347BDA48F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A5E7C37E-C2BA-40E6-BE11-D72CC007903A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762E6DC-CDDC-4475-9C55-757B9752831E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662F7864-2816-43E0-ADC5-4ECAA610A79E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B64A86A5-5C0E-49B8-A090-9D6694419F33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D75B54EF-10FE-4943-916A-7B534FD89D1A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54055D38-C6FD-43B1-9FE4-27CF59DD5425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36B9AC08-16FC-4B3E-B990-228FC1A0D9D9}"/>
              </a:ext>
            </a:extLst>
          </p:cNvPr>
          <p:cNvCxnSpPr>
            <a:cxnSpLocks/>
          </p:cNvCxnSpPr>
          <p:nvPr/>
        </p:nvCxnSpPr>
        <p:spPr>
          <a:xfrm>
            <a:off x="9494836" y="1552904"/>
            <a:ext cx="2045523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1452C7A7-87A0-4E29-919C-34D1BFD45226}"/>
              </a:ext>
            </a:extLst>
          </p:cNvPr>
          <p:cNvCxnSpPr>
            <a:cxnSpLocks/>
          </p:cNvCxnSpPr>
          <p:nvPr/>
        </p:nvCxnSpPr>
        <p:spPr>
          <a:xfrm>
            <a:off x="750229" y="5441732"/>
            <a:ext cx="2045523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Group 33">
            <a:extLst>
              <a:ext uri="{FF2B5EF4-FFF2-40B4-BE49-F238E27FC236}">
                <a16:creationId xmlns:a16="http://schemas.microsoft.com/office/drawing/2014/main" id="{4C9DBF02-E591-413A-B109-5BBA4D31F5A4}"/>
              </a:ext>
            </a:extLst>
          </p:cNvPr>
          <p:cNvGrpSpPr/>
          <p:nvPr/>
        </p:nvGrpSpPr>
        <p:grpSpPr>
          <a:xfrm rot="5400000">
            <a:off x="6942771" y="2394101"/>
            <a:ext cx="2080009" cy="387012"/>
            <a:chOff x="3607358" y="331596"/>
            <a:chExt cx="3263225" cy="607164"/>
          </a:xfrm>
          <a:solidFill>
            <a:schemeClr val="bg2"/>
          </a:solidFill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3B5CEFF2-FC07-4B02-AA52-0E957F368BF0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BF252344-3DA6-4F53-A0B7-6FBCBCEA438F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9CC7BC5C-B651-4581-A8C2-1EB7F09E012B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2B0B42AD-E179-4B35-9F1C-A4B7A409A4DC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2C7F3D94-C66E-4FE5-8D11-16E7AEF338D9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75342B53-1458-4ECD-8EA5-ACEA74F51F26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3BD56221-778B-46CE-9138-5072E5864B1D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D301045D-5833-4F43-A9C8-970CDCA1AC77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81656406-F92E-4708-9F1C-F637F56D11B0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7437AA43-FDF2-4C54-8F5F-D77E162C66C7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5B47B851-95E9-4F97-A481-87D4826B246F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7898E803-42D0-418D-9A8B-E95AE4D783B9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0" name="Oval 29">
            <a:extLst>
              <a:ext uri="{FF2B5EF4-FFF2-40B4-BE49-F238E27FC236}">
                <a16:creationId xmlns:a16="http://schemas.microsoft.com/office/drawing/2014/main" id="{DAF90393-2884-4BCB-9D76-CDB161053DBE}"/>
              </a:ext>
            </a:extLst>
          </p:cNvPr>
          <p:cNvSpPr/>
          <p:nvPr/>
        </p:nvSpPr>
        <p:spPr>
          <a:xfrm>
            <a:off x="7393454" y="959023"/>
            <a:ext cx="1177159" cy="117715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7138C15-5F03-4FF7-927F-C04BF31A408B}"/>
              </a:ext>
            </a:extLst>
          </p:cNvPr>
          <p:cNvSpPr txBox="1"/>
          <p:nvPr/>
        </p:nvSpPr>
        <p:spPr>
          <a:xfrm rot="5400000">
            <a:off x="10240732" y="3244335"/>
            <a:ext cx="22614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+mj-lt"/>
              </a:rPr>
              <a:t>Portfolio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60B9398-2AEA-49F5-95FE-53C0AECC5A03}"/>
              </a:ext>
            </a:extLst>
          </p:cNvPr>
          <p:cNvSpPr txBox="1"/>
          <p:nvPr/>
        </p:nvSpPr>
        <p:spPr>
          <a:xfrm rot="16200000">
            <a:off x="-310199" y="3244336"/>
            <a:ext cx="22614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+mj-lt"/>
              </a:rPr>
              <a:t>Portfolio</a:t>
            </a:r>
          </a:p>
        </p:txBody>
      </p:sp>
    </p:spTree>
    <p:extLst>
      <p:ext uri="{BB962C8B-B14F-4D97-AF65-F5344CB8AC3E}">
        <p14:creationId xmlns:p14="http://schemas.microsoft.com/office/powerpoint/2010/main" val="4264126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1" grpId="1" animBg="1"/>
      <p:bldP spid="30" grpId="0" animBg="1"/>
      <p:bldP spid="30" grpId="1" animBg="1"/>
      <p:bldP spid="48" grpId="0"/>
      <p:bldP spid="48" grpId="1"/>
      <p:bldP spid="49" grpId="0"/>
      <p:bldP spid="49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>
            <a:extLst>
              <a:ext uri="{FF2B5EF4-FFF2-40B4-BE49-F238E27FC236}">
                <a16:creationId xmlns:a16="http://schemas.microsoft.com/office/drawing/2014/main" id="{050AA3D8-9068-4F7A-82A6-F878ABB8F77B}"/>
              </a:ext>
            </a:extLst>
          </p:cNvPr>
          <p:cNvSpPr/>
          <p:nvPr/>
        </p:nvSpPr>
        <p:spPr>
          <a:xfrm>
            <a:off x="7713784" y="-8313"/>
            <a:ext cx="4478215" cy="6858000"/>
          </a:xfrm>
          <a:prstGeom prst="rect">
            <a:avLst/>
          </a:prstGeom>
          <a:solidFill>
            <a:schemeClr val="tx2">
              <a:lumMod val="50000"/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pHolder2">
            <a:extLst>
              <a:ext uri="{FF2B5EF4-FFF2-40B4-BE49-F238E27FC236}">
                <a16:creationId xmlns:a16="http://schemas.microsoft.com/office/drawing/2014/main" id="{57D52DF7-3A32-47A3-9B0A-E61505EE07B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pHolder3">
            <a:extLst>
              <a:ext uri="{FF2B5EF4-FFF2-40B4-BE49-F238E27FC236}">
                <a16:creationId xmlns:a16="http://schemas.microsoft.com/office/drawing/2014/main" id="{B1ACDBB7-2217-424E-BC26-FD3DB48EC77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pHolder4">
            <a:extLst>
              <a:ext uri="{FF2B5EF4-FFF2-40B4-BE49-F238E27FC236}">
                <a16:creationId xmlns:a16="http://schemas.microsoft.com/office/drawing/2014/main" id="{3DDCF52D-3A1F-483B-97CF-7749FDD2FA8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PpHolder5">
            <a:extLst>
              <a:ext uri="{FF2B5EF4-FFF2-40B4-BE49-F238E27FC236}">
                <a16:creationId xmlns:a16="http://schemas.microsoft.com/office/drawing/2014/main" id="{5D678AC4-C6F6-492A-A009-68738B4DD39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2" name="Text Placeholder 41">
            <a:extLst>
              <a:ext uri="{FF2B5EF4-FFF2-40B4-BE49-F238E27FC236}">
                <a16:creationId xmlns:a16="http://schemas.microsoft.com/office/drawing/2014/main" id="{F8CED6AF-590A-48B4-81F8-B4A843B5FCD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Work with</a:t>
            </a:r>
          </a:p>
          <a:p>
            <a:r>
              <a:rPr lang="en-US" dirty="0"/>
              <a:t>passion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F4ACA55-8ABD-45F4-A6B2-5A3CE94B1A40}"/>
              </a:ext>
            </a:extLst>
          </p:cNvPr>
          <p:cNvSpPr txBox="1"/>
          <p:nvPr/>
        </p:nvSpPr>
        <p:spPr>
          <a:xfrm>
            <a:off x="587376" y="3023285"/>
            <a:ext cx="2859210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A852BF8-45AE-40C7-8B77-76B7A071F8A4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AEAFE29-3689-4B34-8171-C78F198FDF3B}"/>
              </a:ext>
            </a:extLst>
          </p:cNvPr>
          <p:cNvSpPr txBox="1"/>
          <p:nvPr/>
        </p:nvSpPr>
        <p:spPr>
          <a:xfrm>
            <a:off x="792092" y="4299802"/>
            <a:ext cx="40891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/>
              <a:t>01</a:t>
            </a:r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6C95DBFF-74C4-4D82-8FBE-405EA3054E52}"/>
              </a:ext>
            </a:extLst>
          </p:cNvPr>
          <p:cNvSpPr/>
          <p:nvPr/>
        </p:nvSpPr>
        <p:spPr>
          <a:xfrm rot="8100000">
            <a:off x="2522922" y="4395048"/>
            <a:ext cx="93410" cy="93410"/>
          </a:xfrm>
          <a:custGeom>
            <a:avLst/>
            <a:gdLst>
              <a:gd name="connsiteX0" fmla="*/ 0 w 330381"/>
              <a:gd name="connsiteY0" fmla="*/ 123826 h 330381"/>
              <a:gd name="connsiteX1" fmla="*/ 0 w 330381"/>
              <a:gd name="connsiteY1" fmla="*/ 0 h 330381"/>
              <a:gd name="connsiteX2" fmla="*/ 330381 w 330381"/>
              <a:gd name="connsiteY2" fmla="*/ 0 h 330381"/>
              <a:gd name="connsiteX3" fmla="*/ 330381 w 330381"/>
              <a:gd name="connsiteY3" fmla="*/ 123826 h 330381"/>
              <a:gd name="connsiteX4" fmla="*/ 123826 w 330381"/>
              <a:gd name="connsiteY4" fmla="*/ 123826 h 330381"/>
              <a:gd name="connsiteX5" fmla="*/ 123826 w 330381"/>
              <a:gd name="connsiteY5" fmla="*/ 330381 h 330381"/>
              <a:gd name="connsiteX6" fmla="*/ 1 w 330381"/>
              <a:gd name="connsiteY6" fmla="*/ 330381 h 330381"/>
              <a:gd name="connsiteX7" fmla="*/ 1 w 330381"/>
              <a:gd name="connsiteY7" fmla="*/ 123826 h 33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0381" h="330381">
                <a:moveTo>
                  <a:pt x="0" y="123826"/>
                </a:moveTo>
                <a:lnTo>
                  <a:pt x="0" y="0"/>
                </a:lnTo>
                <a:lnTo>
                  <a:pt x="330381" y="0"/>
                </a:lnTo>
                <a:lnTo>
                  <a:pt x="330381" y="123826"/>
                </a:lnTo>
                <a:lnTo>
                  <a:pt x="123826" y="123826"/>
                </a:lnTo>
                <a:lnTo>
                  <a:pt x="123826" y="330381"/>
                </a:lnTo>
                <a:lnTo>
                  <a:pt x="1" y="330381"/>
                </a:lnTo>
                <a:lnTo>
                  <a:pt x="1" y="12382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021441B7-6498-411D-AA12-3048640EA5A8}"/>
              </a:ext>
            </a:extLst>
          </p:cNvPr>
          <p:cNvSpPr/>
          <p:nvPr/>
        </p:nvSpPr>
        <p:spPr>
          <a:xfrm rot="13500000" flipH="1">
            <a:off x="679335" y="4395048"/>
            <a:ext cx="93410" cy="93410"/>
          </a:xfrm>
          <a:custGeom>
            <a:avLst/>
            <a:gdLst>
              <a:gd name="connsiteX0" fmla="*/ 0 w 330381"/>
              <a:gd name="connsiteY0" fmla="*/ 123826 h 330381"/>
              <a:gd name="connsiteX1" fmla="*/ 0 w 330381"/>
              <a:gd name="connsiteY1" fmla="*/ 0 h 330381"/>
              <a:gd name="connsiteX2" fmla="*/ 330381 w 330381"/>
              <a:gd name="connsiteY2" fmla="*/ 0 h 330381"/>
              <a:gd name="connsiteX3" fmla="*/ 330381 w 330381"/>
              <a:gd name="connsiteY3" fmla="*/ 123826 h 330381"/>
              <a:gd name="connsiteX4" fmla="*/ 123826 w 330381"/>
              <a:gd name="connsiteY4" fmla="*/ 123826 h 330381"/>
              <a:gd name="connsiteX5" fmla="*/ 123826 w 330381"/>
              <a:gd name="connsiteY5" fmla="*/ 330381 h 330381"/>
              <a:gd name="connsiteX6" fmla="*/ 1 w 330381"/>
              <a:gd name="connsiteY6" fmla="*/ 330381 h 330381"/>
              <a:gd name="connsiteX7" fmla="*/ 1 w 330381"/>
              <a:gd name="connsiteY7" fmla="*/ 123826 h 33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0381" h="330381">
                <a:moveTo>
                  <a:pt x="0" y="123826"/>
                </a:moveTo>
                <a:lnTo>
                  <a:pt x="0" y="0"/>
                </a:lnTo>
                <a:lnTo>
                  <a:pt x="330381" y="0"/>
                </a:lnTo>
                <a:lnTo>
                  <a:pt x="330381" y="123826"/>
                </a:lnTo>
                <a:lnTo>
                  <a:pt x="123826" y="123826"/>
                </a:lnTo>
                <a:lnTo>
                  <a:pt x="123826" y="330381"/>
                </a:lnTo>
                <a:lnTo>
                  <a:pt x="1" y="330381"/>
                </a:lnTo>
                <a:lnTo>
                  <a:pt x="1" y="12382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EBBA359-BB1D-47E7-9459-95CF54BB135D}"/>
              </a:ext>
            </a:extLst>
          </p:cNvPr>
          <p:cNvSpPr txBox="1"/>
          <p:nvPr/>
        </p:nvSpPr>
        <p:spPr>
          <a:xfrm>
            <a:off x="1204935" y="4299802"/>
            <a:ext cx="40891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02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B29B8D7E-02C2-4B20-8747-9D1336337EBE}"/>
              </a:ext>
            </a:extLst>
          </p:cNvPr>
          <p:cNvSpPr txBox="1"/>
          <p:nvPr/>
        </p:nvSpPr>
        <p:spPr>
          <a:xfrm>
            <a:off x="1617778" y="4299802"/>
            <a:ext cx="40891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03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A21FFFC-2D8F-4BD2-9498-EA2ECAA4E25A}"/>
              </a:ext>
            </a:extLst>
          </p:cNvPr>
          <p:cNvSpPr txBox="1"/>
          <p:nvPr/>
        </p:nvSpPr>
        <p:spPr>
          <a:xfrm>
            <a:off x="2030621" y="4299802"/>
            <a:ext cx="40891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04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E8105F90-A8CF-43D3-A2BB-3D587E7023C2}"/>
              </a:ext>
            </a:extLst>
          </p:cNvPr>
          <p:cNvSpPr/>
          <p:nvPr/>
        </p:nvSpPr>
        <p:spPr>
          <a:xfrm>
            <a:off x="903151" y="4647954"/>
            <a:ext cx="186791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372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1" grpId="1" animBg="1"/>
      <p:bldP spid="42" grpId="0"/>
      <p:bldP spid="42" grpId="1"/>
      <p:bldP spid="26" grpId="0"/>
      <p:bldP spid="26" grpId="1"/>
      <p:bldP spid="27" grpId="0"/>
      <p:bldP spid="27" grpId="1"/>
      <p:bldP spid="43" grpId="0"/>
      <p:bldP spid="43" grpId="1"/>
      <p:bldP spid="44" grpId="0" animBg="1"/>
      <p:bldP spid="44" grpId="1" animBg="1"/>
      <p:bldP spid="45" grpId="0" animBg="1"/>
      <p:bldP spid="45" grpId="1" animBg="1"/>
      <p:bldP spid="46" grpId="0"/>
      <p:bldP spid="46" grpId="1"/>
      <p:bldP spid="47" grpId="0"/>
      <p:bldP spid="47" grpId="1"/>
      <p:bldP spid="48" grpId="0"/>
      <p:bldP spid="48" grpId="1"/>
      <p:bldP spid="49" grpId="0" animBg="1"/>
      <p:bldP spid="49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2920D59B-D04D-405B-9F5D-5F912D767D1C}"/>
              </a:ext>
            </a:extLst>
          </p:cNvPr>
          <p:cNvSpPr/>
          <p:nvPr/>
        </p:nvSpPr>
        <p:spPr>
          <a:xfrm>
            <a:off x="8627708" y="657225"/>
            <a:ext cx="2655644" cy="3126106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pHolder2">
            <a:extLst>
              <a:ext uri="{FF2B5EF4-FFF2-40B4-BE49-F238E27FC236}">
                <a16:creationId xmlns:a16="http://schemas.microsoft.com/office/drawing/2014/main" id="{D1062D4F-8906-4275-97D2-EA3228A1516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pHolder3">
            <a:extLst>
              <a:ext uri="{FF2B5EF4-FFF2-40B4-BE49-F238E27FC236}">
                <a16:creationId xmlns:a16="http://schemas.microsoft.com/office/drawing/2014/main" id="{CB7F3ED5-FA33-4674-860C-84C6ABEAFA0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89F34AEB-4917-499F-AFB5-B8C0F21CCD3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Aesthetics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B1ACB9E-9E2D-424F-A5C4-F602124568A4}"/>
              </a:ext>
            </a:extLst>
          </p:cNvPr>
          <p:cNvGrpSpPr/>
          <p:nvPr/>
        </p:nvGrpSpPr>
        <p:grpSpPr>
          <a:xfrm rot="5400000">
            <a:off x="10712014" y="1582636"/>
            <a:ext cx="2080009" cy="387012"/>
            <a:chOff x="3607358" y="331596"/>
            <a:chExt cx="3263225" cy="607164"/>
          </a:xfrm>
          <a:solidFill>
            <a:schemeClr val="tx1"/>
          </a:solidFill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4F035557-5378-4ABF-9B93-EFBF2B17089E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14060C72-0F85-4FA5-9D67-45A3ED1FF376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2F7C6BCF-DFB3-46A3-AFF5-ABE5044AA44B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55095E96-DCA3-4652-8D30-A94CA934B5E0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E670E1DE-F6B2-43A8-ABCF-144D63A517BC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694870AC-75BE-413E-BBC9-8833ADB0F088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EA6D7804-3297-4DCE-A3CA-D95C58401B94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F9E928C7-39C7-4601-82AD-0BB9278ADDDC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FF9A3CB5-DBA7-481F-A472-0715B90E0303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0D890423-28AA-44CD-A441-BD4005A243F3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37F5AB52-6FB2-4FF2-8E87-84973C55F695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5F1E3D71-0046-48E8-B345-C29CFC9ECA3E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62B62A9C-FB88-4605-BC3B-F82661B3BFBB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B4C4727-D972-4AC5-AA2F-1795F122809E}"/>
              </a:ext>
            </a:extLst>
          </p:cNvPr>
          <p:cNvSpPr txBox="1"/>
          <p:nvPr/>
        </p:nvSpPr>
        <p:spPr>
          <a:xfrm>
            <a:off x="4781987" y="1636766"/>
            <a:ext cx="1702895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285796A-FAB7-445F-A026-9D3FC9F46183}"/>
              </a:ext>
            </a:extLst>
          </p:cNvPr>
          <p:cNvSpPr txBox="1"/>
          <p:nvPr/>
        </p:nvSpPr>
        <p:spPr>
          <a:xfrm>
            <a:off x="4793460" y="2132161"/>
            <a:ext cx="2655644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75DEE0E-5359-4C21-B593-C72943C947D4}"/>
              </a:ext>
            </a:extLst>
          </p:cNvPr>
          <p:cNvSpPr txBox="1"/>
          <p:nvPr/>
        </p:nvSpPr>
        <p:spPr>
          <a:xfrm>
            <a:off x="4781987" y="3783674"/>
            <a:ext cx="1702895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131DF99-050E-4328-A6C0-1A81D8846603}"/>
              </a:ext>
            </a:extLst>
          </p:cNvPr>
          <p:cNvSpPr txBox="1"/>
          <p:nvPr/>
        </p:nvSpPr>
        <p:spPr>
          <a:xfrm>
            <a:off x="4793460" y="4279069"/>
            <a:ext cx="2655644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</a:t>
            </a: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B6132DF5-D621-460B-8439-6310144721F0}"/>
              </a:ext>
            </a:extLst>
          </p:cNvPr>
          <p:cNvCxnSpPr/>
          <p:nvPr/>
        </p:nvCxnSpPr>
        <p:spPr>
          <a:xfrm>
            <a:off x="4870672" y="2075760"/>
            <a:ext cx="2209167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2F196038-AD27-48B4-A76A-448C83DF5D33}"/>
              </a:ext>
            </a:extLst>
          </p:cNvPr>
          <p:cNvCxnSpPr/>
          <p:nvPr/>
        </p:nvCxnSpPr>
        <p:spPr>
          <a:xfrm>
            <a:off x="4870672" y="4222668"/>
            <a:ext cx="2209167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0F9F92E9-7731-4346-B573-67500FA9E437}"/>
              </a:ext>
            </a:extLst>
          </p:cNvPr>
          <p:cNvSpPr txBox="1"/>
          <p:nvPr/>
        </p:nvSpPr>
        <p:spPr>
          <a:xfrm>
            <a:off x="8641532" y="4124703"/>
            <a:ext cx="2488923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Combine design composition</a:t>
            </a: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3C553EA8-D85F-469C-8CEB-D80CD66F65FB}"/>
              </a:ext>
            </a:extLst>
          </p:cNvPr>
          <p:cNvSpPr/>
          <p:nvPr/>
        </p:nvSpPr>
        <p:spPr>
          <a:xfrm>
            <a:off x="8748092" y="5065986"/>
            <a:ext cx="107975" cy="107975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BB28E0A-DDEB-4504-8C7F-B2059206A679}"/>
              </a:ext>
            </a:extLst>
          </p:cNvPr>
          <p:cNvSpPr txBox="1"/>
          <p:nvPr/>
        </p:nvSpPr>
        <p:spPr>
          <a:xfrm>
            <a:off x="9102765" y="4981473"/>
            <a:ext cx="229044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Combine design composition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FA8D8FC4-FF6D-4F80-B996-018343B74B90}"/>
              </a:ext>
            </a:extLst>
          </p:cNvPr>
          <p:cNvSpPr/>
          <p:nvPr/>
        </p:nvSpPr>
        <p:spPr>
          <a:xfrm>
            <a:off x="8748092" y="5436198"/>
            <a:ext cx="107975" cy="107975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9402511-4689-4EBA-A83B-8537C3F53027}"/>
              </a:ext>
            </a:extLst>
          </p:cNvPr>
          <p:cNvSpPr txBox="1"/>
          <p:nvPr/>
        </p:nvSpPr>
        <p:spPr>
          <a:xfrm>
            <a:off x="9102765" y="5351685"/>
            <a:ext cx="202769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Artwork collaborations</a:t>
            </a:r>
          </a:p>
        </p:txBody>
      </p:sp>
    </p:spTree>
    <p:extLst>
      <p:ext uri="{BB962C8B-B14F-4D97-AF65-F5344CB8AC3E}">
        <p14:creationId xmlns:p14="http://schemas.microsoft.com/office/powerpoint/2010/main" val="449070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  <p:bldP spid="30" grpId="0"/>
      <p:bldP spid="30" grpId="1"/>
      <p:bldP spid="29" grpId="0"/>
      <p:bldP spid="29" grpId="1"/>
      <p:bldP spid="31" grpId="0"/>
      <p:bldP spid="31" grpId="1"/>
      <p:bldP spid="32" grpId="0"/>
      <p:bldP spid="32" grpId="1"/>
      <p:bldP spid="35" grpId="0"/>
      <p:bldP spid="35" grpId="1"/>
      <p:bldP spid="36" grpId="0"/>
      <p:bldP spid="36" grpId="1"/>
      <p:bldP spid="38" grpId="0"/>
      <p:bldP spid="38" grpId="1"/>
      <p:bldP spid="40" grpId="0" animBg="1"/>
      <p:bldP spid="40" grpId="1" animBg="1"/>
      <p:bldP spid="41" grpId="0"/>
      <p:bldP spid="41" grpId="1"/>
      <p:bldP spid="44" grpId="0" animBg="1"/>
      <p:bldP spid="44" grpId="1" animBg="1"/>
      <p:bldP spid="45" grpId="0"/>
      <p:bldP spid="45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3009CEFF-630A-4C5F-9064-F1708F0955E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A878756-2E88-43B6-82E4-29BA34C4EFBE}"/>
              </a:ext>
            </a:extLst>
          </p:cNvPr>
          <p:cNvSpPr txBox="1"/>
          <p:nvPr/>
        </p:nvSpPr>
        <p:spPr>
          <a:xfrm>
            <a:off x="704193" y="1426482"/>
            <a:ext cx="161789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Collaborations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E54141E-76DD-4B4A-B209-D31843B6238E}"/>
              </a:ext>
            </a:extLst>
          </p:cNvPr>
          <p:cNvSpPr txBox="1"/>
          <p:nvPr/>
        </p:nvSpPr>
        <p:spPr>
          <a:xfrm>
            <a:off x="704193" y="1734579"/>
            <a:ext cx="161789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Portfolio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DD60E11-A84D-4973-88C0-4D620BE16840}"/>
              </a:ext>
            </a:extLst>
          </p:cNvPr>
          <p:cNvSpPr txBox="1"/>
          <p:nvPr/>
        </p:nvSpPr>
        <p:spPr>
          <a:xfrm>
            <a:off x="704193" y="2042676"/>
            <a:ext cx="161789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Author/creator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AFA58A7-C97C-477E-B302-F00CFFDBA0F6}"/>
              </a:ext>
            </a:extLst>
          </p:cNvPr>
          <p:cNvSpPr txBox="1"/>
          <p:nvPr/>
        </p:nvSpPr>
        <p:spPr>
          <a:xfrm>
            <a:off x="704193" y="2350773"/>
            <a:ext cx="161789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Exhibition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DD0C9FB3-D8D7-4F18-8E5C-28F566C81F17}"/>
              </a:ext>
            </a:extLst>
          </p:cNvPr>
          <p:cNvSpPr/>
          <p:nvPr/>
        </p:nvSpPr>
        <p:spPr>
          <a:xfrm>
            <a:off x="784951" y="1031960"/>
            <a:ext cx="373582" cy="7162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BA95CA35-9FD3-4A4A-B0C1-5F36A572971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Collections from</a:t>
            </a:r>
          </a:p>
          <a:p>
            <a:r>
              <a:rPr lang="en-US" dirty="0"/>
              <a:t>various author</a:t>
            </a:r>
          </a:p>
        </p:txBody>
      </p:sp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3121E9D5-1AE8-4776-909F-9C7C8C15E6F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From several</a:t>
            </a:r>
          </a:p>
          <a:p>
            <a:r>
              <a:rPr lang="en-US" dirty="0"/>
              <a:t>countries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0474893-68C3-4736-8574-9ACA48DA0D23}"/>
              </a:ext>
            </a:extLst>
          </p:cNvPr>
          <p:cNvSpPr txBox="1"/>
          <p:nvPr/>
        </p:nvSpPr>
        <p:spPr>
          <a:xfrm>
            <a:off x="2814449" y="4187967"/>
            <a:ext cx="3230939" cy="17235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C5C53B7F-EC13-44B3-8FE4-68DAE3964B95}"/>
              </a:ext>
            </a:extLst>
          </p:cNvPr>
          <p:cNvSpPr txBox="1"/>
          <p:nvPr/>
        </p:nvSpPr>
        <p:spPr>
          <a:xfrm>
            <a:off x="6926044" y="4187967"/>
            <a:ext cx="3230939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80672BAF-86D9-4D22-813A-F3CD7A8C7769}"/>
              </a:ext>
            </a:extLst>
          </p:cNvPr>
          <p:cNvSpPr/>
          <p:nvPr/>
        </p:nvSpPr>
        <p:spPr>
          <a:xfrm>
            <a:off x="0" y="4078014"/>
            <a:ext cx="1807779" cy="2779986"/>
          </a:xfrm>
          <a:prstGeom prst="rect">
            <a:avLst/>
          </a:prstGeom>
          <a:solidFill>
            <a:schemeClr val="tx2">
              <a:lumMod val="50000"/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65461302-DA2C-4213-9545-6098231E6AAF}"/>
              </a:ext>
            </a:extLst>
          </p:cNvPr>
          <p:cNvSpPr txBox="1"/>
          <p:nvPr/>
        </p:nvSpPr>
        <p:spPr>
          <a:xfrm rot="5400000">
            <a:off x="163330" y="5293018"/>
            <a:ext cx="152024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Go to next slide</a:t>
            </a:r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C1230255-8A80-4A1C-BFE9-D5628D7D53A0}"/>
              </a:ext>
            </a:extLst>
          </p:cNvPr>
          <p:cNvSpPr/>
          <p:nvPr/>
        </p:nvSpPr>
        <p:spPr>
          <a:xfrm rot="13500000">
            <a:off x="872162" y="6005426"/>
            <a:ext cx="93410" cy="93410"/>
          </a:xfrm>
          <a:custGeom>
            <a:avLst/>
            <a:gdLst>
              <a:gd name="connsiteX0" fmla="*/ 0 w 330381"/>
              <a:gd name="connsiteY0" fmla="*/ 123826 h 330381"/>
              <a:gd name="connsiteX1" fmla="*/ 0 w 330381"/>
              <a:gd name="connsiteY1" fmla="*/ 0 h 330381"/>
              <a:gd name="connsiteX2" fmla="*/ 330381 w 330381"/>
              <a:gd name="connsiteY2" fmla="*/ 0 h 330381"/>
              <a:gd name="connsiteX3" fmla="*/ 330381 w 330381"/>
              <a:gd name="connsiteY3" fmla="*/ 123826 h 330381"/>
              <a:gd name="connsiteX4" fmla="*/ 123826 w 330381"/>
              <a:gd name="connsiteY4" fmla="*/ 123826 h 330381"/>
              <a:gd name="connsiteX5" fmla="*/ 123826 w 330381"/>
              <a:gd name="connsiteY5" fmla="*/ 330381 h 330381"/>
              <a:gd name="connsiteX6" fmla="*/ 1 w 330381"/>
              <a:gd name="connsiteY6" fmla="*/ 330381 h 330381"/>
              <a:gd name="connsiteX7" fmla="*/ 1 w 330381"/>
              <a:gd name="connsiteY7" fmla="*/ 123826 h 33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0381" h="330381">
                <a:moveTo>
                  <a:pt x="0" y="123826"/>
                </a:moveTo>
                <a:lnTo>
                  <a:pt x="0" y="0"/>
                </a:lnTo>
                <a:lnTo>
                  <a:pt x="330381" y="0"/>
                </a:lnTo>
                <a:lnTo>
                  <a:pt x="330381" y="123826"/>
                </a:lnTo>
                <a:lnTo>
                  <a:pt x="123826" y="123826"/>
                </a:lnTo>
                <a:lnTo>
                  <a:pt x="123826" y="330381"/>
                </a:lnTo>
                <a:lnTo>
                  <a:pt x="1" y="330381"/>
                </a:lnTo>
                <a:lnTo>
                  <a:pt x="1" y="12382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385594B1-103D-4FCC-BEB0-8147E81B5165}"/>
              </a:ext>
            </a:extLst>
          </p:cNvPr>
          <p:cNvCxnSpPr/>
          <p:nvPr/>
        </p:nvCxnSpPr>
        <p:spPr>
          <a:xfrm>
            <a:off x="2322089" y="956441"/>
            <a:ext cx="0" cy="1986456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985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 animBg="1"/>
      <p:bldP spid="29" grpId="1" animBg="1"/>
      <p:bldP spid="51" grpId="0"/>
      <p:bldP spid="51" grpId="1"/>
      <p:bldP spid="52" grpId="0"/>
      <p:bldP spid="52" grpId="1"/>
      <p:bldP spid="56" grpId="0"/>
      <p:bldP spid="56" grpId="1"/>
      <p:bldP spid="57" grpId="0"/>
      <p:bldP spid="57" grpId="1"/>
      <p:bldP spid="58" grpId="0" animBg="1"/>
      <p:bldP spid="58" grpId="1" animBg="1"/>
      <p:bldP spid="59" grpId="0"/>
      <p:bldP spid="59" grpId="1"/>
      <p:bldP spid="60" grpId="0" animBg="1"/>
      <p:bldP spid="60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D4DEE811-FB68-44FD-A968-E1445154F7A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PpHolder2">
            <a:extLst>
              <a:ext uri="{FF2B5EF4-FFF2-40B4-BE49-F238E27FC236}">
                <a16:creationId xmlns:a16="http://schemas.microsoft.com/office/drawing/2014/main" id="{EE0C1990-F500-4585-8D1E-A431CB153F1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EF663C43-4BFC-41BC-866F-FB0A96D0823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Upholds</a:t>
            </a:r>
          </a:p>
          <a:p>
            <a:r>
              <a:rPr lang="en-US" dirty="0"/>
              <a:t>Aesthetic</a:t>
            </a:r>
          </a:p>
          <a:p>
            <a:r>
              <a:rPr lang="en-US" dirty="0"/>
              <a:t>level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D087C82-5D6B-46D8-A89E-BB964C00448E}"/>
              </a:ext>
            </a:extLst>
          </p:cNvPr>
          <p:cNvSpPr/>
          <p:nvPr/>
        </p:nvSpPr>
        <p:spPr>
          <a:xfrm>
            <a:off x="8017983" y="0"/>
            <a:ext cx="773430" cy="23488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5D5B6B9-BEE1-4BC9-B18A-1F528B555632}"/>
              </a:ext>
            </a:extLst>
          </p:cNvPr>
          <p:cNvSpPr txBox="1"/>
          <p:nvPr/>
        </p:nvSpPr>
        <p:spPr>
          <a:xfrm rot="5400000">
            <a:off x="7649160" y="1029910"/>
            <a:ext cx="152024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High quality image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7C84813-1FE1-4892-86A0-D6687AD4D8D6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FC3BE65-0DD9-4A43-83A4-7E0C80862434}"/>
              </a:ext>
            </a:extLst>
          </p:cNvPr>
          <p:cNvSpPr txBox="1"/>
          <p:nvPr/>
        </p:nvSpPr>
        <p:spPr>
          <a:xfrm>
            <a:off x="4734174" y="3861882"/>
            <a:ext cx="3917876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1630272-29DC-4686-9270-9553E562A4A0}"/>
              </a:ext>
            </a:extLst>
          </p:cNvPr>
          <p:cNvSpPr txBox="1"/>
          <p:nvPr/>
        </p:nvSpPr>
        <p:spPr>
          <a:xfrm>
            <a:off x="4734174" y="352069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CB040CA-D764-4923-BFA5-44967F6287B3}"/>
              </a:ext>
            </a:extLst>
          </p:cNvPr>
          <p:cNvGrpSpPr/>
          <p:nvPr/>
        </p:nvGrpSpPr>
        <p:grpSpPr>
          <a:xfrm>
            <a:off x="474361" y="545742"/>
            <a:ext cx="387011" cy="2080009"/>
            <a:chOff x="474361" y="545742"/>
            <a:chExt cx="387011" cy="2080009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B839333C-AE8A-47C0-B3B5-3B14A3B1BF03}"/>
                </a:ext>
              </a:extLst>
            </p:cNvPr>
            <p:cNvSpPr/>
            <p:nvPr/>
          </p:nvSpPr>
          <p:spPr>
            <a:xfrm rot="16200000">
              <a:off x="474361" y="2568107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13E034E3-949E-4B80-A937-284350ADE3A4}"/>
                </a:ext>
              </a:extLst>
            </p:cNvPr>
            <p:cNvSpPr/>
            <p:nvPr/>
          </p:nvSpPr>
          <p:spPr>
            <a:xfrm rot="16200000">
              <a:off x="474361" y="216363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44E8C790-21C5-44BF-8202-D6511BB3C5EC}"/>
                </a:ext>
              </a:extLst>
            </p:cNvPr>
            <p:cNvSpPr/>
            <p:nvPr/>
          </p:nvSpPr>
          <p:spPr>
            <a:xfrm rot="16200000">
              <a:off x="474361" y="175916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F455E444-110C-4EFA-9EB7-CC333CA7ACA0}"/>
                </a:ext>
              </a:extLst>
            </p:cNvPr>
            <p:cNvSpPr/>
            <p:nvPr/>
          </p:nvSpPr>
          <p:spPr>
            <a:xfrm rot="16200000">
              <a:off x="474361" y="135468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4379851D-1584-4AE5-95C2-388CA6F60B4C}"/>
                </a:ext>
              </a:extLst>
            </p:cNvPr>
            <p:cNvSpPr/>
            <p:nvPr/>
          </p:nvSpPr>
          <p:spPr>
            <a:xfrm rot="16200000">
              <a:off x="474361" y="95021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5E5D1C12-0644-4139-9974-B357B60744B4}"/>
                </a:ext>
              </a:extLst>
            </p:cNvPr>
            <p:cNvSpPr/>
            <p:nvPr/>
          </p:nvSpPr>
          <p:spPr>
            <a:xfrm rot="16200000">
              <a:off x="474361" y="54574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ED7DFB44-59AF-411D-939F-2DDA09354925}"/>
                </a:ext>
              </a:extLst>
            </p:cNvPr>
            <p:cNvSpPr/>
            <p:nvPr/>
          </p:nvSpPr>
          <p:spPr>
            <a:xfrm rot="16200000">
              <a:off x="803728" y="2568107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A6B3F499-CA86-43D7-B020-C6EB07462599}"/>
                </a:ext>
              </a:extLst>
            </p:cNvPr>
            <p:cNvSpPr/>
            <p:nvPr/>
          </p:nvSpPr>
          <p:spPr>
            <a:xfrm rot="16200000">
              <a:off x="803728" y="216363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21472136-F04F-4036-A1B0-6196BB052A1A}"/>
                </a:ext>
              </a:extLst>
            </p:cNvPr>
            <p:cNvSpPr/>
            <p:nvPr/>
          </p:nvSpPr>
          <p:spPr>
            <a:xfrm rot="16200000">
              <a:off x="803728" y="175916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CD2102D3-555B-4573-911E-D1B66094539E}"/>
                </a:ext>
              </a:extLst>
            </p:cNvPr>
            <p:cNvSpPr/>
            <p:nvPr/>
          </p:nvSpPr>
          <p:spPr>
            <a:xfrm rot="16200000">
              <a:off x="803728" y="135468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8799E5B8-D8B1-4992-9E7D-030F83EE034C}"/>
                </a:ext>
              </a:extLst>
            </p:cNvPr>
            <p:cNvSpPr/>
            <p:nvPr/>
          </p:nvSpPr>
          <p:spPr>
            <a:xfrm rot="16200000">
              <a:off x="803728" y="95021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8098350E-9C27-4338-BDD3-5E421D5FDCCD}"/>
                </a:ext>
              </a:extLst>
            </p:cNvPr>
            <p:cNvSpPr/>
            <p:nvPr/>
          </p:nvSpPr>
          <p:spPr>
            <a:xfrm rot="16200000">
              <a:off x="803728" y="54574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994B2EAC-B421-45BA-9B7B-E43A2ABF2AA0}"/>
              </a:ext>
            </a:extLst>
          </p:cNvPr>
          <p:cNvCxnSpPr>
            <a:cxnSpLocks/>
          </p:cNvCxnSpPr>
          <p:nvPr/>
        </p:nvCxnSpPr>
        <p:spPr>
          <a:xfrm>
            <a:off x="11537842" y="3652055"/>
            <a:ext cx="0" cy="829005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16A54A85-4E7C-4BCD-9FFD-F26399738C77}"/>
              </a:ext>
            </a:extLst>
          </p:cNvPr>
          <p:cNvSpPr txBox="1"/>
          <p:nvPr/>
        </p:nvSpPr>
        <p:spPr>
          <a:xfrm>
            <a:off x="9684133" y="4095697"/>
            <a:ext cx="80228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1600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70D4A3F-8708-4355-815F-3D1165261D20}"/>
              </a:ext>
            </a:extLst>
          </p:cNvPr>
          <p:cNvSpPr txBox="1"/>
          <p:nvPr/>
        </p:nvSpPr>
        <p:spPr>
          <a:xfrm>
            <a:off x="9684134" y="3754511"/>
            <a:ext cx="8022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ISO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FA679CA0-17F6-4016-944A-8BAA574F3560}"/>
              </a:ext>
            </a:extLst>
          </p:cNvPr>
          <p:cNvCxnSpPr>
            <a:cxnSpLocks/>
          </p:cNvCxnSpPr>
          <p:nvPr/>
        </p:nvCxnSpPr>
        <p:spPr>
          <a:xfrm>
            <a:off x="11537842" y="4478865"/>
            <a:ext cx="0" cy="829005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oup 42">
            <a:extLst>
              <a:ext uri="{FF2B5EF4-FFF2-40B4-BE49-F238E27FC236}">
                <a16:creationId xmlns:a16="http://schemas.microsoft.com/office/drawing/2014/main" id="{5568EA66-89A6-4E15-82E2-24607966F294}"/>
              </a:ext>
            </a:extLst>
          </p:cNvPr>
          <p:cNvGrpSpPr/>
          <p:nvPr/>
        </p:nvGrpSpPr>
        <p:grpSpPr>
          <a:xfrm>
            <a:off x="9492165" y="3635429"/>
            <a:ext cx="2045676" cy="1672441"/>
            <a:chOff x="9437326" y="3920806"/>
            <a:chExt cx="4091354" cy="1672441"/>
          </a:xfrm>
        </p:grpSpPr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65577BB6-4464-4669-A1EE-3B9F13A45463}"/>
                </a:ext>
              </a:extLst>
            </p:cNvPr>
            <p:cNvCxnSpPr>
              <a:cxnSpLocks/>
            </p:cNvCxnSpPr>
            <p:nvPr/>
          </p:nvCxnSpPr>
          <p:spPr>
            <a:xfrm>
              <a:off x="9437326" y="3920806"/>
              <a:ext cx="4091354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68CD7532-9DDF-4F27-B291-6FE015CA117A}"/>
                </a:ext>
              </a:extLst>
            </p:cNvPr>
            <p:cNvCxnSpPr>
              <a:cxnSpLocks/>
            </p:cNvCxnSpPr>
            <p:nvPr/>
          </p:nvCxnSpPr>
          <p:spPr>
            <a:xfrm>
              <a:off x="9437326" y="4749811"/>
              <a:ext cx="4091354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A25CCF8B-F78C-4CEB-BC45-A9F5D21B47AB}"/>
                </a:ext>
              </a:extLst>
            </p:cNvPr>
            <p:cNvCxnSpPr>
              <a:cxnSpLocks/>
            </p:cNvCxnSpPr>
            <p:nvPr/>
          </p:nvCxnSpPr>
          <p:spPr>
            <a:xfrm>
              <a:off x="9437326" y="5593247"/>
              <a:ext cx="4091354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09FEA008-95EA-4CC8-9B7B-0BD1B99369E2}"/>
              </a:ext>
            </a:extLst>
          </p:cNvPr>
          <p:cNvSpPr txBox="1"/>
          <p:nvPr/>
        </p:nvSpPr>
        <p:spPr>
          <a:xfrm>
            <a:off x="10486416" y="4095697"/>
            <a:ext cx="80228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1/250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9F49102-149F-414B-826C-007E37CF7585}"/>
              </a:ext>
            </a:extLst>
          </p:cNvPr>
          <p:cNvSpPr txBox="1"/>
          <p:nvPr/>
        </p:nvSpPr>
        <p:spPr>
          <a:xfrm>
            <a:off x="10486416" y="3754511"/>
            <a:ext cx="9533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Shutter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824A2D6-3B9D-4142-80BB-B6C5F72614CC}"/>
              </a:ext>
            </a:extLst>
          </p:cNvPr>
          <p:cNvSpPr txBox="1"/>
          <p:nvPr/>
        </p:nvSpPr>
        <p:spPr>
          <a:xfrm>
            <a:off x="9684132" y="4922069"/>
            <a:ext cx="185369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Wide </a:t>
            </a:r>
            <a:r>
              <a:rPr lang="en-US" sz="1200" dirty="0" err="1"/>
              <a:t>oopen</a:t>
            </a:r>
            <a:r>
              <a:rPr lang="en-US" sz="1200" dirty="0"/>
              <a:t> (f/1.4-f2.8)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644B488-9684-456E-B39F-CBE453DEFD62}"/>
              </a:ext>
            </a:extLst>
          </p:cNvPr>
          <p:cNvSpPr txBox="1"/>
          <p:nvPr/>
        </p:nvSpPr>
        <p:spPr>
          <a:xfrm>
            <a:off x="9684133" y="4580883"/>
            <a:ext cx="12011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Aperture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92591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8" grpId="1"/>
      <p:bldP spid="13" grpId="0" animBg="1"/>
      <p:bldP spid="13" grpId="1" animBg="1"/>
      <p:bldP spid="14" grpId="0"/>
      <p:bldP spid="14" grpId="1"/>
      <p:bldP spid="16" grpId="0"/>
      <p:bldP spid="16" grpId="1"/>
      <p:bldP spid="19" grpId="0"/>
      <p:bldP spid="19" grpId="1"/>
      <p:bldP spid="20" grpId="0"/>
      <p:bldP spid="20" grpId="1"/>
      <p:bldP spid="37" grpId="0"/>
      <p:bldP spid="37" grpId="1"/>
      <p:bldP spid="38" grpId="0"/>
      <p:bldP spid="38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13643B04-0560-4293-89AE-4708AA6455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D10FEA8-CBF5-4AB4-867A-0D7BEB994A2D}"/>
              </a:ext>
            </a:extLst>
          </p:cNvPr>
          <p:cNvGrpSpPr/>
          <p:nvPr/>
        </p:nvGrpSpPr>
        <p:grpSpPr>
          <a:xfrm>
            <a:off x="1550950" y="1151223"/>
            <a:ext cx="1403002" cy="1053598"/>
            <a:chOff x="587375" y="2605440"/>
            <a:chExt cx="2193351" cy="1647120"/>
          </a:xfrm>
          <a:solidFill>
            <a:schemeClr val="bg2"/>
          </a:solidFill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C34561B4-7616-40F5-8E2D-F6E5832CFDF0}"/>
                </a:ext>
              </a:extLst>
            </p:cNvPr>
            <p:cNvSpPr/>
            <p:nvPr/>
          </p:nvSpPr>
          <p:spPr>
            <a:xfrm>
              <a:off x="587375" y="2605441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C037C91-7DD7-4A30-83BE-A94EC857CBA7}"/>
                </a:ext>
              </a:extLst>
            </p:cNvPr>
            <p:cNvSpPr/>
            <p:nvPr/>
          </p:nvSpPr>
          <p:spPr>
            <a:xfrm>
              <a:off x="1216667" y="2607233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D70797D6-6F58-461F-A88D-355125108D6C}"/>
                </a:ext>
              </a:extLst>
            </p:cNvPr>
            <p:cNvSpPr/>
            <p:nvPr/>
          </p:nvSpPr>
          <p:spPr>
            <a:xfrm>
              <a:off x="1683811" y="2605440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146A4AF-9154-426E-A0B0-445E8F30E593}"/>
                </a:ext>
              </a:extLst>
            </p:cNvPr>
            <p:cNvSpPr/>
            <p:nvPr/>
          </p:nvSpPr>
          <p:spPr>
            <a:xfrm>
              <a:off x="2165732" y="2607254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6CE656E-485B-4431-B3A0-8ACA96784D67}"/>
                </a:ext>
              </a:extLst>
            </p:cNvPr>
            <p:cNvSpPr/>
            <p:nvPr/>
          </p:nvSpPr>
          <p:spPr>
            <a:xfrm>
              <a:off x="2568848" y="2607235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1954B82-3DF4-469E-9B92-E005B9B3EE4E}"/>
                </a:ext>
              </a:extLst>
            </p:cNvPr>
            <p:cNvSpPr/>
            <p:nvPr/>
          </p:nvSpPr>
          <p:spPr>
            <a:xfrm>
              <a:off x="587375" y="3333287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FC8C46DB-F841-402D-8F66-BCED225F22E6}"/>
                </a:ext>
              </a:extLst>
            </p:cNvPr>
            <p:cNvSpPr/>
            <p:nvPr/>
          </p:nvSpPr>
          <p:spPr>
            <a:xfrm>
              <a:off x="1001444" y="3334068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2D7AAFD7-7A64-4043-AE7C-E3A65F78E4BD}"/>
                </a:ext>
              </a:extLst>
            </p:cNvPr>
            <p:cNvSpPr/>
            <p:nvPr/>
          </p:nvSpPr>
          <p:spPr>
            <a:xfrm>
              <a:off x="1483710" y="3333361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F4CF6D79-9C32-496C-BBC9-BD72397F4E5D}"/>
                </a:ext>
              </a:extLst>
            </p:cNvPr>
            <p:cNvSpPr/>
            <p:nvPr/>
          </p:nvSpPr>
          <p:spPr>
            <a:xfrm>
              <a:off x="2113079" y="3335230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DFDD790-A977-463F-8E25-4D5F5C692083}"/>
                </a:ext>
              </a:extLst>
            </p:cNvPr>
            <p:cNvSpPr/>
            <p:nvPr/>
          </p:nvSpPr>
          <p:spPr>
            <a:xfrm>
              <a:off x="2580318" y="3333340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F60B89A-A67F-4D68-A9B1-243D4F948AE5}"/>
                </a:ext>
              </a:extLst>
            </p:cNvPr>
            <p:cNvSpPr/>
            <p:nvPr/>
          </p:nvSpPr>
          <p:spPr>
            <a:xfrm>
              <a:off x="587375" y="4063468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956418C4-DAB9-4A26-B484-89BC728A05EB}"/>
                </a:ext>
              </a:extLst>
            </p:cNvPr>
            <p:cNvSpPr/>
            <p:nvPr/>
          </p:nvSpPr>
          <p:spPr>
            <a:xfrm>
              <a:off x="990682" y="4063225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CD13ADBA-EE0D-4286-93A5-6F1AD5D342F3}"/>
                </a:ext>
              </a:extLst>
            </p:cNvPr>
            <p:cNvSpPr/>
            <p:nvPr/>
          </p:nvSpPr>
          <p:spPr>
            <a:xfrm>
              <a:off x="1406311" y="4061357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E5FC44E9-CEFD-4612-ACA9-4CAF1AA80635}"/>
                </a:ext>
              </a:extLst>
            </p:cNvPr>
            <p:cNvSpPr/>
            <p:nvPr/>
          </p:nvSpPr>
          <p:spPr>
            <a:xfrm>
              <a:off x="1820381" y="4062159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F8C4F89C-4E30-4E19-8E9A-170821D22138}"/>
              </a:ext>
            </a:extLst>
          </p:cNvPr>
          <p:cNvSpPr/>
          <p:nvPr/>
        </p:nvSpPr>
        <p:spPr>
          <a:xfrm>
            <a:off x="3667328" y="1021404"/>
            <a:ext cx="7538936" cy="2334640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C4BEAAA-4BF9-461F-A461-497E17DA5DCA}"/>
              </a:ext>
            </a:extLst>
          </p:cNvPr>
          <p:cNvSpPr/>
          <p:nvPr/>
        </p:nvSpPr>
        <p:spPr>
          <a:xfrm>
            <a:off x="668692" y="1174365"/>
            <a:ext cx="373582" cy="7162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B6AF4D2-9500-44D1-886F-168A045D2379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DE0E7DE8-5451-46A5-8AAA-9CD0ADB4112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Nature gives us a</a:t>
            </a:r>
          </a:p>
          <a:p>
            <a:r>
              <a:rPr lang="en-US" dirty="0"/>
              <a:t>Variety on inspiration</a:t>
            </a:r>
          </a:p>
        </p:txBody>
      </p:sp>
      <p:sp>
        <p:nvSpPr>
          <p:cNvPr id="24" name="Graphic 37">
            <a:extLst>
              <a:ext uri="{FF2B5EF4-FFF2-40B4-BE49-F238E27FC236}">
                <a16:creationId xmlns:a16="http://schemas.microsoft.com/office/drawing/2014/main" id="{3C9DF941-97FC-43CF-BD1C-00689A11EA14}"/>
              </a:ext>
            </a:extLst>
          </p:cNvPr>
          <p:cNvSpPr/>
          <p:nvPr/>
        </p:nvSpPr>
        <p:spPr>
          <a:xfrm>
            <a:off x="9758346" y="1734743"/>
            <a:ext cx="922798" cy="673454"/>
          </a:xfrm>
          <a:custGeom>
            <a:avLst/>
            <a:gdLst>
              <a:gd name="connsiteX0" fmla="*/ 691679 w 1722006"/>
              <a:gd name="connsiteY0" fmla="*/ 158191 h 1256712"/>
              <a:gd name="connsiteX1" fmla="*/ 764048 w 1722006"/>
              <a:gd name="connsiteY1" fmla="*/ 325660 h 1256712"/>
              <a:gd name="connsiteX2" fmla="*/ 790954 w 1722006"/>
              <a:gd name="connsiteY2" fmla="*/ 533488 h 1256712"/>
              <a:gd name="connsiteX3" fmla="*/ 671267 w 1722006"/>
              <a:gd name="connsiteY3" fmla="*/ 958423 h 1256712"/>
              <a:gd name="connsiteX4" fmla="*/ 316382 w 1722006"/>
              <a:gd name="connsiteY4" fmla="*/ 1256712 h 1256712"/>
              <a:gd name="connsiteX5" fmla="*/ 275558 w 1722006"/>
              <a:gd name="connsiteY5" fmla="*/ 1175529 h 1256712"/>
              <a:gd name="connsiteX6" fmla="*/ 503798 w 1722006"/>
              <a:gd name="connsiteY6" fmla="*/ 1008524 h 1256712"/>
              <a:gd name="connsiteX7" fmla="*/ 619310 w 1722006"/>
              <a:gd name="connsiteY7" fmla="*/ 777965 h 1256712"/>
              <a:gd name="connsiteX8" fmla="*/ 632763 w 1722006"/>
              <a:gd name="connsiteY8" fmla="*/ 674050 h 1256712"/>
              <a:gd name="connsiteX9" fmla="*/ 619310 w 1722006"/>
              <a:gd name="connsiteY9" fmla="*/ 588229 h 1256712"/>
              <a:gd name="connsiteX10" fmla="*/ 357205 w 1722006"/>
              <a:gd name="connsiteY10" fmla="*/ 695854 h 1256712"/>
              <a:gd name="connsiteX11" fmla="*/ 99739 w 1722006"/>
              <a:gd name="connsiteY11" fmla="*/ 603073 h 1256712"/>
              <a:gd name="connsiteX12" fmla="*/ 0 w 1722006"/>
              <a:gd name="connsiteY12" fmla="*/ 347927 h 1256712"/>
              <a:gd name="connsiteX13" fmla="*/ 103914 w 1722006"/>
              <a:gd name="connsiteY13" fmla="*/ 97420 h 1256712"/>
              <a:gd name="connsiteX14" fmla="*/ 370658 w 1722006"/>
              <a:gd name="connsiteY14" fmla="*/ 0 h 1256712"/>
              <a:gd name="connsiteX15" fmla="*/ 691679 w 1722006"/>
              <a:gd name="connsiteY15" fmla="*/ 158191 h 1256712"/>
              <a:gd name="connsiteX16" fmla="*/ 1622732 w 1722006"/>
              <a:gd name="connsiteY16" fmla="*/ 158191 h 1256712"/>
              <a:gd name="connsiteX17" fmla="*/ 1695101 w 1722006"/>
              <a:gd name="connsiteY17" fmla="*/ 325660 h 1256712"/>
              <a:gd name="connsiteX18" fmla="*/ 1722007 w 1722006"/>
              <a:gd name="connsiteY18" fmla="*/ 533488 h 1256712"/>
              <a:gd name="connsiteX19" fmla="*/ 1602320 w 1722006"/>
              <a:gd name="connsiteY19" fmla="*/ 958423 h 1256712"/>
              <a:gd name="connsiteX20" fmla="*/ 1247434 w 1722006"/>
              <a:gd name="connsiteY20" fmla="*/ 1256712 h 1256712"/>
              <a:gd name="connsiteX21" fmla="*/ 1206611 w 1722006"/>
              <a:gd name="connsiteY21" fmla="*/ 1175529 h 1256712"/>
              <a:gd name="connsiteX22" fmla="*/ 1434851 w 1722006"/>
              <a:gd name="connsiteY22" fmla="*/ 1008524 h 1256712"/>
              <a:gd name="connsiteX23" fmla="*/ 1549899 w 1722006"/>
              <a:gd name="connsiteY23" fmla="*/ 777965 h 1256712"/>
              <a:gd name="connsiteX24" fmla="*/ 1563352 w 1722006"/>
              <a:gd name="connsiteY24" fmla="*/ 674050 h 1256712"/>
              <a:gd name="connsiteX25" fmla="*/ 1549899 w 1722006"/>
              <a:gd name="connsiteY25" fmla="*/ 588229 h 1256712"/>
              <a:gd name="connsiteX26" fmla="*/ 1288258 w 1722006"/>
              <a:gd name="connsiteY26" fmla="*/ 695854 h 1256712"/>
              <a:gd name="connsiteX27" fmla="*/ 1030792 w 1722006"/>
              <a:gd name="connsiteY27" fmla="*/ 603073 h 1256712"/>
              <a:gd name="connsiteX28" fmla="*/ 931517 w 1722006"/>
              <a:gd name="connsiteY28" fmla="*/ 347463 h 1256712"/>
              <a:gd name="connsiteX29" fmla="*/ 1035431 w 1722006"/>
              <a:gd name="connsiteY29" fmla="*/ 96492 h 1256712"/>
              <a:gd name="connsiteX30" fmla="*/ 1301711 w 1722006"/>
              <a:gd name="connsiteY30" fmla="*/ 0 h 1256712"/>
              <a:gd name="connsiteX31" fmla="*/ 1622732 w 1722006"/>
              <a:gd name="connsiteY31" fmla="*/ 158191 h 125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722006" h="1256712">
                <a:moveTo>
                  <a:pt x="691679" y="158191"/>
                </a:moveTo>
                <a:cubicBezTo>
                  <a:pt x="721833" y="203189"/>
                  <a:pt x="745956" y="259322"/>
                  <a:pt x="764048" y="325660"/>
                </a:cubicBezTo>
                <a:cubicBezTo>
                  <a:pt x="782140" y="391998"/>
                  <a:pt x="790954" y="461119"/>
                  <a:pt x="790954" y="533488"/>
                </a:cubicBezTo>
                <a:cubicBezTo>
                  <a:pt x="790954" y="690287"/>
                  <a:pt x="751059" y="831777"/>
                  <a:pt x="671267" y="958423"/>
                </a:cubicBezTo>
                <a:cubicBezTo>
                  <a:pt x="591476" y="1085068"/>
                  <a:pt x="473181" y="1184343"/>
                  <a:pt x="316382" y="1256712"/>
                </a:cubicBezTo>
                <a:lnTo>
                  <a:pt x="275558" y="1175529"/>
                </a:lnTo>
                <a:cubicBezTo>
                  <a:pt x="362772" y="1139345"/>
                  <a:pt x="438852" y="1083677"/>
                  <a:pt x="503798" y="1008524"/>
                </a:cubicBezTo>
                <a:cubicBezTo>
                  <a:pt x="568745" y="933372"/>
                  <a:pt x="606785" y="856364"/>
                  <a:pt x="619310" y="777965"/>
                </a:cubicBezTo>
                <a:cubicBezTo>
                  <a:pt x="628124" y="741780"/>
                  <a:pt x="632763" y="706988"/>
                  <a:pt x="632763" y="674050"/>
                </a:cubicBezTo>
                <a:cubicBezTo>
                  <a:pt x="632763" y="643897"/>
                  <a:pt x="628124" y="615135"/>
                  <a:pt x="619310" y="588229"/>
                </a:cubicBezTo>
                <a:cubicBezTo>
                  <a:pt x="552972" y="660133"/>
                  <a:pt x="465758" y="695854"/>
                  <a:pt x="357205" y="695854"/>
                </a:cubicBezTo>
                <a:cubicBezTo>
                  <a:pt x="251899" y="695854"/>
                  <a:pt x="165613" y="664772"/>
                  <a:pt x="99739" y="603073"/>
                </a:cubicBezTo>
                <a:cubicBezTo>
                  <a:pt x="32937" y="541838"/>
                  <a:pt x="0" y="456480"/>
                  <a:pt x="0" y="347927"/>
                </a:cubicBezTo>
                <a:cubicBezTo>
                  <a:pt x="0" y="245404"/>
                  <a:pt x="34793" y="161902"/>
                  <a:pt x="103914" y="97420"/>
                </a:cubicBezTo>
                <a:cubicBezTo>
                  <a:pt x="173036" y="32473"/>
                  <a:pt x="262105" y="0"/>
                  <a:pt x="370658" y="0"/>
                </a:cubicBezTo>
                <a:cubicBezTo>
                  <a:pt x="518179" y="0"/>
                  <a:pt x="625341" y="52885"/>
                  <a:pt x="691679" y="158191"/>
                </a:cubicBezTo>
                <a:close/>
                <a:moveTo>
                  <a:pt x="1622732" y="158191"/>
                </a:moveTo>
                <a:cubicBezTo>
                  <a:pt x="1652885" y="203189"/>
                  <a:pt x="1677008" y="259322"/>
                  <a:pt x="1695101" y="325660"/>
                </a:cubicBezTo>
                <a:cubicBezTo>
                  <a:pt x="1713193" y="391998"/>
                  <a:pt x="1722007" y="461119"/>
                  <a:pt x="1722007" y="533488"/>
                </a:cubicBezTo>
                <a:cubicBezTo>
                  <a:pt x="1722007" y="690287"/>
                  <a:pt x="1682111" y="831777"/>
                  <a:pt x="1602320" y="958423"/>
                </a:cubicBezTo>
                <a:cubicBezTo>
                  <a:pt x="1522529" y="1085068"/>
                  <a:pt x="1404234" y="1184343"/>
                  <a:pt x="1247434" y="1256712"/>
                </a:cubicBezTo>
                <a:lnTo>
                  <a:pt x="1206611" y="1175529"/>
                </a:lnTo>
                <a:cubicBezTo>
                  <a:pt x="1293825" y="1139345"/>
                  <a:pt x="1369905" y="1083677"/>
                  <a:pt x="1434851" y="1008524"/>
                </a:cubicBezTo>
                <a:cubicBezTo>
                  <a:pt x="1499798" y="933372"/>
                  <a:pt x="1537838" y="856364"/>
                  <a:pt x="1549899" y="777965"/>
                </a:cubicBezTo>
                <a:cubicBezTo>
                  <a:pt x="1558713" y="741780"/>
                  <a:pt x="1563352" y="706988"/>
                  <a:pt x="1563352" y="674050"/>
                </a:cubicBezTo>
                <a:cubicBezTo>
                  <a:pt x="1563352" y="643897"/>
                  <a:pt x="1558713" y="615135"/>
                  <a:pt x="1549899" y="588229"/>
                </a:cubicBezTo>
                <a:cubicBezTo>
                  <a:pt x="1484025" y="660133"/>
                  <a:pt x="1396811" y="695854"/>
                  <a:pt x="1288258" y="695854"/>
                </a:cubicBezTo>
                <a:cubicBezTo>
                  <a:pt x="1182952" y="695854"/>
                  <a:pt x="1096666" y="664772"/>
                  <a:pt x="1030792" y="603073"/>
                </a:cubicBezTo>
                <a:cubicBezTo>
                  <a:pt x="964454" y="541374"/>
                  <a:pt x="931517" y="456016"/>
                  <a:pt x="931517" y="347463"/>
                </a:cubicBezTo>
                <a:cubicBezTo>
                  <a:pt x="931517" y="244941"/>
                  <a:pt x="966309" y="161438"/>
                  <a:pt x="1035431" y="96492"/>
                </a:cubicBezTo>
                <a:cubicBezTo>
                  <a:pt x="1104552" y="32473"/>
                  <a:pt x="1193158" y="0"/>
                  <a:pt x="1301711" y="0"/>
                </a:cubicBezTo>
                <a:cubicBezTo>
                  <a:pt x="1449232" y="0"/>
                  <a:pt x="1556394" y="52885"/>
                  <a:pt x="1622732" y="158191"/>
                </a:cubicBezTo>
                <a:close/>
              </a:path>
            </a:pathLst>
          </a:custGeom>
          <a:solidFill>
            <a:schemeClr val="accent1"/>
          </a:solidFill>
          <a:ln w="463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EDB492A-9F3F-4FA4-A38F-ABAA53B298B4}"/>
              </a:ext>
            </a:extLst>
          </p:cNvPr>
          <p:cNvSpPr txBox="1"/>
          <p:nvPr/>
        </p:nvSpPr>
        <p:spPr>
          <a:xfrm>
            <a:off x="1743622" y="4144264"/>
            <a:ext cx="3917876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4DA1AEA-E949-4866-8B52-787C0BE1517C}"/>
              </a:ext>
            </a:extLst>
          </p:cNvPr>
          <p:cNvSpPr txBox="1"/>
          <p:nvPr/>
        </p:nvSpPr>
        <p:spPr>
          <a:xfrm>
            <a:off x="1743622" y="380307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114314F-A820-4739-9806-A15CE73DE87A}"/>
              </a:ext>
            </a:extLst>
          </p:cNvPr>
          <p:cNvSpPr txBox="1"/>
          <p:nvPr/>
        </p:nvSpPr>
        <p:spPr>
          <a:xfrm>
            <a:off x="6530502" y="4144264"/>
            <a:ext cx="3917876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</p:spTree>
    <p:extLst>
      <p:ext uri="{BB962C8B-B14F-4D97-AF65-F5344CB8AC3E}">
        <p14:creationId xmlns:p14="http://schemas.microsoft.com/office/powerpoint/2010/main" val="1866520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1" grpId="1" animBg="1"/>
      <p:bldP spid="22" grpId="0" animBg="1"/>
      <p:bldP spid="22" grpId="1" animBg="1"/>
      <p:bldP spid="23" grpId="0"/>
      <p:bldP spid="23" grpId="1"/>
      <p:bldP spid="26" grpId="0"/>
      <p:bldP spid="26" grpId="1"/>
      <p:bldP spid="24" grpId="0" animBg="1"/>
      <p:bldP spid="24" grpId="1" animBg="1"/>
      <p:bldP spid="27" grpId="0"/>
      <p:bldP spid="27" grpId="1"/>
      <p:bldP spid="28" grpId="0"/>
      <p:bldP spid="28" grpId="1"/>
      <p:bldP spid="29" grpId="0"/>
      <p:bldP spid="29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DD30D0A-28E6-49AC-A1EC-351082FB949E}"/>
              </a:ext>
            </a:extLst>
          </p:cNvPr>
          <p:cNvSpPr/>
          <p:nvPr/>
        </p:nvSpPr>
        <p:spPr>
          <a:xfrm>
            <a:off x="587375" y="1936819"/>
            <a:ext cx="5602410" cy="2984361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E0B7468C-4FE9-4284-838E-081BFFBC381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9" name="Text Placeholder 78">
            <a:extLst>
              <a:ext uri="{FF2B5EF4-FFF2-40B4-BE49-F238E27FC236}">
                <a16:creationId xmlns:a16="http://schemas.microsoft.com/office/drawing/2014/main" id="{53D7EAD5-8637-4994-8029-DEB4F3C5638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Agendas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E03641A-330E-4297-A336-5AA8F4BB3948}"/>
              </a:ext>
            </a:extLst>
          </p:cNvPr>
          <p:cNvSpPr txBox="1"/>
          <p:nvPr/>
        </p:nvSpPr>
        <p:spPr>
          <a:xfrm>
            <a:off x="587375" y="5754727"/>
            <a:ext cx="9548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Website: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BA1CCBB-A6BE-4D43-8027-BF99A7FC92C3}"/>
              </a:ext>
            </a:extLst>
          </p:cNvPr>
          <p:cNvSpPr txBox="1"/>
          <p:nvPr/>
        </p:nvSpPr>
        <p:spPr>
          <a:xfrm>
            <a:off x="587375" y="6031726"/>
            <a:ext cx="16957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www.yoursite.com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FCBF31F-07D0-4DEB-88BB-4EEEBE22DD06}"/>
              </a:ext>
            </a:extLst>
          </p:cNvPr>
          <p:cNvSpPr/>
          <p:nvPr/>
        </p:nvSpPr>
        <p:spPr>
          <a:xfrm rot="16200000">
            <a:off x="900085" y="3394620"/>
            <a:ext cx="224670" cy="687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2AFF0E5-4CF1-4621-8875-A027A15DCD84}"/>
              </a:ext>
            </a:extLst>
          </p:cNvPr>
          <p:cNvSpPr txBox="1"/>
          <p:nvPr/>
        </p:nvSpPr>
        <p:spPr>
          <a:xfrm>
            <a:off x="1425012" y="2586363"/>
            <a:ext cx="123667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Introducing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DF48A63-DB1B-4E3D-8CA6-D9B3AF451102}"/>
              </a:ext>
            </a:extLst>
          </p:cNvPr>
          <p:cNvSpPr txBox="1"/>
          <p:nvPr/>
        </p:nvSpPr>
        <p:spPr>
          <a:xfrm>
            <a:off x="1425012" y="2245177"/>
            <a:ext cx="6681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01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FB1DD82-2639-4A23-9BF1-53B526F1EB33}"/>
              </a:ext>
            </a:extLst>
          </p:cNvPr>
          <p:cNvSpPr txBox="1"/>
          <p:nvPr/>
        </p:nvSpPr>
        <p:spPr>
          <a:xfrm>
            <a:off x="1425012" y="3450728"/>
            <a:ext cx="123667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About us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37F3B1E-3B7E-41DF-9974-D302E9B8B785}"/>
              </a:ext>
            </a:extLst>
          </p:cNvPr>
          <p:cNvSpPr txBox="1"/>
          <p:nvPr/>
        </p:nvSpPr>
        <p:spPr>
          <a:xfrm>
            <a:off x="1425012" y="3109542"/>
            <a:ext cx="6681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02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DBFC70B-9949-4A89-800E-E6DDE3C9BE59}"/>
              </a:ext>
            </a:extLst>
          </p:cNvPr>
          <p:cNvSpPr txBox="1"/>
          <p:nvPr/>
        </p:nvSpPr>
        <p:spPr>
          <a:xfrm>
            <a:off x="1425012" y="4315093"/>
            <a:ext cx="123667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Our studio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5187E5C-F47D-4099-A3F6-F554BEC6699A}"/>
              </a:ext>
            </a:extLst>
          </p:cNvPr>
          <p:cNvSpPr txBox="1"/>
          <p:nvPr/>
        </p:nvSpPr>
        <p:spPr>
          <a:xfrm>
            <a:off x="1425012" y="3973907"/>
            <a:ext cx="6681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03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069ED793-F1EC-46FE-8F45-51CF9F49AE29}"/>
              </a:ext>
            </a:extLst>
          </p:cNvPr>
          <p:cNvSpPr txBox="1"/>
          <p:nvPr/>
        </p:nvSpPr>
        <p:spPr>
          <a:xfrm>
            <a:off x="3048794" y="2586363"/>
            <a:ext cx="123667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Achievement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CC40D7C-DCE2-4B51-9A4E-25CA60772885}"/>
              </a:ext>
            </a:extLst>
          </p:cNvPr>
          <p:cNvSpPr txBox="1"/>
          <p:nvPr/>
        </p:nvSpPr>
        <p:spPr>
          <a:xfrm>
            <a:off x="3048794" y="2245177"/>
            <a:ext cx="6681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04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68F9E96-E350-4130-A125-F3A3A117FF54}"/>
              </a:ext>
            </a:extLst>
          </p:cNvPr>
          <p:cNvSpPr txBox="1"/>
          <p:nvPr/>
        </p:nvSpPr>
        <p:spPr>
          <a:xfrm>
            <a:off x="3048794" y="3450728"/>
            <a:ext cx="123667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Coffee break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F3A26D0D-0E80-49AD-90E8-52EA28923525}"/>
              </a:ext>
            </a:extLst>
          </p:cNvPr>
          <p:cNvSpPr txBox="1"/>
          <p:nvPr/>
        </p:nvSpPr>
        <p:spPr>
          <a:xfrm>
            <a:off x="3048794" y="3109542"/>
            <a:ext cx="6681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05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4DF8B64-0F7F-4A62-929C-7F3401F010C2}"/>
              </a:ext>
            </a:extLst>
          </p:cNvPr>
          <p:cNvSpPr txBox="1"/>
          <p:nvPr/>
        </p:nvSpPr>
        <p:spPr>
          <a:xfrm>
            <a:off x="3048794" y="4315093"/>
            <a:ext cx="123667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Detail info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5CDF2F7E-B5DD-4632-A806-7CE7602C8513}"/>
              </a:ext>
            </a:extLst>
          </p:cNvPr>
          <p:cNvSpPr txBox="1"/>
          <p:nvPr/>
        </p:nvSpPr>
        <p:spPr>
          <a:xfrm>
            <a:off x="3048794" y="3973907"/>
            <a:ext cx="6681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06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B7DD1AD2-D3C0-4F81-9422-E8315390B563}"/>
              </a:ext>
            </a:extLst>
          </p:cNvPr>
          <p:cNvGrpSpPr/>
          <p:nvPr/>
        </p:nvGrpSpPr>
        <p:grpSpPr>
          <a:xfrm rot="16200000">
            <a:off x="10173955" y="3235495"/>
            <a:ext cx="2080009" cy="387012"/>
            <a:chOff x="3607358" y="331596"/>
            <a:chExt cx="3263225" cy="607164"/>
          </a:xfrm>
          <a:solidFill>
            <a:schemeClr val="tx1"/>
          </a:solidFill>
        </p:grpSpPr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EBDC806E-2FA0-4FD1-8E64-71E8A7C4A923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4F6AFCF3-5FD4-4312-9177-9A17B08D8948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0340EEF7-65DE-4203-9968-F9065383375C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47B86FF0-9FA9-4B80-973E-74A927F710FF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81E5076A-3F7C-422D-9E13-FECA2C976935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56CBB471-5C98-4C60-8C6B-9F9BB645A448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50D95A65-C9D0-44F7-946E-D5BF7F650696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D190D5C4-FFC4-4C22-813D-6D1EB9E652AA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44AF697E-E25E-40FB-A403-3BF24EFA908D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23055810-E60F-45E1-A381-3EB19CFBABBA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E1F1936A-EB8E-4F9C-9EB9-43F54DC489F8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B7DE7EF4-B446-4328-B48C-005A56B6BE2E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F27F08DC-87ED-4F9E-BE4B-43FF72188963}"/>
              </a:ext>
            </a:extLst>
          </p:cNvPr>
          <p:cNvGrpSpPr/>
          <p:nvPr/>
        </p:nvGrpSpPr>
        <p:grpSpPr>
          <a:xfrm>
            <a:off x="5364303" y="-552745"/>
            <a:ext cx="7215371" cy="1160642"/>
            <a:chOff x="1821536" y="1482139"/>
            <a:chExt cx="3092097" cy="497385"/>
          </a:xfrm>
          <a:noFill/>
        </p:grpSpPr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FB49FCAB-22C8-47BC-8DE4-CBBD3B8FE468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65F36F17-61B0-426E-8C40-DC6BEB8EF4CC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1CA6B9E4-E7F1-4391-8548-663D0D575273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010C0D1B-76C0-465B-A776-0E2599661F6F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FE71508C-47BE-4C57-8F12-D32417A23A52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214A0E2C-45E1-4204-877F-1290825D2E50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4E43026D-0298-453F-898F-3A41480191E7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28AC7500-9636-498A-A55A-D7148AB40A9E}"/>
              </a:ext>
            </a:extLst>
          </p:cNvPr>
          <p:cNvGrpSpPr/>
          <p:nvPr/>
        </p:nvGrpSpPr>
        <p:grpSpPr>
          <a:xfrm>
            <a:off x="5364303" y="6308725"/>
            <a:ext cx="7215371" cy="1160642"/>
            <a:chOff x="1821536" y="1482139"/>
            <a:chExt cx="3092097" cy="497385"/>
          </a:xfrm>
          <a:noFill/>
        </p:grpSpPr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4D9198C4-2A37-4DB4-AD58-3C41C82F5D47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3D40E0B9-9FCF-4173-B775-8A1A6575C7B0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FAEC5CFD-0D7D-4707-812A-ABD254406C60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CF7D7FE6-C3D4-4BB3-9C11-3826F53BA7F0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106CD094-C95D-4676-8580-9120829BF5EA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6CAE66C-5109-486C-AC5C-F3E5A703E8FB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640778B0-82B4-40BE-A2E8-EAD6BFDD02A2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81" name="TextBox 80">
            <a:extLst>
              <a:ext uri="{FF2B5EF4-FFF2-40B4-BE49-F238E27FC236}">
                <a16:creationId xmlns:a16="http://schemas.microsoft.com/office/drawing/2014/main" id="{C49A34B4-2D23-4BA4-9F5C-F7BA683DD18F}"/>
              </a:ext>
            </a:extLst>
          </p:cNvPr>
          <p:cNvSpPr txBox="1"/>
          <p:nvPr/>
        </p:nvSpPr>
        <p:spPr>
          <a:xfrm>
            <a:off x="4673320" y="2586363"/>
            <a:ext cx="123667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Portfolio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8DEE5D50-935C-4525-90E3-C2E1D395C385}"/>
              </a:ext>
            </a:extLst>
          </p:cNvPr>
          <p:cNvSpPr txBox="1"/>
          <p:nvPr/>
        </p:nvSpPr>
        <p:spPr>
          <a:xfrm>
            <a:off x="4673320" y="2245177"/>
            <a:ext cx="6681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07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5F9296DA-8FD9-4C81-B5D4-7361EDF4B9C7}"/>
              </a:ext>
            </a:extLst>
          </p:cNvPr>
          <p:cNvSpPr txBox="1"/>
          <p:nvPr/>
        </p:nvSpPr>
        <p:spPr>
          <a:xfrm>
            <a:off x="4673320" y="3450728"/>
            <a:ext cx="123667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The team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EB4E9DA7-2AC0-4E45-8640-8F9552D08D4A}"/>
              </a:ext>
            </a:extLst>
          </p:cNvPr>
          <p:cNvSpPr txBox="1"/>
          <p:nvPr/>
        </p:nvSpPr>
        <p:spPr>
          <a:xfrm>
            <a:off x="4673320" y="3109542"/>
            <a:ext cx="6681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08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5EA92B8C-0C82-477C-919A-FE7F799ACE7E}"/>
              </a:ext>
            </a:extLst>
          </p:cNvPr>
          <p:cNvSpPr txBox="1"/>
          <p:nvPr/>
        </p:nvSpPr>
        <p:spPr>
          <a:xfrm>
            <a:off x="4673320" y="4315093"/>
            <a:ext cx="123667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Contact us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81F3D5FA-A3FB-4E3B-9A4C-6B38AF6509F9}"/>
              </a:ext>
            </a:extLst>
          </p:cNvPr>
          <p:cNvSpPr txBox="1"/>
          <p:nvPr/>
        </p:nvSpPr>
        <p:spPr>
          <a:xfrm>
            <a:off x="4673320" y="3973907"/>
            <a:ext cx="6681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09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55916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7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09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7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14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7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19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3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79" grpId="0"/>
      <p:bldP spid="79" grpId="1"/>
      <p:bldP spid="12" grpId="0"/>
      <p:bldP spid="12" grpId="1"/>
      <p:bldP spid="13" grpId="0"/>
      <p:bldP spid="13" grpId="1"/>
      <p:bldP spid="15" grpId="0" animBg="1"/>
      <p:bldP spid="15" grpId="1" animBg="1"/>
      <p:bldP spid="35" grpId="0"/>
      <p:bldP spid="35" grpId="1"/>
      <p:bldP spid="36" grpId="0"/>
      <p:bldP spid="36" grpId="1"/>
      <p:bldP spid="39" grpId="0"/>
      <p:bldP spid="39" grpId="1"/>
      <p:bldP spid="40" grpId="0"/>
      <p:bldP spid="40" grpId="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81" grpId="0"/>
      <p:bldP spid="81" grpId="1"/>
      <p:bldP spid="82" grpId="0"/>
      <p:bldP spid="82" grpId="1"/>
      <p:bldP spid="83" grpId="0"/>
      <p:bldP spid="83" grpId="1"/>
      <p:bldP spid="84" grpId="0"/>
      <p:bldP spid="84" grpId="1"/>
      <p:bldP spid="85" grpId="0"/>
      <p:bldP spid="85" grpId="1"/>
      <p:bldP spid="86" grpId="0"/>
      <p:bldP spid="86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Mockup" descr="Shape, square&#10;&#10;Description automatically generated">
            <a:extLst>
              <a:ext uri="{FF2B5EF4-FFF2-40B4-BE49-F238E27FC236}">
                <a16:creationId xmlns:a16="http://schemas.microsoft.com/office/drawing/2014/main" id="{76B16B67-D220-4A23-844C-DD50BC87F64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584"/>
          <a:stretch/>
        </p:blipFill>
        <p:spPr>
          <a:xfrm rot="16200000">
            <a:off x="6975104" y="873849"/>
            <a:ext cx="5323490" cy="5110302"/>
          </a:xfrm>
          <a:prstGeom prst="rect">
            <a:avLst/>
          </a:prstGeom>
        </p:spPr>
      </p:pic>
      <p:sp>
        <p:nvSpPr>
          <p:cNvPr id="4" name="PpHolder2">
            <a:extLst>
              <a:ext uri="{FF2B5EF4-FFF2-40B4-BE49-F238E27FC236}">
                <a16:creationId xmlns:a16="http://schemas.microsoft.com/office/drawing/2014/main" id="{949A7A0E-57A5-4563-BDC4-C4B4397E22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D7D6C180-539C-44F3-8DA5-39DE699109E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  <a:p>
            <a:r>
              <a:rPr lang="en-US" dirty="0"/>
              <a:t>Display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288F70E-1C42-45E9-B459-8E1CBCC1EA04}"/>
              </a:ext>
            </a:extLst>
          </p:cNvPr>
          <p:cNvSpPr/>
          <p:nvPr/>
        </p:nvSpPr>
        <p:spPr>
          <a:xfrm>
            <a:off x="676885" y="1031960"/>
            <a:ext cx="373582" cy="7162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7251E16-1676-45FA-834D-9A7014336242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941AD84-1B6F-45A1-8467-CC29233D5611}"/>
              </a:ext>
            </a:extLst>
          </p:cNvPr>
          <p:cNvSpPr/>
          <p:nvPr/>
        </p:nvSpPr>
        <p:spPr>
          <a:xfrm>
            <a:off x="4130566" y="1405759"/>
            <a:ext cx="3941379" cy="4046483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C29AC23-8360-4D1A-982D-E0F4EB9CCFFB}"/>
              </a:ext>
            </a:extLst>
          </p:cNvPr>
          <p:cNvSpPr txBox="1"/>
          <p:nvPr/>
        </p:nvSpPr>
        <p:spPr>
          <a:xfrm>
            <a:off x="561975" y="3013075"/>
            <a:ext cx="2861090" cy="20005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575BE1E-C844-4AFD-B66F-6101B3F68FF1}"/>
              </a:ext>
            </a:extLst>
          </p:cNvPr>
          <p:cNvSpPr/>
          <p:nvPr/>
        </p:nvSpPr>
        <p:spPr>
          <a:xfrm>
            <a:off x="4557512" y="2752085"/>
            <a:ext cx="2253632" cy="925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40D6630-458C-41B0-BD52-553E5FD28DBA}"/>
              </a:ext>
            </a:extLst>
          </p:cNvPr>
          <p:cNvSpPr/>
          <p:nvPr/>
        </p:nvSpPr>
        <p:spPr>
          <a:xfrm>
            <a:off x="4557512" y="2752085"/>
            <a:ext cx="1936304" cy="9259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CBBB8F1-3EF4-47F1-BB84-78FAC42752BD}"/>
              </a:ext>
            </a:extLst>
          </p:cNvPr>
          <p:cNvSpPr txBox="1"/>
          <p:nvPr/>
        </p:nvSpPr>
        <p:spPr>
          <a:xfrm>
            <a:off x="4483541" y="2326632"/>
            <a:ext cx="1702895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Description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5EFAA27-4C26-4ACB-8790-007A2181A387}"/>
              </a:ext>
            </a:extLst>
          </p:cNvPr>
          <p:cNvSpPr txBox="1"/>
          <p:nvPr/>
        </p:nvSpPr>
        <p:spPr>
          <a:xfrm>
            <a:off x="7059000" y="2343258"/>
            <a:ext cx="658135" cy="5616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82</a:t>
            </a:r>
            <a:r>
              <a:rPr lang="en-US" sz="1400" b="1" dirty="0">
                <a:solidFill>
                  <a:schemeClr val="bg2"/>
                </a:solidFill>
                <a:latin typeface="+mj-lt"/>
              </a:rPr>
              <a:t>/</a:t>
            </a:r>
          </a:p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100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D825EE19-CF70-46C4-87EE-67D9F904E99E}"/>
              </a:ext>
            </a:extLst>
          </p:cNvPr>
          <p:cNvSpPr/>
          <p:nvPr/>
        </p:nvSpPr>
        <p:spPr>
          <a:xfrm>
            <a:off x="4557512" y="3627163"/>
            <a:ext cx="2253632" cy="925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12C666F-CD93-4D52-9F45-487DB95E3F35}"/>
              </a:ext>
            </a:extLst>
          </p:cNvPr>
          <p:cNvSpPr/>
          <p:nvPr/>
        </p:nvSpPr>
        <p:spPr>
          <a:xfrm>
            <a:off x="4557512" y="3627163"/>
            <a:ext cx="2111974" cy="9259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747ACD5-D97D-4F0C-A6E5-618FA945359C}"/>
              </a:ext>
            </a:extLst>
          </p:cNvPr>
          <p:cNvSpPr txBox="1"/>
          <p:nvPr/>
        </p:nvSpPr>
        <p:spPr>
          <a:xfrm>
            <a:off x="4483541" y="3201710"/>
            <a:ext cx="1702895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Description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016F5C5-3760-45AB-82EB-752C37E71996}"/>
              </a:ext>
            </a:extLst>
          </p:cNvPr>
          <p:cNvSpPr txBox="1"/>
          <p:nvPr/>
        </p:nvSpPr>
        <p:spPr>
          <a:xfrm>
            <a:off x="7059000" y="3218336"/>
            <a:ext cx="658135" cy="5616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91</a:t>
            </a:r>
            <a:r>
              <a:rPr lang="en-US" sz="1400" b="1" dirty="0">
                <a:solidFill>
                  <a:schemeClr val="bg2"/>
                </a:solidFill>
                <a:latin typeface="+mj-lt"/>
              </a:rPr>
              <a:t>/</a:t>
            </a:r>
          </a:p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100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2B5C42FE-F2AC-40EF-8CD4-CFD7B153F332}"/>
              </a:ext>
            </a:extLst>
          </p:cNvPr>
          <p:cNvSpPr/>
          <p:nvPr/>
        </p:nvSpPr>
        <p:spPr>
          <a:xfrm>
            <a:off x="4557512" y="4502241"/>
            <a:ext cx="2253632" cy="925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30CCA286-5D06-4EA9-9A90-A5A4CA0D64CC}"/>
              </a:ext>
            </a:extLst>
          </p:cNvPr>
          <p:cNvSpPr/>
          <p:nvPr/>
        </p:nvSpPr>
        <p:spPr>
          <a:xfrm>
            <a:off x="4557512" y="4502241"/>
            <a:ext cx="1628924" cy="9259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6C25933-56DA-4250-A63B-FED674310AB0}"/>
              </a:ext>
            </a:extLst>
          </p:cNvPr>
          <p:cNvSpPr txBox="1"/>
          <p:nvPr/>
        </p:nvSpPr>
        <p:spPr>
          <a:xfrm>
            <a:off x="4483541" y="4076788"/>
            <a:ext cx="1702895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Description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01F65D2-D119-4A37-A18A-9F15C5AE923B}"/>
              </a:ext>
            </a:extLst>
          </p:cNvPr>
          <p:cNvSpPr txBox="1"/>
          <p:nvPr/>
        </p:nvSpPr>
        <p:spPr>
          <a:xfrm>
            <a:off x="7059000" y="4093414"/>
            <a:ext cx="658135" cy="5616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78</a:t>
            </a:r>
            <a:r>
              <a:rPr lang="en-US" sz="1400" b="1" dirty="0">
                <a:solidFill>
                  <a:schemeClr val="bg2"/>
                </a:solidFill>
                <a:latin typeface="+mj-lt"/>
              </a:rPr>
              <a:t>/</a:t>
            </a:r>
          </a:p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100</a:t>
            </a:r>
          </a:p>
        </p:txBody>
      </p:sp>
    </p:spTree>
    <p:extLst>
      <p:ext uri="{BB962C8B-B14F-4D97-AF65-F5344CB8AC3E}">
        <p14:creationId xmlns:p14="http://schemas.microsoft.com/office/powerpoint/2010/main" val="1475681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/>
      <p:bldP spid="5" grpId="0" animBg="1"/>
      <p:bldP spid="5" grpId="1" animBg="1"/>
      <p:bldP spid="6" grpId="0"/>
      <p:bldP spid="6" grpId="1"/>
      <p:bldP spid="7" grpId="0" animBg="1"/>
      <p:bldP spid="7" grpId="1" animBg="1"/>
      <p:bldP spid="8" grpId="0"/>
      <p:bldP spid="8" grpId="1"/>
      <p:bldP spid="14" grpId="0" animBg="1"/>
      <p:bldP spid="14" grpId="1" animBg="1"/>
      <p:bldP spid="15" grpId="0" animBg="1"/>
      <p:bldP spid="15" grpId="1" animBg="1"/>
      <p:bldP spid="17" grpId="0"/>
      <p:bldP spid="17" grpId="1"/>
      <p:bldP spid="19" grpId="0"/>
      <p:bldP spid="19" grpId="1"/>
      <p:bldP spid="25" grpId="0" animBg="1"/>
      <p:bldP spid="25" grpId="1" animBg="1"/>
      <p:bldP spid="26" grpId="0" animBg="1"/>
      <p:bldP spid="26" grpId="1" animBg="1"/>
      <p:bldP spid="23" grpId="0"/>
      <p:bldP spid="23" grpId="1"/>
      <p:bldP spid="24" grpId="0"/>
      <p:bldP spid="24" grpId="1"/>
      <p:bldP spid="31" grpId="0" animBg="1"/>
      <p:bldP spid="31" grpId="1" animBg="1"/>
      <p:bldP spid="32" grpId="0" animBg="1"/>
      <p:bldP spid="32" grpId="1" animBg="1"/>
      <p:bldP spid="29" grpId="0"/>
      <p:bldP spid="29" grpId="1"/>
      <p:bldP spid="30" grpId="0"/>
      <p:bldP spid="30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pHolder1">
            <a:extLst>
              <a:ext uri="{FF2B5EF4-FFF2-40B4-BE49-F238E27FC236}">
                <a16:creationId xmlns:a16="http://schemas.microsoft.com/office/drawing/2014/main" id="{D5823CDE-866B-436F-AACE-C2163B76691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4624531-D11E-441E-A265-CF0BB6CD5CA8}"/>
              </a:ext>
            </a:extLst>
          </p:cNvPr>
          <p:cNvSpPr/>
          <p:nvPr/>
        </p:nvSpPr>
        <p:spPr>
          <a:xfrm>
            <a:off x="7589707" y="4025462"/>
            <a:ext cx="1229710" cy="122971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PpHolder3">
            <a:extLst>
              <a:ext uri="{FF2B5EF4-FFF2-40B4-BE49-F238E27FC236}">
                <a16:creationId xmlns:a16="http://schemas.microsoft.com/office/drawing/2014/main" id="{951127D3-6557-466C-93C7-27A93480138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pic>
        <p:nvPicPr>
          <p:cNvPr id="3" name="Mockup" descr="A picture containing text, monitor, screenshot&#10;&#10;Description automatically generated">
            <a:extLst>
              <a:ext uri="{FF2B5EF4-FFF2-40B4-BE49-F238E27FC236}">
                <a16:creationId xmlns:a16="http://schemas.microsoft.com/office/drawing/2014/main" id="{D6507D5E-A2C7-455F-9F2F-2E602A1F59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8618" y="811340"/>
            <a:ext cx="2082088" cy="4170563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F7D6FFE4-DBC4-4533-88A3-BC8A3E5E4A62}"/>
              </a:ext>
            </a:extLst>
          </p:cNvPr>
          <p:cNvGrpSpPr/>
          <p:nvPr/>
        </p:nvGrpSpPr>
        <p:grpSpPr>
          <a:xfrm>
            <a:off x="6212852" y="2962047"/>
            <a:ext cx="1621152" cy="1217421"/>
            <a:chOff x="8194652" y="1334170"/>
            <a:chExt cx="2193351" cy="1647120"/>
          </a:xfrm>
          <a:solidFill>
            <a:schemeClr val="tx1"/>
          </a:solidFill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C1FAA0D9-61F4-4E7A-86F8-C8F711273C22}"/>
                </a:ext>
              </a:extLst>
            </p:cNvPr>
            <p:cNvGrpSpPr/>
            <p:nvPr/>
          </p:nvGrpSpPr>
          <p:grpSpPr>
            <a:xfrm>
              <a:off x="8194652" y="1334170"/>
              <a:ext cx="2131641" cy="190998"/>
              <a:chOff x="5046616" y="2602598"/>
              <a:chExt cx="2131641" cy="190998"/>
            </a:xfrm>
            <a:grpFill/>
          </p:grpSpPr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4AA3B1A6-F7D1-4B30-BBCC-510D8FA9F474}"/>
                  </a:ext>
                </a:extLst>
              </p:cNvPr>
              <p:cNvSpPr/>
              <p:nvPr/>
            </p:nvSpPr>
            <p:spPr>
              <a:xfrm>
                <a:off x="5046616" y="2602599"/>
                <a:ext cx="301210" cy="184332"/>
              </a:xfrm>
              <a:custGeom>
                <a:avLst/>
                <a:gdLst>
                  <a:gd name="connsiteX0" fmla="*/ 496538 w 526541"/>
                  <a:gd name="connsiteY0" fmla="*/ 300038 h 322230"/>
                  <a:gd name="connsiteX1" fmla="*/ 526542 w 526541"/>
                  <a:gd name="connsiteY1" fmla="*/ 309467 h 322230"/>
                  <a:gd name="connsiteX2" fmla="*/ 526542 w 526541"/>
                  <a:gd name="connsiteY2" fmla="*/ 322231 h 322230"/>
                  <a:gd name="connsiteX3" fmla="*/ 446437 w 526541"/>
                  <a:gd name="connsiteY3" fmla="*/ 319850 h 322230"/>
                  <a:gd name="connsiteX4" fmla="*/ 371189 w 526541"/>
                  <a:gd name="connsiteY4" fmla="*/ 322231 h 322230"/>
                  <a:gd name="connsiteX5" fmla="*/ 371189 w 526541"/>
                  <a:gd name="connsiteY5" fmla="*/ 309467 h 322230"/>
                  <a:gd name="connsiteX6" fmla="*/ 393954 w 526541"/>
                  <a:gd name="connsiteY6" fmla="*/ 300323 h 322230"/>
                  <a:gd name="connsiteX7" fmla="*/ 400336 w 526541"/>
                  <a:gd name="connsiteY7" fmla="*/ 265748 h 322230"/>
                  <a:gd name="connsiteX8" fmla="*/ 400336 w 526541"/>
                  <a:gd name="connsiteY8" fmla="*/ 77057 h 322230"/>
                  <a:gd name="connsiteX9" fmla="*/ 392716 w 526541"/>
                  <a:gd name="connsiteY9" fmla="*/ 39148 h 322230"/>
                  <a:gd name="connsiteX10" fmla="*/ 364046 w 526541"/>
                  <a:gd name="connsiteY10" fmla="*/ 26670 h 322230"/>
                  <a:gd name="connsiteX11" fmla="*/ 324898 w 526541"/>
                  <a:gd name="connsiteY11" fmla="*/ 45434 h 322230"/>
                  <a:gd name="connsiteX12" fmla="*/ 305181 w 526541"/>
                  <a:gd name="connsiteY12" fmla="*/ 91535 h 322230"/>
                  <a:gd name="connsiteX13" fmla="*/ 305181 w 526541"/>
                  <a:gd name="connsiteY13" fmla="*/ 102489 h 322230"/>
                  <a:gd name="connsiteX14" fmla="*/ 305181 w 526541"/>
                  <a:gd name="connsiteY14" fmla="*/ 265748 h 322230"/>
                  <a:gd name="connsiteX15" fmla="*/ 312801 w 526541"/>
                  <a:gd name="connsiteY15" fmla="*/ 300038 h 322230"/>
                  <a:gd name="connsiteX16" fmla="*/ 340424 w 526541"/>
                  <a:gd name="connsiteY16" fmla="*/ 309467 h 322230"/>
                  <a:gd name="connsiteX17" fmla="*/ 340424 w 526541"/>
                  <a:gd name="connsiteY17" fmla="*/ 322231 h 322230"/>
                  <a:gd name="connsiteX18" fmla="*/ 264033 w 526541"/>
                  <a:gd name="connsiteY18" fmla="*/ 319850 h 322230"/>
                  <a:gd name="connsiteX19" fmla="*/ 188786 w 526541"/>
                  <a:gd name="connsiteY19" fmla="*/ 322231 h 322230"/>
                  <a:gd name="connsiteX20" fmla="*/ 188786 w 526541"/>
                  <a:gd name="connsiteY20" fmla="*/ 309467 h 322230"/>
                  <a:gd name="connsiteX21" fmla="*/ 211550 w 526541"/>
                  <a:gd name="connsiteY21" fmla="*/ 300038 h 322230"/>
                  <a:gd name="connsiteX22" fmla="*/ 217932 w 526541"/>
                  <a:gd name="connsiteY22" fmla="*/ 265748 h 322230"/>
                  <a:gd name="connsiteX23" fmla="*/ 217932 w 526541"/>
                  <a:gd name="connsiteY23" fmla="*/ 77057 h 322230"/>
                  <a:gd name="connsiteX24" fmla="*/ 211265 w 526541"/>
                  <a:gd name="connsiteY24" fmla="*/ 39148 h 322230"/>
                  <a:gd name="connsiteX25" fmla="*/ 185071 w 526541"/>
                  <a:gd name="connsiteY25" fmla="*/ 26670 h 322230"/>
                  <a:gd name="connsiteX26" fmla="*/ 143542 w 526541"/>
                  <a:gd name="connsiteY26" fmla="*/ 46958 h 322230"/>
                  <a:gd name="connsiteX27" fmla="*/ 126206 w 526541"/>
                  <a:gd name="connsiteY27" fmla="*/ 96965 h 322230"/>
                  <a:gd name="connsiteX28" fmla="*/ 126206 w 526541"/>
                  <a:gd name="connsiteY28" fmla="*/ 265748 h 322230"/>
                  <a:gd name="connsiteX29" fmla="*/ 132588 w 526541"/>
                  <a:gd name="connsiteY29" fmla="*/ 300038 h 322230"/>
                  <a:gd name="connsiteX30" fmla="*/ 155353 w 526541"/>
                  <a:gd name="connsiteY30" fmla="*/ 309467 h 322230"/>
                  <a:gd name="connsiteX31" fmla="*/ 155353 w 526541"/>
                  <a:gd name="connsiteY31" fmla="*/ 322231 h 322230"/>
                  <a:gd name="connsiteX32" fmla="*/ 83725 w 526541"/>
                  <a:gd name="connsiteY32" fmla="*/ 319850 h 322230"/>
                  <a:gd name="connsiteX33" fmla="*/ 0 w 526541"/>
                  <a:gd name="connsiteY33" fmla="*/ 322231 h 322230"/>
                  <a:gd name="connsiteX34" fmla="*/ 0 w 526541"/>
                  <a:gd name="connsiteY34" fmla="*/ 309467 h 322230"/>
                  <a:gd name="connsiteX35" fmla="*/ 30290 w 526541"/>
                  <a:gd name="connsiteY35" fmla="*/ 300038 h 322230"/>
                  <a:gd name="connsiteX36" fmla="*/ 38767 w 526541"/>
                  <a:gd name="connsiteY36" fmla="*/ 265748 h 322230"/>
                  <a:gd name="connsiteX37" fmla="*/ 38767 w 526541"/>
                  <a:gd name="connsiteY37" fmla="*/ 74581 h 322230"/>
                  <a:gd name="connsiteX38" fmla="*/ 30290 w 526541"/>
                  <a:gd name="connsiteY38" fmla="*/ 33909 h 322230"/>
                  <a:gd name="connsiteX39" fmla="*/ 0 w 526541"/>
                  <a:gd name="connsiteY39" fmla="*/ 21241 h 322230"/>
                  <a:gd name="connsiteX40" fmla="*/ 0 w 526541"/>
                  <a:gd name="connsiteY40" fmla="*/ 8477 h 322230"/>
                  <a:gd name="connsiteX41" fmla="*/ 37624 w 526541"/>
                  <a:gd name="connsiteY41" fmla="*/ 10287 h 322230"/>
                  <a:gd name="connsiteX42" fmla="*/ 126206 w 526541"/>
                  <a:gd name="connsiteY42" fmla="*/ 1810 h 322230"/>
                  <a:gd name="connsiteX43" fmla="*/ 126206 w 526541"/>
                  <a:gd name="connsiteY43" fmla="*/ 56388 h 322230"/>
                  <a:gd name="connsiteX44" fmla="*/ 220218 w 526541"/>
                  <a:gd name="connsiteY44" fmla="*/ 0 h 322230"/>
                  <a:gd name="connsiteX45" fmla="*/ 286988 w 526541"/>
                  <a:gd name="connsiteY45" fmla="*/ 23622 h 322230"/>
                  <a:gd name="connsiteX46" fmla="*/ 302133 w 526541"/>
                  <a:gd name="connsiteY46" fmla="*/ 60008 h 322230"/>
                  <a:gd name="connsiteX47" fmla="*/ 343376 w 526541"/>
                  <a:gd name="connsiteY47" fmla="*/ 13621 h 322230"/>
                  <a:gd name="connsiteX48" fmla="*/ 402812 w 526541"/>
                  <a:gd name="connsiteY48" fmla="*/ 0 h 322230"/>
                  <a:gd name="connsiteX49" fmla="*/ 469583 w 526541"/>
                  <a:gd name="connsiteY49" fmla="*/ 23622 h 322230"/>
                  <a:gd name="connsiteX50" fmla="*/ 483489 w 526541"/>
                  <a:gd name="connsiteY50" fmla="*/ 53340 h 322230"/>
                  <a:gd name="connsiteX51" fmla="*/ 487775 w 526541"/>
                  <a:gd name="connsiteY51" fmla="*/ 102489 h 322230"/>
                  <a:gd name="connsiteX52" fmla="*/ 487775 w 526541"/>
                  <a:gd name="connsiteY52" fmla="*/ 265748 h 322230"/>
                  <a:gd name="connsiteX53" fmla="*/ 496538 w 526541"/>
                  <a:gd name="connsiteY53" fmla="*/ 300038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541" h="322230">
                    <a:moveTo>
                      <a:pt x="496538" y="300038"/>
                    </a:moveTo>
                    <a:cubicBezTo>
                      <a:pt x="502444" y="306324"/>
                      <a:pt x="512445" y="309467"/>
                      <a:pt x="526542" y="309467"/>
                    </a:cubicBezTo>
                    <a:lnTo>
                      <a:pt x="526542" y="322231"/>
                    </a:lnTo>
                    <a:cubicBezTo>
                      <a:pt x="486061" y="320612"/>
                      <a:pt x="459391" y="319850"/>
                      <a:pt x="446437" y="319850"/>
                    </a:cubicBezTo>
                    <a:cubicBezTo>
                      <a:pt x="435102" y="319850"/>
                      <a:pt x="410051" y="320707"/>
                      <a:pt x="371189" y="322231"/>
                    </a:cubicBezTo>
                    <a:lnTo>
                      <a:pt x="371189" y="309467"/>
                    </a:lnTo>
                    <a:cubicBezTo>
                      <a:pt x="382143" y="309467"/>
                      <a:pt x="389668" y="306419"/>
                      <a:pt x="393954" y="300323"/>
                    </a:cubicBezTo>
                    <a:cubicBezTo>
                      <a:pt x="398240" y="294227"/>
                      <a:pt x="400336" y="282702"/>
                      <a:pt x="400336" y="265748"/>
                    </a:cubicBezTo>
                    <a:lnTo>
                      <a:pt x="400336" y="77057"/>
                    </a:lnTo>
                    <a:cubicBezTo>
                      <a:pt x="400336" y="60103"/>
                      <a:pt x="397764" y="47435"/>
                      <a:pt x="392716" y="39148"/>
                    </a:cubicBezTo>
                    <a:cubicBezTo>
                      <a:pt x="387763" y="30861"/>
                      <a:pt x="378143" y="26670"/>
                      <a:pt x="364046" y="26670"/>
                    </a:cubicBezTo>
                    <a:cubicBezTo>
                      <a:pt x="349091" y="26670"/>
                      <a:pt x="336042" y="32957"/>
                      <a:pt x="324898" y="45434"/>
                    </a:cubicBezTo>
                    <a:cubicBezTo>
                      <a:pt x="313754" y="58007"/>
                      <a:pt x="307181" y="73343"/>
                      <a:pt x="305181" y="91535"/>
                    </a:cubicBezTo>
                    <a:lnTo>
                      <a:pt x="305181" y="102489"/>
                    </a:lnTo>
                    <a:lnTo>
                      <a:pt x="305181" y="265748"/>
                    </a:lnTo>
                    <a:cubicBezTo>
                      <a:pt x="305181" y="282321"/>
                      <a:pt x="307658" y="293751"/>
                      <a:pt x="312801" y="300038"/>
                    </a:cubicBezTo>
                    <a:cubicBezTo>
                      <a:pt x="317849" y="306324"/>
                      <a:pt x="327089" y="309467"/>
                      <a:pt x="340424" y="309467"/>
                    </a:cubicBezTo>
                    <a:lnTo>
                      <a:pt x="340424" y="322231"/>
                    </a:lnTo>
                    <a:cubicBezTo>
                      <a:pt x="301562" y="320612"/>
                      <a:pt x="276130" y="319850"/>
                      <a:pt x="264033" y="319850"/>
                    </a:cubicBezTo>
                    <a:cubicBezTo>
                      <a:pt x="252698" y="319850"/>
                      <a:pt x="227648" y="320707"/>
                      <a:pt x="188786" y="322231"/>
                    </a:cubicBezTo>
                    <a:lnTo>
                      <a:pt x="188786" y="309467"/>
                    </a:lnTo>
                    <a:cubicBezTo>
                      <a:pt x="199739" y="309467"/>
                      <a:pt x="207264" y="306324"/>
                      <a:pt x="211550" y="300038"/>
                    </a:cubicBezTo>
                    <a:cubicBezTo>
                      <a:pt x="215837" y="293751"/>
                      <a:pt x="217932" y="282321"/>
                      <a:pt x="217932" y="265748"/>
                    </a:cubicBezTo>
                    <a:lnTo>
                      <a:pt x="217932" y="77057"/>
                    </a:lnTo>
                    <a:cubicBezTo>
                      <a:pt x="217932" y="60103"/>
                      <a:pt x="215741" y="47435"/>
                      <a:pt x="211265" y="39148"/>
                    </a:cubicBezTo>
                    <a:cubicBezTo>
                      <a:pt x="206693" y="30861"/>
                      <a:pt x="197930" y="26670"/>
                      <a:pt x="185071" y="26670"/>
                    </a:cubicBezTo>
                    <a:cubicBezTo>
                      <a:pt x="168878" y="26670"/>
                      <a:pt x="155067" y="33433"/>
                      <a:pt x="143542" y="46958"/>
                    </a:cubicBezTo>
                    <a:cubicBezTo>
                      <a:pt x="132017" y="60484"/>
                      <a:pt x="126206" y="77153"/>
                      <a:pt x="126206" y="96965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670" y="25432"/>
                      <a:pt x="14573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572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60" y="30861"/>
                      <a:pt x="480727" y="40862"/>
                      <a:pt x="483489" y="53340"/>
                    </a:cubicBezTo>
                    <a:cubicBezTo>
                      <a:pt x="486347" y="65913"/>
                      <a:pt x="487775" y="82296"/>
                      <a:pt x="487775" y="102489"/>
                    </a:cubicBezTo>
                    <a:lnTo>
                      <a:pt x="487775" y="265748"/>
                    </a:lnTo>
                    <a:cubicBezTo>
                      <a:pt x="487775" y="282321"/>
                      <a:pt x="490728" y="293751"/>
                      <a:pt x="496538" y="30003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4906435C-D31E-4BFE-BB49-34D9DACCFBEA}"/>
                  </a:ext>
                </a:extLst>
              </p:cNvPr>
              <p:cNvSpPr/>
              <p:nvPr/>
            </p:nvSpPr>
            <p:spPr>
              <a:xfrm>
                <a:off x="5675908" y="2604391"/>
                <a:ext cx="170004" cy="189130"/>
              </a:xfrm>
              <a:custGeom>
                <a:avLst/>
                <a:gdLst>
                  <a:gd name="connsiteX0" fmla="*/ 257746 w 297179"/>
                  <a:gd name="connsiteY0" fmla="*/ 39719 h 330612"/>
                  <a:gd name="connsiteX1" fmla="*/ 297180 w 297179"/>
                  <a:gd name="connsiteY1" fmla="*/ 165640 h 330612"/>
                  <a:gd name="connsiteX2" fmla="*/ 257746 w 297179"/>
                  <a:gd name="connsiteY2" fmla="*/ 291179 h 330612"/>
                  <a:gd name="connsiteX3" fmla="*/ 148590 w 297179"/>
                  <a:gd name="connsiteY3" fmla="*/ 330613 h 330612"/>
                  <a:gd name="connsiteX4" fmla="*/ 39719 w 297179"/>
                  <a:gd name="connsiteY4" fmla="*/ 291179 h 330612"/>
                  <a:gd name="connsiteX5" fmla="*/ 0 w 297179"/>
                  <a:gd name="connsiteY5" fmla="*/ 165640 h 330612"/>
                  <a:gd name="connsiteX6" fmla="*/ 39719 w 297179"/>
                  <a:gd name="connsiteY6" fmla="*/ 39719 h 330612"/>
                  <a:gd name="connsiteX7" fmla="*/ 148495 w 297179"/>
                  <a:gd name="connsiteY7" fmla="*/ 0 h 330612"/>
                  <a:gd name="connsiteX8" fmla="*/ 257746 w 297179"/>
                  <a:gd name="connsiteY8" fmla="*/ 39719 h 330612"/>
                  <a:gd name="connsiteX9" fmla="*/ 106966 w 297179"/>
                  <a:gd name="connsiteY9" fmla="*/ 50006 h 330612"/>
                  <a:gd name="connsiteX10" fmla="*/ 91535 w 297179"/>
                  <a:gd name="connsiteY10" fmla="*/ 165544 h 330612"/>
                  <a:gd name="connsiteX11" fmla="*/ 106966 w 297179"/>
                  <a:gd name="connsiteY11" fmla="*/ 280797 h 330612"/>
                  <a:gd name="connsiteX12" fmla="*/ 148495 w 297179"/>
                  <a:gd name="connsiteY12" fmla="*/ 318421 h 330612"/>
                  <a:gd name="connsiteX13" fmla="*/ 190309 w 297179"/>
                  <a:gd name="connsiteY13" fmla="*/ 281083 h 330612"/>
                  <a:gd name="connsiteX14" fmla="*/ 205454 w 297179"/>
                  <a:gd name="connsiteY14" fmla="*/ 165544 h 330612"/>
                  <a:gd name="connsiteX15" fmla="*/ 190024 w 297179"/>
                  <a:gd name="connsiteY15" fmla="*/ 49625 h 330612"/>
                  <a:gd name="connsiteX16" fmla="*/ 148495 w 297179"/>
                  <a:gd name="connsiteY16" fmla="*/ 12002 h 330612"/>
                  <a:gd name="connsiteX17" fmla="*/ 106966 w 297179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79" h="330612">
                    <a:moveTo>
                      <a:pt x="257746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6"/>
                      <a:pt x="284036" y="264890"/>
                      <a:pt x="257746" y="291179"/>
                    </a:cubicBezTo>
                    <a:cubicBezTo>
                      <a:pt x="231457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6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04" y="13240"/>
                      <a:pt x="102394" y="0"/>
                      <a:pt x="148495" y="0"/>
                    </a:cubicBezTo>
                    <a:cubicBezTo>
                      <a:pt x="194977" y="0"/>
                      <a:pt x="231457" y="13240"/>
                      <a:pt x="257746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6" y="318421"/>
                      <a:pt x="180213" y="305943"/>
                      <a:pt x="190309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253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DD95C51F-FFBE-41CC-9DA2-21A19B83E0FA}"/>
                  </a:ext>
                </a:extLst>
              </p:cNvPr>
              <p:cNvSpPr/>
              <p:nvPr/>
            </p:nvSpPr>
            <p:spPr>
              <a:xfrm>
                <a:off x="6143052" y="26025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622 h 322230"/>
                  <a:gd name="connsiteX1" fmla="*/ 307277 w 350329"/>
                  <a:gd name="connsiteY1" fmla="*/ 53340 h 322230"/>
                  <a:gd name="connsiteX2" fmla="*/ 311563 w 350329"/>
                  <a:gd name="connsiteY2" fmla="*/ 102489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057 h 322230"/>
                  <a:gd name="connsiteX13" fmla="*/ 215836 w 350329"/>
                  <a:gd name="connsiteY13" fmla="*/ 39434 h 322230"/>
                  <a:gd name="connsiteX14" fmla="*/ 186404 w 350329"/>
                  <a:gd name="connsiteY14" fmla="*/ 26670 h 322230"/>
                  <a:gd name="connsiteX15" fmla="*/ 143923 w 350329"/>
                  <a:gd name="connsiteY15" fmla="*/ 46958 h 322230"/>
                  <a:gd name="connsiteX16" fmla="*/ 126302 w 350329"/>
                  <a:gd name="connsiteY16" fmla="*/ 96965 h 322230"/>
                  <a:gd name="connsiteX17" fmla="*/ 126302 w 350329"/>
                  <a:gd name="connsiteY17" fmla="*/ 265748 h 322230"/>
                  <a:gd name="connsiteX18" fmla="*/ 133540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581 h 322230"/>
                  <a:gd name="connsiteX27" fmla="*/ 30290 w 350329"/>
                  <a:gd name="connsiteY27" fmla="*/ 33909 h 322230"/>
                  <a:gd name="connsiteX28" fmla="*/ 0 w 350329"/>
                  <a:gd name="connsiteY28" fmla="*/ 21146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6028 w 350329"/>
                  <a:gd name="connsiteY33" fmla="*/ 0 h 322230"/>
                  <a:gd name="connsiteX34" fmla="*/ 292703 w 350329"/>
                  <a:gd name="connsiteY34" fmla="*/ 23622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622"/>
                    </a:moveTo>
                    <a:cubicBezTo>
                      <a:pt x="299561" y="31337"/>
                      <a:pt x="304419" y="41243"/>
                      <a:pt x="307277" y="53340"/>
                    </a:cubicBezTo>
                    <a:cubicBezTo>
                      <a:pt x="310134" y="65437"/>
                      <a:pt x="311563" y="81820"/>
                      <a:pt x="311563" y="102489"/>
                    </a:cubicBezTo>
                    <a:lnTo>
                      <a:pt x="311563" y="265748"/>
                    </a:lnTo>
                    <a:cubicBezTo>
                      <a:pt x="311563" y="282321"/>
                      <a:pt x="314515" y="293751"/>
                      <a:pt x="320326" y="300038"/>
                    </a:cubicBezTo>
                    <a:cubicBezTo>
                      <a:pt x="326136" y="306324"/>
                      <a:pt x="336232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7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057"/>
                    </a:lnTo>
                    <a:cubicBezTo>
                      <a:pt x="224028" y="60484"/>
                      <a:pt x="221266" y="47911"/>
                      <a:pt x="215836" y="39434"/>
                    </a:cubicBezTo>
                    <a:cubicBezTo>
                      <a:pt x="210407" y="30956"/>
                      <a:pt x="200597" y="26670"/>
                      <a:pt x="186404" y="26670"/>
                    </a:cubicBezTo>
                    <a:cubicBezTo>
                      <a:pt x="169831" y="26670"/>
                      <a:pt x="155639" y="33433"/>
                      <a:pt x="143923" y="46958"/>
                    </a:cubicBezTo>
                    <a:cubicBezTo>
                      <a:pt x="132207" y="60484"/>
                      <a:pt x="126302" y="77153"/>
                      <a:pt x="126302" y="96965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0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575" y="25432"/>
                      <a:pt x="14478" y="21146"/>
                      <a:pt x="0" y="21146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685" y="18764"/>
                      <a:pt x="177832" y="0"/>
                      <a:pt x="226028" y="0"/>
                    </a:cubicBezTo>
                    <a:cubicBezTo>
                      <a:pt x="256699" y="0"/>
                      <a:pt x="278987" y="7906"/>
                      <a:pt x="292703" y="2362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10983DD4-D5F6-4591-9FCF-E0E4018ECE0C}"/>
                  </a:ext>
                </a:extLst>
              </p:cNvPr>
              <p:cNvSpPr/>
              <p:nvPr/>
            </p:nvSpPr>
            <p:spPr>
              <a:xfrm>
                <a:off x="6624973" y="2604412"/>
                <a:ext cx="131536" cy="189184"/>
              </a:xfrm>
              <a:custGeom>
                <a:avLst/>
                <a:gdLst>
                  <a:gd name="connsiteX0" fmla="*/ 149066 w 229933"/>
                  <a:gd name="connsiteY0" fmla="*/ 5715 h 330708"/>
                  <a:gd name="connsiteX1" fmla="*/ 178784 w 229933"/>
                  <a:gd name="connsiteY1" fmla="*/ 18764 h 330708"/>
                  <a:gd name="connsiteX2" fmla="*/ 189738 w 229933"/>
                  <a:gd name="connsiteY2" fmla="*/ 23051 h 330708"/>
                  <a:gd name="connsiteX3" fmla="*/ 199168 w 229933"/>
                  <a:gd name="connsiteY3" fmla="*/ 17336 h 330708"/>
                  <a:gd name="connsiteX4" fmla="*/ 204311 w 229933"/>
                  <a:gd name="connsiteY4" fmla="*/ 667 h 330708"/>
                  <a:gd name="connsiteX5" fmla="*/ 217075 w 229933"/>
                  <a:gd name="connsiteY5" fmla="*/ 667 h 330708"/>
                  <a:gd name="connsiteX6" fmla="*/ 214694 w 229933"/>
                  <a:gd name="connsiteY6" fmla="*/ 107442 h 330708"/>
                  <a:gd name="connsiteX7" fmla="*/ 201930 w 229933"/>
                  <a:gd name="connsiteY7" fmla="*/ 107442 h 330708"/>
                  <a:gd name="connsiteX8" fmla="*/ 177927 w 229933"/>
                  <a:gd name="connsiteY8" fmla="*/ 40386 h 330708"/>
                  <a:gd name="connsiteX9" fmla="*/ 124206 w 229933"/>
                  <a:gd name="connsiteY9" fmla="*/ 13430 h 330708"/>
                  <a:gd name="connsiteX10" fmla="*/ 94202 w 229933"/>
                  <a:gd name="connsiteY10" fmla="*/ 23717 h 330708"/>
                  <a:gd name="connsiteX11" fmla="*/ 82391 w 229933"/>
                  <a:gd name="connsiteY11" fmla="*/ 52197 h 330708"/>
                  <a:gd name="connsiteX12" fmla="*/ 96393 w 229933"/>
                  <a:gd name="connsiteY12" fmla="*/ 87725 h 330708"/>
                  <a:gd name="connsiteX13" fmla="*/ 140113 w 229933"/>
                  <a:gd name="connsiteY13" fmla="*/ 123825 h 330708"/>
                  <a:gd name="connsiteX14" fmla="*/ 157734 w 229933"/>
                  <a:gd name="connsiteY14" fmla="*/ 136589 h 330708"/>
                  <a:gd name="connsiteX15" fmla="*/ 212312 w 229933"/>
                  <a:gd name="connsiteY15" fmla="*/ 186309 h 330708"/>
                  <a:gd name="connsiteX16" fmla="*/ 229934 w 229933"/>
                  <a:gd name="connsiteY16" fmla="*/ 240887 h 330708"/>
                  <a:gd name="connsiteX17" fmla="*/ 214408 w 229933"/>
                  <a:gd name="connsiteY17" fmla="*/ 288227 h 330708"/>
                  <a:gd name="connsiteX18" fmla="*/ 172879 w 229933"/>
                  <a:gd name="connsiteY18" fmla="*/ 319754 h 330708"/>
                  <a:gd name="connsiteX19" fmla="*/ 115253 w 229933"/>
                  <a:gd name="connsiteY19" fmla="*/ 330708 h 330708"/>
                  <a:gd name="connsiteX20" fmla="*/ 58198 w 229933"/>
                  <a:gd name="connsiteY20" fmla="*/ 317945 h 330708"/>
                  <a:gd name="connsiteX21" fmla="*/ 30290 w 229933"/>
                  <a:gd name="connsiteY21" fmla="*/ 305181 h 330708"/>
                  <a:gd name="connsiteX22" fmla="*/ 19717 w 229933"/>
                  <a:gd name="connsiteY22" fmla="*/ 309086 h 330708"/>
                  <a:gd name="connsiteX23" fmla="*/ 12764 w 229933"/>
                  <a:gd name="connsiteY23" fmla="*/ 326422 h 330708"/>
                  <a:gd name="connsiteX24" fmla="*/ 0 w 229933"/>
                  <a:gd name="connsiteY24" fmla="*/ 326422 h 330708"/>
                  <a:gd name="connsiteX25" fmla="*/ 2381 w 229933"/>
                  <a:gd name="connsiteY25" fmla="*/ 205073 h 330708"/>
                  <a:gd name="connsiteX26" fmla="*/ 15145 w 229933"/>
                  <a:gd name="connsiteY26" fmla="*/ 205073 h 330708"/>
                  <a:gd name="connsiteX27" fmla="*/ 97060 w 229933"/>
                  <a:gd name="connsiteY27" fmla="*/ 316706 h 330708"/>
                  <a:gd name="connsiteX28" fmla="*/ 127064 w 229933"/>
                  <a:gd name="connsiteY28" fmla="*/ 306134 h 330708"/>
                  <a:gd name="connsiteX29" fmla="*/ 139541 w 229933"/>
                  <a:gd name="connsiteY29" fmla="*/ 273653 h 330708"/>
                  <a:gd name="connsiteX30" fmla="*/ 131921 w 229933"/>
                  <a:gd name="connsiteY30" fmla="*/ 243364 h 330708"/>
                  <a:gd name="connsiteX31" fmla="*/ 112776 w 229933"/>
                  <a:gd name="connsiteY31" fmla="*/ 219742 h 330708"/>
                  <a:gd name="connsiteX32" fmla="*/ 78200 w 229933"/>
                  <a:gd name="connsiteY32" fmla="*/ 191262 h 330708"/>
                  <a:gd name="connsiteX33" fmla="*/ 36671 w 229933"/>
                  <a:gd name="connsiteY33" fmla="*/ 156115 h 330708"/>
                  <a:gd name="connsiteX34" fmla="*/ 12383 w 229933"/>
                  <a:gd name="connsiteY34" fmla="*/ 124587 h 330708"/>
                  <a:gd name="connsiteX35" fmla="*/ 2381 w 229933"/>
                  <a:gd name="connsiteY35" fmla="*/ 83915 h 330708"/>
                  <a:gd name="connsiteX36" fmla="*/ 32671 w 229933"/>
                  <a:gd name="connsiteY36" fmla="*/ 22670 h 330708"/>
                  <a:gd name="connsiteX37" fmla="*/ 106585 w 229933"/>
                  <a:gd name="connsiteY37" fmla="*/ 0 h 330708"/>
                  <a:gd name="connsiteX38" fmla="*/ 149066 w 229933"/>
                  <a:gd name="connsiteY38" fmla="*/ 5715 h 330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29933" h="330708">
                    <a:moveTo>
                      <a:pt x="149066" y="5715"/>
                    </a:moveTo>
                    <a:cubicBezTo>
                      <a:pt x="162020" y="9525"/>
                      <a:pt x="171926" y="13907"/>
                      <a:pt x="178784" y="18764"/>
                    </a:cubicBezTo>
                    <a:cubicBezTo>
                      <a:pt x="182785" y="21622"/>
                      <a:pt x="186500" y="23051"/>
                      <a:pt x="189738" y="23051"/>
                    </a:cubicBezTo>
                    <a:cubicBezTo>
                      <a:pt x="193358" y="23051"/>
                      <a:pt x="196501" y="21146"/>
                      <a:pt x="199168" y="17336"/>
                    </a:cubicBezTo>
                    <a:cubicBezTo>
                      <a:pt x="201835" y="13526"/>
                      <a:pt x="203549" y="7906"/>
                      <a:pt x="204311" y="667"/>
                    </a:cubicBezTo>
                    <a:lnTo>
                      <a:pt x="217075" y="667"/>
                    </a:lnTo>
                    <a:cubicBezTo>
                      <a:pt x="215456" y="21336"/>
                      <a:pt x="214694" y="56864"/>
                      <a:pt x="214694" y="107442"/>
                    </a:cubicBezTo>
                    <a:lnTo>
                      <a:pt x="201930" y="107442"/>
                    </a:lnTo>
                    <a:cubicBezTo>
                      <a:pt x="198311" y="80772"/>
                      <a:pt x="190310" y="58388"/>
                      <a:pt x="177927" y="40386"/>
                    </a:cubicBezTo>
                    <a:cubicBezTo>
                      <a:pt x="165545" y="22384"/>
                      <a:pt x="147733" y="13430"/>
                      <a:pt x="124206" y="13430"/>
                    </a:cubicBezTo>
                    <a:cubicBezTo>
                      <a:pt x="112109" y="13430"/>
                      <a:pt x="102108" y="16859"/>
                      <a:pt x="94202" y="23717"/>
                    </a:cubicBezTo>
                    <a:cubicBezTo>
                      <a:pt x="86296" y="30575"/>
                      <a:pt x="82391" y="40100"/>
                      <a:pt x="82391" y="52197"/>
                    </a:cubicBezTo>
                    <a:cubicBezTo>
                      <a:pt x="82391" y="65913"/>
                      <a:pt x="87058" y="77819"/>
                      <a:pt x="96393" y="87725"/>
                    </a:cubicBezTo>
                    <a:cubicBezTo>
                      <a:pt x="105728" y="97631"/>
                      <a:pt x="120206" y="109633"/>
                      <a:pt x="140113" y="123825"/>
                    </a:cubicBezTo>
                    <a:lnTo>
                      <a:pt x="157734" y="136589"/>
                    </a:lnTo>
                    <a:cubicBezTo>
                      <a:pt x="182404" y="155162"/>
                      <a:pt x="200596" y="171736"/>
                      <a:pt x="212312" y="186309"/>
                    </a:cubicBezTo>
                    <a:cubicBezTo>
                      <a:pt x="224028" y="200882"/>
                      <a:pt x="229934" y="219075"/>
                      <a:pt x="229934" y="240887"/>
                    </a:cubicBezTo>
                    <a:cubicBezTo>
                      <a:pt x="229934" y="258699"/>
                      <a:pt x="224790" y="274511"/>
                      <a:pt x="214408" y="288227"/>
                    </a:cubicBezTo>
                    <a:cubicBezTo>
                      <a:pt x="204121" y="301943"/>
                      <a:pt x="190214" y="312515"/>
                      <a:pt x="172879" y="319754"/>
                    </a:cubicBezTo>
                    <a:cubicBezTo>
                      <a:pt x="155448" y="326993"/>
                      <a:pt x="136303" y="330708"/>
                      <a:pt x="115253" y="330708"/>
                    </a:cubicBezTo>
                    <a:cubicBezTo>
                      <a:pt x="92964" y="330708"/>
                      <a:pt x="74009" y="326422"/>
                      <a:pt x="58198" y="317945"/>
                    </a:cubicBezTo>
                    <a:cubicBezTo>
                      <a:pt x="45244" y="311468"/>
                      <a:pt x="35909" y="307276"/>
                      <a:pt x="30290" y="305181"/>
                    </a:cubicBezTo>
                    <a:cubicBezTo>
                      <a:pt x="26289" y="303943"/>
                      <a:pt x="22670" y="305276"/>
                      <a:pt x="19717" y="309086"/>
                    </a:cubicBezTo>
                    <a:cubicBezTo>
                      <a:pt x="16669" y="312896"/>
                      <a:pt x="14383" y="318707"/>
                      <a:pt x="12764" y="326422"/>
                    </a:cubicBezTo>
                    <a:lnTo>
                      <a:pt x="0" y="326422"/>
                    </a:lnTo>
                    <a:cubicBezTo>
                      <a:pt x="1619" y="303371"/>
                      <a:pt x="2381" y="262890"/>
                      <a:pt x="2381" y="205073"/>
                    </a:cubicBezTo>
                    <a:lnTo>
                      <a:pt x="15145" y="205073"/>
                    </a:lnTo>
                    <a:cubicBezTo>
                      <a:pt x="23241" y="279464"/>
                      <a:pt x="50578" y="316706"/>
                      <a:pt x="97060" y="316706"/>
                    </a:cubicBezTo>
                    <a:cubicBezTo>
                      <a:pt x="108775" y="316706"/>
                      <a:pt x="118777" y="313182"/>
                      <a:pt x="127064" y="306134"/>
                    </a:cubicBezTo>
                    <a:cubicBezTo>
                      <a:pt x="135350" y="299085"/>
                      <a:pt x="139541" y="288227"/>
                      <a:pt x="139541" y="273653"/>
                    </a:cubicBezTo>
                    <a:cubicBezTo>
                      <a:pt x="139541" y="262319"/>
                      <a:pt x="136970" y="252222"/>
                      <a:pt x="131921" y="243364"/>
                    </a:cubicBezTo>
                    <a:cubicBezTo>
                      <a:pt x="126873" y="234506"/>
                      <a:pt x="120491" y="226600"/>
                      <a:pt x="112776" y="219742"/>
                    </a:cubicBezTo>
                    <a:cubicBezTo>
                      <a:pt x="105061" y="212884"/>
                      <a:pt x="93536" y="203359"/>
                      <a:pt x="78200" y="191262"/>
                    </a:cubicBezTo>
                    <a:cubicBezTo>
                      <a:pt x="60008" y="176689"/>
                      <a:pt x="46101" y="164973"/>
                      <a:pt x="36671" y="156115"/>
                    </a:cubicBezTo>
                    <a:cubicBezTo>
                      <a:pt x="27146" y="147257"/>
                      <a:pt x="19050" y="136684"/>
                      <a:pt x="12383" y="124587"/>
                    </a:cubicBezTo>
                    <a:cubicBezTo>
                      <a:pt x="5715" y="112490"/>
                      <a:pt x="2381" y="98870"/>
                      <a:pt x="2381" y="83915"/>
                    </a:cubicBezTo>
                    <a:cubicBezTo>
                      <a:pt x="2381" y="58007"/>
                      <a:pt x="12478" y="37624"/>
                      <a:pt x="32671" y="22670"/>
                    </a:cubicBezTo>
                    <a:cubicBezTo>
                      <a:pt x="52769" y="7525"/>
                      <a:pt x="77438" y="0"/>
                      <a:pt x="106585" y="0"/>
                    </a:cubicBezTo>
                    <a:cubicBezTo>
                      <a:pt x="121920" y="0"/>
                      <a:pt x="136112" y="1905"/>
                      <a:pt x="149066" y="571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F3DB9A60-0462-450C-A710-EF6F2BB1F0D7}"/>
                  </a:ext>
                </a:extLst>
              </p:cNvPr>
              <p:cNvSpPr/>
              <p:nvPr/>
            </p:nvSpPr>
            <p:spPr>
              <a:xfrm>
                <a:off x="7028089" y="2604393"/>
                <a:ext cx="150168" cy="189126"/>
              </a:xfrm>
              <a:custGeom>
                <a:avLst/>
                <a:gdLst>
                  <a:gd name="connsiteX0" fmla="*/ 250412 w 262508"/>
                  <a:gd name="connsiteY0" fmla="*/ 232315 h 330612"/>
                  <a:gd name="connsiteX1" fmla="*/ 261366 w 262508"/>
                  <a:gd name="connsiteY1" fmla="*/ 235934 h 330612"/>
                  <a:gd name="connsiteX2" fmla="*/ 218027 w 262508"/>
                  <a:gd name="connsiteY2" fmla="*/ 302990 h 330612"/>
                  <a:gd name="connsiteX3" fmla="*/ 140113 w 262508"/>
                  <a:gd name="connsiteY3" fmla="*/ 330613 h 330612"/>
                  <a:gd name="connsiteX4" fmla="*/ 37909 w 262508"/>
                  <a:gd name="connsiteY4" fmla="*/ 289655 h 330612"/>
                  <a:gd name="connsiteX5" fmla="*/ 0 w 262508"/>
                  <a:gd name="connsiteY5" fmla="*/ 168593 h 330612"/>
                  <a:gd name="connsiteX6" fmla="*/ 40672 w 262508"/>
                  <a:gd name="connsiteY6" fmla="*/ 43339 h 330612"/>
                  <a:gd name="connsiteX7" fmla="*/ 148495 w 262508"/>
                  <a:gd name="connsiteY7" fmla="*/ 0 h 330612"/>
                  <a:gd name="connsiteX8" fmla="*/ 262509 w 262508"/>
                  <a:gd name="connsiteY8" fmla="*/ 134684 h 330612"/>
                  <a:gd name="connsiteX9" fmla="*/ 92011 w 262508"/>
                  <a:gd name="connsiteY9" fmla="*/ 134684 h 330612"/>
                  <a:gd name="connsiteX10" fmla="*/ 91440 w 262508"/>
                  <a:gd name="connsiteY10" fmla="*/ 163163 h 330612"/>
                  <a:gd name="connsiteX11" fmla="*/ 102679 w 262508"/>
                  <a:gd name="connsiteY11" fmla="*/ 229934 h 330612"/>
                  <a:gd name="connsiteX12" fmla="*/ 131826 w 262508"/>
                  <a:gd name="connsiteY12" fmla="*/ 268796 h 330612"/>
                  <a:gd name="connsiteX13" fmla="*/ 170307 w 262508"/>
                  <a:gd name="connsiteY13" fmla="*/ 280892 h 330612"/>
                  <a:gd name="connsiteX14" fmla="*/ 250412 w 262508"/>
                  <a:gd name="connsiteY14" fmla="*/ 232315 h 330612"/>
                  <a:gd name="connsiteX15" fmla="*/ 108680 w 262508"/>
                  <a:gd name="connsiteY15" fmla="*/ 39719 h 330612"/>
                  <a:gd name="connsiteX16" fmla="*/ 90773 w 262508"/>
                  <a:gd name="connsiteY16" fmla="*/ 123158 h 330612"/>
                  <a:gd name="connsiteX17" fmla="*/ 186023 w 262508"/>
                  <a:gd name="connsiteY17" fmla="*/ 123158 h 330612"/>
                  <a:gd name="connsiteX18" fmla="*/ 176593 w 262508"/>
                  <a:gd name="connsiteY18" fmla="*/ 44006 h 330612"/>
                  <a:gd name="connsiteX19" fmla="*/ 144780 w 262508"/>
                  <a:gd name="connsiteY19" fmla="*/ 12764 h 330612"/>
                  <a:gd name="connsiteX20" fmla="*/ 108680 w 262508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508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7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09" y="289655"/>
                    </a:cubicBezTo>
                    <a:cubicBezTo>
                      <a:pt x="12668" y="262319"/>
                      <a:pt x="0" y="222028"/>
                      <a:pt x="0" y="168593"/>
                    </a:cubicBezTo>
                    <a:cubicBezTo>
                      <a:pt x="0" y="114014"/>
                      <a:pt x="13525" y="72200"/>
                      <a:pt x="40672" y="43339"/>
                    </a:cubicBezTo>
                    <a:cubicBezTo>
                      <a:pt x="67532" y="14478"/>
                      <a:pt x="103537" y="0"/>
                      <a:pt x="148495" y="0"/>
                    </a:cubicBezTo>
                    <a:cubicBezTo>
                      <a:pt x="224504" y="0"/>
                      <a:pt x="262509" y="44863"/>
                      <a:pt x="262509" y="134684"/>
                    </a:cubicBezTo>
                    <a:lnTo>
                      <a:pt x="92011" y="134684"/>
                    </a:lnTo>
                    <a:cubicBezTo>
                      <a:pt x="91630" y="140780"/>
                      <a:pt x="91440" y="150209"/>
                      <a:pt x="91440" y="163163"/>
                    </a:cubicBezTo>
                    <a:cubicBezTo>
                      <a:pt x="91440" y="189833"/>
                      <a:pt x="95155" y="212122"/>
                      <a:pt x="102679" y="229934"/>
                    </a:cubicBezTo>
                    <a:cubicBezTo>
                      <a:pt x="110204" y="247745"/>
                      <a:pt x="119824" y="260699"/>
                      <a:pt x="131826" y="268796"/>
                    </a:cubicBezTo>
                    <a:cubicBezTo>
                      <a:pt x="143732" y="276892"/>
                      <a:pt x="156591" y="280892"/>
                      <a:pt x="170307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2"/>
                      <a:pt x="93154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3" y="44006"/>
                    </a:cubicBezTo>
                    <a:cubicBezTo>
                      <a:pt x="169545" y="23146"/>
                      <a:pt x="158877" y="12764"/>
                      <a:pt x="144780" y="12764"/>
                    </a:cubicBezTo>
                    <a:cubicBezTo>
                      <a:pt x="130207" y="12764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4174EDD9-E5C4-41C3-BBA9-05662246CF0B}"/>
                </a:ext>
              </a:extLst>
            </p:cNvPr>
            <p:cNvGrpSpPr/>
            <p:nvPr/>
          </p:nvGrpSpPr>
          <p:grpSpPr>
            <a:xfrm>
              <a:off x="8194652" y="2062017"/>
              <a:ext cx="2193351" cy="191069"/>
              <a:chOff x="4990405" y="3330445"/>
              <a:chExt cx="2193351" cy="191069"/>
            </a:xfrm>
            <a:grpFill/>
          </p:grpSpPr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1994BFF9-C27F-4A71-8782-1EC7A18C7678}"/>
                  </a:ext>
                </a:extLst>
              </p:cNvPr>
              <p:cNvSpPr/>
              <p:nvPr/>
            </p:nvSpPr>
            <p:spPr>
              <a:xfrm>
                <a:off x="4990405" y="3330445"/>
                <a:ext cx="150932" cy="184442"/>
              </a:xfrm>
              <a:custGeom>
                <a:avLst/>
                <a:gdLst>
                  <a:gd name="connsiteX0" fmla="*/ 249936 w 263842"/>
                  <a:gd name="connsiteY0" fmla="*/ 16573 h 322421"/>
                  <a:gd name="connsiteX1" fmla="*/ 263843 w 263842"/>
                  <a:gd name="connsiteY1" fmla="*/ 56007 h 322421"/>
                  <a:gd name="connsiteX2" fmla="*/ 250793 w 263842"/>
                  <a:gd name="connsiteY2" fmla="*/ 92678 h 322421"/>
                  <a:gd name="connsiteX3" fmla="*/ 216503 w 263842"/>
                  <a:gd name="connsiteY3" fmla="*/ 106966 h 322421"/>
                  <a:gd name="connsiteX4" fmla="*/ 183737 w 263842"/>
                  <a:gd name="connsiteY4" fmla="*/ 96298 h 322421"/>
                  <a:gd name="connsiteX5" fmla="*/ 171641 w 263842"/>
                  <a:gd name="connsiteY5" fmla="*/ 68104 h 322421"/>
                  <a:gd name="connsiteX6" fmla="*/ 198311 w 263842"/>
                  <a:gd name="connsiteY6" fmla="*/ 20764 h 322421"/>
                  <a:gd name="connsiteX7" fmla="*/ 191072 w 263842"/>
                  <a:gd name="connsiteY7" fmla="*/ 20193 h 322421"/>
                  <a:gd name="connsiteX8" fmla="*/ 181356 w 263842"/>
                  <a:gd name="connsiteY8" fmla="*/ 21431 h 322421"/>
                  <a:gd name="connsiteX9" fmla="*/ 142208 w 263842"/>
                  <a:gd name="connsiteY9" fmla="*/ 49339 h 322421"/>
                  <a:gd name="connsiteX10" fmla="*/ 126111 w 263842"/>
                  <a:gd name="connsiteY10" fmla="*/ 99060 h 322421"/>
                  <a:gd name="connsiteX11" fmla="*/ 126111 w 263842"/>
                  <a:gd name="connsiteY11" fmla="*/ 259842 h 322421"/>
                  <a:gd name="connsiteX12" fmla="*/ 139732 w 263842"/>
                  <a:gd name="connsiteY12" fmla="*/ 298704 h 322421"/>
                  <a:gd name="connsiteX13" fmla="*/ 183071 w 263842"/>
                  <a:gd name="connsiteY13" fmla="*/ 309658 h 322421"/>
                  <a:gd name="connsiteX14" fmla="*/ 183071 w 263842"/>
                  <a:gd name="connsiteY14" fmla="*/ 322421 h 322421"/>
                  <a:gd name="connsiteX15" fmla="*/ 169164 w 263842"/>
                  <a:gd name="connsiteY15" fmla="*/ 321850 h 322421"/>
                  <a:gd name="connsiteX16" fmla="*/ 86678 w 263842"/>
                  <a:gd name="connsiteY16" fmla="*/ 320040 h 322421"/>
                  <a:gd name="connsiteX17" fmla="*/ 12097 w 263842"/>
                  <a:gd name="connsiteY17" fmla="*/ 321850 h 322421"/>
                  <a:gd name="connsiteX18" fmla="*/ 0 w 263842"/>
                  <a:gd name="connsiteY18" fmla="*/ 322421 h 322421"/>
                  <a:gd name="connsiteX19" fmla="*/ 0 w 263842"/>
                  <a:gd name="connsiteY19" fmla="*/ 309658 h 322421"/>
                  <a:gd name="connsiteX20" fmla="*/ 30290 w 263842"/>
                  <a:gd name="connsiteY20" fmla="*/ 300228 h 322421"/>
                  <a:gd name="connsiteX21" fmla="*/ 38767 w 263842"/>
                  <a:gd name="connsiteY21" fmla="*/ 265938 h 322421"/>
                  <a:gd name="connsiteX22" fmla="*/ 38767 w 263842"/>
                  <a:gd name="connsiteY22" fmla="*/ 74771 h 322421"/>
                  <a:gd name="connsiteX23" fmla="*/ 30290 w 263842"/>
                  <a:gd name="connsiteY23" fmla="*/ 34099 h 322421"/>
                  <a:gd name="connsiteX24" fmla="*/ 0 w 263842"/>
                  <a:gd name="connsiteY24" fmla="*/ 21336 h 322421"/>
                  <a:gd name="connsiteX25" fmla="*/ 0 w 263842"/>
                  <a:gd name="connsiteY25" fmla="*/ 8572 h 322421"/>
                  <a:gd name="connsiteX26" fmla="*/ 37624 w 263842"/>
                  <a:gd name="connsiteY26" fmla="*/ 10382 h 322421"/>
                  <a:gd name="connsiteX27" fmla="*/ 126206 w 263842"/>
                  <a:gd name="connsiteY27" fmla="*/ 1905 h 322421"/>
                  <a:gd name="connsiteX28" fmla="*/ 126206 w 263842"/>
                  <a:gd name="connsiteY28" fmla="*/ 58293 h 322421"/>
                  <a:gd name="connsiteX29" fmla="*/ 159544 w 263842"/>
                  <a:gd name="connsiteY29" fmla="*/ 16097 h 322421"/>
                  <a:gd name="connsiteX30" fmla="*/ 208693 w 263842"/>
                  <a:gd name="connsiteY30" fmla="*/ 0 h 322421"/>
                  <a:gd name="connsiteX31" fmla="*/ 249936 w 263842"/>
                  <a:gd name="connsiteY31" fmla="*/ 16573 h 322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421">
                    <a:moveTo>
                      <a:pt x="249936" y="16573"/>
                    </a:moveTo>
                    <a:cubicBezTo>
                      <a:pt x="259271" y="27527"/>
                      <a:pt x="263843" y="40672"/>
                      <a:pt x="263843" y="56007"/>
                    </a:cubicBezTo>
                    <a:cubicBezTo>
                      <a:pt x="263843" y="70961"/>
                      <a:pt x="259461" y="83248"/>
                      <a:pt x="250793" y="92678"/>
                    </a:cubicBezTo>
                    <a:cubicBezTo>
                      <a:pt x="242126" y="102203"/>
                      <a:pt x="230696" y="106966"/>
                      <a:pt x="216503" y="106966"/>
                    </a:cubicBezTo>
                    <a:cubicBezTo>
                      <a:pt x="202787" y="106966"/>
                      <a:pt x="191834" y="103441"/>
                      <a:pt x="183737" y="96298"/>
                    </a:cubicBezTo>
                    <a:cubicBezTo>
                      <a:pt x="175641" y="89249"/>
                      <a:pt x="171641" y="79819"/>
                      <a:pt x="171641" y="68104"/>
                    </a:cubicBezTo>
                    <a:cubicBezTo>
                      <a:pt x="171641" y="48673"/>
                      <a:pt x="180499" y="32956"/>
                      <a:pt x="198311" y="20764"/>
                    </a:cubicBezTo>
                    <a:cubicBezTo>
                      <a:pt x="196691" y="20383"/>
                      <a:pt x="194310" y="20193"/>
                      <a:pt x="191072" y="20193"/>
                    </a:cubicBezTo>
                    <a:cubicBezTo>
                      <a:pt x="186976" y="20193"/>
                      <a:pt x="183833" y="20574"/>
                      <a:pt x="181356" y="21431"/>
                    </a:cubicBezTo>
                    <a:cubicBezTo>
                      <a:pt x="166021" y="23813"/>
                      <a:pt x="152972" y="33147"/>
                      <a:pt x="142208" y="49339"/>
                    </a:cubicBezTo>
                    <a:cubicBezTo>
                      <a:pt x="131445" y="65532"/>
                      <a:pt x="126111" y="82105"/>
                      <a:pt x="126111" y="99060"/>
                    </a:cubicBezTo>
                    <a:lnTo>
                      <a:pt x="126111" y="259842"/>
                    </a:lnTo>
                    <a:cubicBezTo>
                      <a:pt x="126111" y="278416"/>
                      <a:pt x="130683" y="291370"/>
                      <a:pt x="139732" y="298704"/>
                    </a:cubicBezTo>
                    <a:cubicBezTo>
                      <a:pt x="148876" y="305943"/>
                      <a:pt x="163259" y="309658"/>
                      <a:pt x="183071" y="309658"/>
                    </a:cubicBezTo>
                    <a:lnTo>
                      <a:pt x="183071" y="322421"/>
                    </a:lnTo>
                    <a:cubicBezTo>
                      <a:pt x="177356" y="322421"/>
                      <a:pt x="172784" y="322231"/>
                      <a:pt x="169164" y="321850"/>
                    </a:cubicBezTo>
                    <a:cubicBezTo>
                      <a:pt x="127921" y="320611"/>
                      <a:pt x="100394" y="320040"/>
                      <a:pt x="86678" y="320040"/>
                    </a:cubicBezTo>
                    <a:cubicBezTo>
                      <a:pt x="75724" y="320040"/>
                      <a:pt x="50864" y="320611"/>
                      <a:pt x="12097" y="321850"/>
                    </a:cubicBezTo>
                    <a:cubicBezTo>
                      <a:pt x="8858" y="322231"/>
                      <a:pt x="4858" y="322421"/>
                      <a:pt x="0" y="322421"/>
                    </a:cubicBezTo>
                    <a:lnTo>
                      <a:pt x="0" y="309658"/>
                    </a:lnTo>
                    <a:cubicBezTo>
                      <a:pt x="14573" y="309658"/>
                      <a:pt x="24670" y="306514"/>
                      <a:pt x="30290" y="300228"/>
                    </a:cubicBezTo>
                    <a:cubicBezTo>
                      <a:pt x="35909" y="293941"/>
                      <a:pt x="38767" y="282511"/>
                      <a:pt x="38767" y="265938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5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2" y="40862"/>
                      <a:pt x="144971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190"/>
                      <a:pt x="240602" y="5620"/>
                      <a:pt x="249936" y="1657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4918A832-FC2D-4A98-892B-A8230248951A}"/>
                  </a:ext>
                </a:extLst>
              </p:cNvPr>
              <p:cNvSpPr/>
              <p:nvPr/>
            </p:nvSpPr>
            <p:spPr>
              <a:xfrm>
                <a:off x="5404474" y="3331226"/>
                <a:ext cx="168042" cy="186788"/>
              </a:xfrm>
              <a:custGeom>
                <a:avLst/>
                <a:gdLst>
                  <a:gd name="connsiteX0" fmla="*/ 19145 w 293751"/>
                  <a:gd name="connsiteY0" fmla="*/ 306610 h 326520"/>
                  <a:gd name="connsiteX1" fmla="*/ 0 w 293751"/>
                  <a:gd name="connsiteY1" fmla="*/ 253841 h 326520"/>
                  <a:gd name="connsiteX2" fmla="*/ 14288 w 293751"/>
                  <a:gd name="connsiteY2" fmla="*/ 208598 h 326520"/>
                  <a:gd name="connsiteX3" fmla="*/ 48863 w 293751"/>
                  <a:gd name="connsiteY3" fmla="*/ 180975 h 326520"/>
                  <a:gd name="connsiteX4" fmla="*/ 100775 w 293751"/>
                  <a:gd name="connsiteY4" fmla="*/ 160306 h 326520"/>
                  <a:gd name="connsiteX5" fmla="*/ 149638 w 293751"/>
                  <a:gd name="connsiteY5" fmla="*/ 139351 h 326520"/>
                  <a:gd name="connsiteX6" fmla="*/ 165068 w 293751"/>
                  <a:gd name="connsiteY6" fmla="*/ 113538 h 326520"/>
                  <a:gd name="connsiteX7" fmla="*/ 165068 w 293751"/>
                  <a:gd name="connsiteY7" fmla="*/ 66199 h 326520"/>
                  <a:gd name="connsiteX8" fmla="*/ 153257 w 293751"/>
                  <a:gd name="connsiteY8" fmla="*/ 26479 h 326520"/>
                  <a:gd name="connsiteX9" fmla="*/ 116586 w 293751"/>
                  <a:gd name="connsiteY9" fmla="*/ 12192 h 326520"/>
                  <a:gd name="connsiteX10" fmla="*/ 72295 w 293751"/>
                  <a:gd name="connsiteY10" fmla="*/ 26765 h 326520"/>
                  <a:gd name="connsiteX11" fmla="*/ 98679 w 293751"/>
                  <a:gd name="connsiteY11" fmla="*/ 44958 h 326520"/>
                  <a:gd name="connsiteX12" fmla="*/ 108109 w 293751"/>
                  <a:gd name="connsiteY12" fmla="*/ 73438 h 326520"/>
                  <a:gd name="connsiteX13" fmla="*/ 94202 w 293751"/>
                  <a:gd name="connsiteY13" fmla="*/ 106204 h 326520"/>
                  <a:gd name="connsiteX14" fmla="*/ 60198 w 293751"/>
                  <a:gd name="connsiteY14" fmla="*/ 118300 h 326520"/>
                  <a:gd name="connsiteX15" fmla="*/ 27432 w 293751"/>
                  <a:gd name="connsiteY15" fmla="*/ 104965 h 326520"/>
                  <a:gd name="connsiteX16" fmla="*/ 15907 w 293751"/>
                  <a:gd name="connsiteY16" fmla="*/ 71628 h 326520"/>
                  <a:gd name="connsiteX17" fmla="*/ 24098 w 293751"/>
                  <a:gd name="connsiteY17" fmla="*/ 42767 h 326520"/>
                  <a:gd name="connsiteX18" fmla="*/ 49244 w 293751"/>
                  <a:gd name="connsiteY18" fmla="*/ 20574 h 326520"/>
                  <a:gd name="connsiteX19" fmla="*/ 89630 w 293751"/>
                  <a:gd name="connsiteY19" fmla="*/ 5429 h 326520"/>
                  <a:gd name="connsiteX20" fmla="*/ 142113 w 293751"/>
                  <a:gd name="connsiteY20" fmla="*/ 0 h 326520"/>
                  <a:gd name="connsiteX21" fmla="*/ 193643 w 293751"/>
                  <a:gd name="connsiteY21" fmla="*/ 6096 h 326520"/>
                  <a:gd name="connsiteX22" fmla="*/ 230029 w 293751"/>
                  <a:gd name="connsiteY22" fmla="*/ 26765 h 326520"/>
                  <a:gd name="connsiteX23" fmla="*/ 247936 w 293751"/>
                  <a:gd name="connsiteY23" fmla="*/ 59531 h 326520"/>
                  <a:gd name="connsiteX24" fmla="*/ 252508 w 293751"/>
                  <a:gd name="connsiteY24" fmla="*/ 112300 h 326520"/>
                  <a:gd name="connsiteX25" fmla="*/ 252508 w 293751"/>
                  <a:gd name="connsiteY25" fmla="*/ 277273 h 326520"/>
                  <a:gd name="connsiteX26" fmla="*/ 255270 w 293751"/>
                  <a:gd name="connsiteY26" fmla="*/ 297942 h 326520"/>
                  <a:gd name="connsiteX27" fmla="*/ 265843 w 293751"/>
                  <a:gd name="connsiteY27" fmla="*/ 304038 h 326520"/>
                  <a:gd name="connsiteX28" fmla="*/ 287655 w 293751"/>
                  <a:gd name="connsiteY28" fmla="*/ 293751 h 326520"/>
                  <a:gd name="connsiteX29" fmla="*/ 293751 w 293751"/>
                  <a:gd name="connsiteY29" fmla="*/ 304038 h 326520"/>
                  <a:gd name="connsiteX30" fmla="*/ 226981 w 293751"/>
                  <a:gd name="connsiteY30" fmla="*/ 326517 h 326520"/>
                  <a:gd name="connsiteX31" fmla="*/ 180308 w 293751"/>
                  <a:gd name="connsiteY31" fmla="*/ 313182 h 326520"/>
                  <a:gd name="connsiteX32" fmla="*/ 166402 w 293751"/>
                  <a:gd name="connsiteY32" fmla="*/ 277368 h 326520"/>
                  <a:gd name="connsiteX33" fmla="*/ 77248 w 293751"/>
                  <a:gd name="connsiteY33" fmla="*/ 326517 h 326520"/>
                  <a:gd name="connsiteX34" fmla="*/ 19145 w 293751"/>
                  <a:gd name="connsiteY34" fmla="*/ 306610 h 326520"/>
                  <a:gd name="connsiteX35" fmla="*/ 165068 w 293751"/>
                  <a:gd name="connsiteY35" fmla="*/ 262985 h 326520"/>
                  <a:gd name="connsiteX36" fmla="*/ 165068 w 293751"/>
                  <a:gd name="connsiteY36" fmla="*/ 138589 h 326520"/>
                  <a:gd name="connsiteX37" fmla="*/ 134112 w 293751"/>
                  <a:gd name="connsiteY37" fmla="*/ 165259 h 326520"/>
                  <a:gd name="connsiteX38" fmla="*/ 98298 w 293751"/>
                  <a:gd name="connsiteY38" fmla="*/ 195548 h 326520"/>
                  <a:gd name="connsiteX39" fmla="*/ 86201 w 293751"/>
                  <a:gd name="connsiteY39" fmla="*/ 239268 h 326520"/>
                  <a:gd name="connsiteX40" fmla="*/ 96488 w 293751"/>
                  <a:gd name="connsiteY40" fmla="*/ 275939 h 326520"/>
                  <a:gd name="connsiteX41" fmla="*/ 123825 w 293751"/>
                  <a:gd name="connsiteY41" fmla="*/ 287750 h 326520"/>
                  <a:gd name="connsiteX42" fmla="*/ 165068 w 293751"/>
                  <a:gd name="connsiteY42" fmla="*/ 262985 h 326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1" h="326520">
                    <a:moveTo>
                      <a:pt x="19145" y="306610"/>
                    </a:moveTo>
                    <a:cubicBezTo>
                      <a:pt x="6382" y="293275"/>
                      <a:pt x="0" y="275653"/>
                      <a:pt x="0" y="253841"/>
                    </a:cubicBezTo>
                    <a:cubicBezTo>
                      <a:pt x="0" y="235648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0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2" y="16954"/>
                      <a:pt x="133160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30" y="30861"/>
                      <a:pt x="92393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7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5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1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3"/>
                      <a:pt x="244888" y="46577"/>
                      <a:pt x="247936" y="59531"/>
                    </a:cubicBezTo>
                    <a:cubicBezTo>
                      <a:pt x="250984" y="72485"/>
                      <a:pt x="252508" y="90106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707"/>
                      <a:pt x="31814" y="320040"/>
                      <a:pt x="19145" y="306610"/>
                    </a:cubicBezTo>
                    <a:close/>
                    <a:moveTo>
                      <a:pt x="165068" y="262985"/>
                    </a:moveTo>
                    <a:lnTo>
                      <a:pt x="165068" y="138589"/>
                    </a:lnTo>
                    <a:cubicBezTo>
                      <a:pt x="160211" y="146685"/>
                      <a:pt x="149924" y="155543"/>
                      <a:pt x="134112" y="165259"/>
                    </a:cubicBezTo>
                    <a:cubicBezTo>
                      <a:pt x="118301" y="175355"/>
                      <a:pt x="106394" y="185452"/>
                      <a:pt x="98298" y="195548"/>
                    </a:cubicBezTo>
                    <a:cubicBezTo>
                      <a:pt x="90202" y="205645"/>
                      <a:pt x="86201" y="220218"/>
                      <a:pt x="86201" y="239268"/>
                    </a:cubicBezTo>
                    <a:cubicBezTo>
                      <a:pt x="86201" y="255842"/>
                      <a:pt x="89630" y="268129"/>
                      <a:pt x="96488" y="275939"/>
                    </a:cubicBezTo>
                    <a:cubicBezTo>
                      <a:pt x="103346" y="283845"/>
                      <a:pt x="112490" y="287750"/>
                      <a:pt x="123825" y="287750"/>
                    </a:cubicBezTo>
                    <a:cubicBezTo>
                      <a:pt x="139541" y="287846"/>
                      <a:pt x="153257" y="279559"/>
                      <a:pt x="165068" y="26298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C494204D-E78E-474E-A518-2E26D53A50FC}"/>
                  </a:ext>
                </a:extLst>
              </p:cNvPr>
              <p:cNvSpPr/>
              <p:nvPr/>
            </p:nvSpPr>
            <p:spPr>
              <a:xfrm>
                <a:off x="5886740" y="3330519"/>
                <a:ext cx="301266" cy="184388"/>
              </a:xfrm>
              <a:custGeom>
                <a:avLst/>
                <a:gdLst>
                  <a:gd name="connsiteX0" fmla="*/ 496634 w 526637"/>
                  <a:gd name="connsiteY0" fmla="*/ 300133 h 322326"/>
                  <a:gd name="connsiteX1" fmla="*/ 526637 w 526637"/>
                  <a:gd name="connsiteY1" fmla="*/ 309563 h 322326"/>
                  <a:gd name="connsiteX2" fmla="*/ 526637 w 526637"/>
                  <a:gd name="connsiteY2" fmla="*/ 322326 h 322326"/>
                  <a:gd name="connsiteX3" fmla="*/ 446532 w 526637"/>
                  <a:gd name="connsiteY3" fmla="*/ 319945 h 322326"/>
                  <a:gd name="connsiteX4" fmla="*/ 371285 w 526637"/>
                  <a:gd name="connsiteY4" fmla="*/ 322326 h 322326"/>
                  <a:gd name="connsiteX5" fmla="*/ 371285 w 526637"/>
                  <a:gd name="connsiteY5" fmla="*/ 309563 h 322326"/>
                  <a:gd name="connsiteX6" fmla="*/ 394049 w 526637"/>
                  <a:gd name="connsiteY6" fmla="*/ 300419 h 322326"/>
                  <a:gd name="connsiteX7" fmla="*/ 400431 w 526637"/>
                  <a:gd name="connsiteY7" fmla="*/ 265843 h 322326"/>
                  <a:gd name="connsiteX8" fmla="*/ 400431 w 526637"/>
                  <a:gd name="connsiteY8" fmla="*/ 77152 h 322326"/>
                  <a:gd name="connsiteX9" fmla="*/ 392811 w 526637"/>
                  <a:gd name="connsiteY9" fmla="*/ 39243 h 322326"/>
                  <a:gd name="connsiteX10" fmla="*/ 363950 w 526637"/>
                  <a:gd name="connsiteY10" fmla="*/ 26765 h 322326"/>
                  <a:gd name="connsiteX11" fmla="*/ 324803 w 526637"/>
                  <a:gd name="connsiteY11" fmla="*/ 45529 h 322326"/>
                  <a:gd name="connsiteX12" fmla="*/ 305086 w 526637"/>
                  <a:gd name="connsiteY12" fmla="*/ 91631 h 322326"/>
                  <a:gd name="connsiteX13" fmla="*/ 305086 w 526637"/>
                  <a:gd name="connsiteY13" fmla="*/ 102584 h 322326"/>
                  <a:gd name="connsiteX14" fmla="*/ 305086 w 526637"/>
                  <a:gd name="connsiteY14" fmla="*/ 265748 h 322326"/>
                  <a:gd name="connsiteX15" fmla="*/ 312706 w 526637"/>
                  <a:gd name="connsiteY15" fmla="*/ 300038 h 322326"/>
                  <a:gd name="connsiteX16" fmla="*/ 340328 w 526637"/>
                  <a:gd name="connsiteY16" fmla="*/ 309467 h 322326"/>
                  <a:gd name="connsiteX17" fmla="*/ 340328 w 526637"/>
                  <a:gd name="connsiteY17" fmla="*/ 322231 h 322326"/>
                  <a:gd name="connsiteX18" fmla="*/ 263938 w 526637"/>
                  <a:gd name="connsiteY18" fmla="*/ 319850 h 322326"/>
                  <a:gd name="connsiteX19" fmla="*/ 188690 w 526637"/>
                  <a:gd name="connsiteY19" fmla="*/ 322231 h 322326"/>
                  <a:gd name="connsiteX20" fmla="*/ 188690 w 526637"/>
                  <a:gd name="connsiteY20" fmla="*/ 309467 h 322326"/>
                  <a:gd name="connsiteX21" fmla="*/ 211455 w 526637"/>
                  <a:gd name="connsiteY21" fmla="*/ 300038 h 322326"/>
                  <a:gd name="connsiteX22" fmla="*/ 217837 w 526637"/>
                  <a:gd name="connsiteY22" fmla="*/ 265748 h 322326"/>
                  <a:gd name="connsiteX23" fmla="*/ 217837 w 526637"/>
                  <a:gd name="connsiteY23" fmla="*/ 77152 h 322326"/>
                  <a:gd name="connsiteX24" fmla="*/ 211169 w 526637"/>
                  <a:gd name="connsiteY24" fmla="*/ 39243 h 322326"/>
                  <a:gd name="connsiteX25" fmla="*/ 185071 w 526637"/>
                  <a:gd name="connsiteY25" fmla="*/ 26765 h 322326"/>
                  <a:gd name="connsiteX26" fmla="*/ 143542 w 526637"/>
                  <a:gd name="connsiteY26" fmla="*/ 47054 h 322326"/>
                  <a:gd name="connsiteX27" fmla="*/ 126206 w 526637"/>
                  <a:gd name="connsiteY27" fmla="*/ 97060 h 322326"/>
                  <a:gd name="connsiteX28" fmla="*/ 126206 w 526637"/>
                  <a:gd name="connsiteY28" fmla="*/ 265748 h 322326"/>
                  <a:gd name="connsiteX29" fmla="*/ 132588 w 526637"/>
                  <a:gd name="connsiteY29" fmla="*/ 300038 h 322326"/>
                  <a:gd name="connsiteX30" fmla="*/ 155353 w 526637"/>
                  <a:gd name="connsiteY30" fmla="*/ 309467 h 322326"/>
                  <a:gd name="connsiteX31" fmla="*/ 155353 w 526637"/>
                  <a:gd name="connsiteY31" fmla="*/ 322231 h 322326"/>
                  <a:gd name="connsiteX32" fmla="*/ 83725 w 526637"/>
                  <a:gd name="connsiteY32" fmla="*/ 319850 h 322326"/>
                  <a:gd name="connsiteX33" fmla="*/ 0 w 526637"/>
                  <a:gd name="connsiteY33" fmla="*/ 322231 h 322326"/>
                  <a:gd name="connsiteX34" fmla="*/ 0 w 526637"/>
                  <a:gd name="connsiteY34" fmla="*/ 309467 h 322326"/>
                  <a:gd name="connsiteX35" fmla="*/ 30290 w 526637"/>
                  <a:gd name="connsiteY35" fmla="*/ 300038 h 322326"/>
                  <a:gd name="connsiteX36" fmla="*/ 38767 w 526637"/>
                  <a:gd name="connsiteY36" fmla="*/ 265748 h 322326"/>
                  <a:gd name="connsiteX37" fmla="*/ 38767 w 526637"/>
                  <a:gd name="connsiteY37" fmla="*/ 74676 h 322326"/>
                  <a:gd name="connsiteX38" fmla="*/ 30290 w 526637"/>
                  <a:gd name="connsiteY38" fmla="*/ 34004 h 322326"/>
                  <a:gd name="connsiteX39" fmla="*/ 0 w 526637"/>
                  <a:gd name="connsiteY39" fmla="*/ 21241 h 322326"/>
                  <a:gd name="connsiteX40" fmla="*/ 0 w 526637"/>
                  <a:gd name="connsiteY40" fmla="*/ 8477 h 322326"/>
                  <a:gd name="connsiteX41" fmla="*/ 37624 w 526637"/>
                  <a:gd name="connsiteY41" fmla="*/ 10287 h 322326"/>
                  <a:gd name="connsiteX42" fmla="*/ 126206 w 526637"/>
                  <a:gd name="connsiteY42" fmla="*/ 1810 h 322326"/>
                  <a:gd name="connsiteX43" fmla="*/ 126206 w 526637"/>
                  <a:gd name="connsiteY43" fmla="*/ 56388 h 322326"/>
                  <a:gd name="connsiteX44" fmla="*/ 220218 w 526637"/>
                  <a:gd name="connsiteY44" fmla="*/ 0 h 322326"/>
                  <a:gd name="connsiteX45" fmla="*/ 286988 w 526637"/>
                  <a:gd name="connsiteY45" fmla="*/ 23622 h 322326"/>
                  <a:gd name="connsiteX46" fmla="*/ 302133 w 526637"/>
                  <a:gd name="connsiteY46" fmla="*/ 60008 h 322326"/>
                  <a:gd name="connsiteX47" fmla="*/ 343376 w 526637"/>
                  <a:gd name="connsiteY47" fmla="*/ 13621 h 322326"/>
                  <a:gd name="connsiteX48" fmla="*/ 402812 w 526637"/>
                  <a:gd name="connsiteY48" fmla="*/ 0 h 322326"/>
                  <a:gd name="connsiteX49" fmla="*/ 469583 w 526637"/>
                  <a:gd name="connsiteY49" fmla="*/ 23622 h 322326"/>
                  <a:gd name="connsiteX50" fmla="*/ 483489 w 526637"/>
                  <a:gd name="connsiteY50" fmla="*/ 53340 h 322326"/>
                  <a:gd name="connsiteX51" fmla="*/ 487775 w 526637"/>
                  <a:gd name="connsiteY51" fmla="*/ 102489 h 322326"/>
                  <a:gd name="connsiteX52" fmla="*/ 487775 w 526637"/>
                  <a:gd name="connsiteY52" fmla="*/ 265652 h 322326"/>
                  <a:gd name="connsiteX53" fmla="*/ 496634 w 526637"/>
                  <a:gd name="connsiteY53" fmla="*/ 300133 h 322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637" h="322326">
                    <a:moveTo>
                      <a:pt x="496634" y="300133"/>
                    </a:moveTo>
                    <a:cubicBezTo>
                      <a:pt x="502539" y="306419"/>
                      <a:pt x="512540" y="309563"/>
                      <a:pt x="526637" y="309563"/>
                    </a:cubicBezTo>
                    <a:lnTo>
                      <a:pt x="526637" y="322326"/>
                    </a:lnTo>
                    <a:cubicBezTo>
                      <a:pt x="486156" y="320707"/>
                      <a:pt x="459486" y="319945"/>
                      <a:pt x="446532" y="319945"/>
                    </a:cubicBezTo>
                    <a:cubicBezTo>
                      <a:pt x="435197" y="319945"/>
                      <a:pt x="410146" y="320802"/>
                      <a:pt x="371285" y="322326"/>
                    </a:cubicBezTo>
                    <a:lnTo>
                      <a:pt x="371285" y="309563"/>
                    </a:lnTo>
                    <a:cubicBezTo>
                      <a:pt x="382238" y="309563"/>
                      <a:pt x="389763" y="306515"/>
                      <a:pt x="394049" y="300419"/>
                    </a:cubicBezTo>
                    <a:cubicBezTo>
                      <a:pt x="398336" y="294323"/>
                      <a:pt x="400431" y="282797"/>
                      <a:pt x="400431" y="265843"/>
                    </a:cubicBezTo>
                    <a:lnTo>
                      <a:pt x="400431" y="77152"/>
                    </a:lnTo>
                    <a:cubicBezTo>
                      <a:pt x="400431" y="60198"/>
                      <a:pt x="397859" y="47530"/>
                      <a:pt x="392811" y="39243"/>
                    </a:cubicBezTo>
                    <a:cubicBezTo>
                      <a:pt x="387763" y="30956"/>
                      <a:pt x="378143" y="26765"/>
                      <a:pt x="363950" y="26765"/>
                    </a:cubicBezTo>
                    <a:cubicBezTo>
                      <a:pt x="348996" y="26765"/>
                      <a:pt x="335947" y="33052"/>
                      <a:pt x="324803" y="45529"/>
                    </a:cubicBezTo>
                    <a:cubicBezTo>
                      <a:pt x="313658" y="58102"/>
                      <a:pt x="307086" y="73438"/>
                      <a:pt x="305086" y="91631"/>
                    </a:cubicBezTo>
                    <a:lnTo>
                      <a:pt x="305086" y="102584"/>
                    </a:lnTo>
                    <a:lnTo>
                      <a:pt x="305086" y="265748"/>
                    </a:lnTo>
                    <a:cubicBezTo>
                      <a:pt x="305086" y="282321"/>
                      <a:pt x="307562" y="293751"/>
                      <a:pt x="312706" y="300038"/>
                    </a:cubicBezTo>
                    <a:cubicBezTo>
                      <a:pt x="317754" y="306324"/>
                      <a:pt x="326993" y="309467"/>
                      <a:pt x="340328" y="309467"/>
                    </a:cubicBezTo>
                    <a:lnTo>
                      <a:pt x="340328" y="322231"/>
                    </a:lnTo>
                    <a:cubicBezTo>
                      <a:pt x="301466" y="320612"/>
                      <a:pt x="276035" y="319850"/>
                      <a:pt x="263938" y="319850"/>
                    </a:cubicBezTo>
                    <a:cubicBezTo>
                      <a:pt x="252603" y="319850"/>
                      <a:pt x="227552" y="320707"/>
                      <a:pt x="188690" y="322231"/>
                    </a:cubicBezTo>
                    <a:lnTo>
                      <a:pt x="188690" y="309467"/>
                    </a:lnTo>
                    <a:cubicBezTo>
                      <a:pt x="199644" y="309467"/>
                      <a:pt x="207169" y="306324"/>
                      <a:pt x="211455" y="300038"/>
                    </a:cubicBezTo>
                    <a:cubicBezTo>
                      <a:pt x="215741" y="293751"/>
                      <a:pt x="217837" y="282321"/>
                      <a:pt x="217837" y="265748"/>
                    </a:cubicBezTo>
                    <a:lnTo>
                      <a:pt x="217837" y="77152"/>
                    </a:lnTo>
                    <a:cubicBezTo>
                      <a:pt x="217837" y="60198"/>
                      <a:pt x="215646" y="47530"/>
                      <a:pt x="211169" y="39243"/>
                    </a:cubicBezTo>
                    <a:cubicBezTo>
                      <a:pt x="206693" y="30956"/>
                      <a:pt x="198025" y="26765"/>
                      <a:pt x="185071" y="26765"/>
                    </a:cubicBezTo>
                    <a:cubicBezTo>
                      <a:pt x="168878" y="26765"/>
                      <a:pt x="155067" y="33528"/>
                      <a:pt x="143542" y="47054"/>
                    </a:cubicBezTo>
                    <a:cubicBezTo>
                      <a:pt x="132017" y="60579"/>
                      <a:pt x="126206" y="77248"/>
                      <a:pt x="126206" y="97060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575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477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59" y="30861"/>
                      <a:pt x="480727" y="40862"/>
                      <a:pt x="483489" y="53340"/>
                    </a:cubicBezTo>
                    <a:cubicBezTo>
                      <a:pt x="486346" y="65913"/>
                      <a:pt x="487775" y="82296"/>
                      <a:pt x="487775" y="102489"/>
                    </a:cubicBezTo>
                    <a:lnTo>
                      <a:pt x="487775" y="265652"/>
                    </a:lnTo>
                    <a:cubicBezTo>
                      <a:pt x="487871" y="282416"/>
                      <a:pt x="490823" y="293846"/>
                      <a:pt x="496634" y="30013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45D326CE-321B-4833-8391-2B53FF2E24B0}"/>
                  </a:ext>
                </a:extLst>
              </p:cNvPr>
              <p:cNvSpPr/>
              <p:nvPr/>
            </p:nvSpPr>
            <p:spPr>
              <a:xfrm>
                <a:off x="6516109" y="3332388"/>
                <a:ext cx="170002" cy="189126"/>
              </a:xfrm>
              <a:custGeom>
                <a:avLst/>
                <a:gdLst>
                  <a:gd name="connsiteX0" fmla="*/ 257747 w 297180"/>
                  <a:gd name="connsiteY0" fmla="*/ 39719 h 330612"/>
                  <a:gd name="connsiteX1" fmla="*/ 297180 w 297180"/>
                  <a:gd name="connsiteY1" fmla="*/ 165640 h 330612"/>
                  <a:gd name="connsiteX2" fmla="*/ 257747 w 297180"/>
                  <a:gd name="connsiteY2" fmla="*/ 291179 h 330612"/>
                  <a:gd name="connsiteX3" fmla="*/ 148590 w 297180"/>
                  <a:gd name="connsiteY3" fmla="*/ 330613 h 330612"/>
                  <a:gd name="connsiteX4" fmla="*/ 39719 w 297180"/>
                  <a:gd name="connsiteY4" fmla="*/ 291179 h 330612"/>
                  <a:gd name="connsiteX5" fmla="*/ 0 w 297180"/>
                  <a:gd name="connsiteY5" fmla="*/ 165640 h 330612"/>
                  <a:gd name="connsiteX6" fmla="*/ 39719 w 297180"/>
                  <a:gd name="connsiteY6" fmla="*/ 39719 h 330612"/>
                  <a:gd name="connsiteX7" fmla="*/ 148590 w 297180"/>
                  <a:gd name="connsiteY7" fmla="*/ 0 h 330612"/>
                  <a:gd name="connsiteX8" fmla="*/ 257747 w 297180"/>
                  <a:gd name="connsiteY8" fmla="*/ 39719 h 330612"/>
                  <a:gd name="connsiteX9" fmla="*/ 106966 w 297180"/>
                  <a:gd name="connsiteY9" fmla="*/ 50006 h 330612"/>
                  <a:gd name="connsiteX10" fmla="*/ 91535 w 297180"/>
                  <a:gd name="connsiteY10" fmla="*/ 165544 h 330612"/>
                  <a:gd name="connsiteX11" fmla="*/ 106966 w 297180"/>
                  <a:gd name="connsiteY11" fmla="*/ 280797 h 330612"/>
                  <a:gd name="connsiteX12" fmla="*/ 148495 w 297180"/>
                  <a:gd name="connsiteY12" fmla="*/ 318421 h 330612"/>
                  <a:gd name="connsiteX13" fmla="*/ 190310 w 297180"/>
                  <a:gd name="connsiteY13" fmla="*/ 281083 h 330612"/>
                  <a:gd name="connsiteX14" fmla="*/ 205454 w 297180"/>
                  <a:gd name="connsiteY14" fmla="*/ 165544 h 330612"/>
                  <a:gd name="connsiteX15" fmla="*/ 190024 w 297180"/>
                  <a:gd name="connsiteY15" fmla="*/ 49625 h 330612"/>
                  <a:gd name="connsiteX16" fmla="*/ 148495 w 297180"/>
                  <a:gd name="connsiteY16" fmla="*/ 12002 h 330612"/>
                  <a:gd name="connsiteX17" fmla="*/ 106966 w 297180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80" h="330612">
                    <a:moveTo>
                      <a:pt x="257747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5"/>
                      <a:pt x="284036" y="264890"/>
                      <a:pt x="257747" y="291179"/>
                    </a:cubicBezTo>
                    <a:cubicBezTo>
                      <a:pt x="231458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5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99" y="13240"/>
                      <a:pt x="102489" y="0"/>
                      <a:pt x="148590" y="0"/>
                    </a:cubicBezTo>
                    <a:cubicBezTo>
                      <a:pt x="195072" y="0"/>
                      <a:pt x="231458" y="13240"/>
                      <a:pt x="257747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7" y="318421"/>
                      <a:pt x="180213" y="305943"/>
                      <a:pt x="190310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348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B4B1E11D-B60B-4E08-A6EB-4A562D953685}"/>
                  </a:ext>
                </a:extLst>
              </p:cNvPr>
              <p:cNvSpPr/>
              <p:nvPr/>
            </p:nvSpPr>
            <p:spPr>
              <a:xfrm>
                <a:off x="6983348" y="33304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717 h 322230"/>
                  <a:gd name="connsiteX1" fmla="*/ 307277 w 350329"/>
                  <a:gd name="connsiteY1" fmla="*/ 53435 h 322230"/>
                  <a:gd name="connsiteX2" fmla="*/ 311563 w 350329"/>
                  <a:gd name="connsiteY2" fmla="*/ 102584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152 h 322230"/>
                  <a:gd name="connsiteX13" fmla="*/ 215837 w 350329"/>
                  <a:gd name="connsiteY13" fmla="*/ 39529 h 322230"/>
                  <a:gd name="connsiteX14" fmla="*/ 186404 w 350329"/>
                  <a:gd name="connsiteY14" fmla="*/ 26765 h 322230"/>
                  <a:gd name="connsiteX15" fmla="*/ 143923 w 350329"/>
                  <a:gd name="connsiteY15" fmla="*/ 47054 h 322230"/>
                  <a:gd name="connsiteX16" fmla="*/ 126302 w 350329"/>
                  <a:gd name="connsiteY16" fmla="*/ 97060 h 322230"/>
                  <a:gd name="connsiteX17" fmla="*/ 126302 w 350329"/>
                  <a:gd name="connsiteY17" fmla="*/ 265748 h 322230"/>
                  <a:gd name="connsiteX18" fmla="*/ 133541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676 h 322230"/>
                  <a:gd name="connsiteX27" fmla="*/ 30290 w 350329"/>
                  <a:gd name="connsiteY27" fmla="*/ 34004 h 322230"/>
                  <a:gd name="connsiteX28" fmla="*/ 0 w 350329"/>
                  <a:gd name="connsiteY28" fmla="*/ 21241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5743 w 350329"/>
                  <a:gd name="connsiteY33" fmla="*/ 0 h 322230"/>
                  <a:gd name="connsiteX34" fmla="*/ 292703 w 350329"/>
                  <a:gd name="connsiteY34" fmla="*/ 23717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717"/>
                    </a:moveTo>
                    <a:cubicBezTo>
                      <a:pt x="299561" y="31433"/>
                      <a:pt x="304419" y="41339"/>
                      <a:pt x="307277" y="53435"/>
                    </a:cubicBezTo>
                    <a:cubicBezTo>
                      <a:pt x="310134" y="65532"/>
                      <a:pt x="311563" y="81915"/>
                      <a:pt x="311563" y="102584"/>
                    </a:cubicBezTo>
                    <a:lnTo>
                      <a:pt x="311563" y="265748"/>
                    </a:lnTo>
                    <a:cubicBezTo>
                      <a:pt x="311563" y="282321"/>
                      <a:pt x="314516" y="293751"/>
                      <a:pt x="320326" y="300038"/>
                    </a:cubicBezTo>
                    <a:cubicBezTo>
                      <a:pt x="326231" y="306324"/>
                      <a:pt x="336233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8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152"/>
                    </a:lnTo>
                    <a:cubicBezTo>
                      <a:pt x="224028" y="60579"/>
                      <a:pt x="221266" y="48006"/>
                      <a:pt x="215837" y="39529"/>
                    </a:cubicBezTo>
                    <a:cubicBezTo>
                      <a:pt x="210407" y="31052"/>
                      <a:pt x="200597" y="26765"/>
                      <a:pt x="186404" y="26765"/>
                    </a:cubicBezTo>
                    <a:cubicBezTo>
                      <a:pt x="169831" y="26765"/>
                      <a:pt x="155639" y="33528"/>
                      <a:pt x="143923" y="47054"/>
                    </a:cubicBezTo>
                    <a:cubicBezTo>
                      <a:pt x="132207" y="60579"/>
                      <a:pt x="126302" y="77248"/>
                      <a:pt x="126302" y="97060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1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670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399" y="18764"/>
                      <a:pt x="177546" y="0"/>
                      <a:pt x="225743" y="0"/>
                    </a:cubicBezTo>
                    <a:cubicBezTo>
                      <a:pt x="256699" y="95"/>
                      <a:pt x="278892" y="8001"/>
                      <a:pt x="292703" y="237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7C315E86-55D5-4865-A27D-05105B5058D0}"/>
                </a:ext>
              </a:extLst>
            </p:cNvPr>
            <p:cNvGrpSpPr/>
            <p:nvPr/>
          </p:nvGrpSpPr>
          <p:grpSpPr>
            <a:xfrm>
              <a:off x="8194652" y="2790087"/>
              <a:ext cx="1401046" cy="191203"/>
              <a:chOff x="4996524" y="4058515"/>
              <a:chExt cx="1401046" cy="191203"/>
            </a:xfrm>
            <a:grpFill/>
          </p:grpSpPr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3BBC22A9-173B-4F26-A77E-335FF5A44AF8}"/>
                  </a:ext>
                </a:extLst>
              </p:cNvPr>
              <p:cNvSpPr/>
              <p:nvPr/>
            </p:nvSpPr>
            <p:spPr>
              <a:xfrm>
                <a:off x="4996524" y="4060626"/>
                <a:ext cx="131644" cy="189092"/>
              </a:xfrm>
              <a:custGeom>
                <a:avLst/>
                <a:gdLst>
                  <a:gd name="connsiteX0" fmla="*/ 149257 w 230123"/>
                  <a:gd name="connsiteY0" fmla="*/ 5553 h 330545"/>
                  <a:gd name="connsiteX1" fmla="*/ 178975 w 230123"/>
                  <a:gd name="connsiteY1" fmla="*/ 18602 h 330545"/>
                  <a:gd name="connsiteX2" fmla="*/ 189929 w 230123"/>
                  <a:gd name="connsiteY2" fmla="*/ 22888 h 330545"/>
                  <a:gd name="connsiteX3" fmla="*/ 199358 w 230123"/>
                  <a:gd name="connsiteY3" fmla="*/ 17173 h 330545"/>
                  <a:gd name="connsiteX4" fmla="*/ 204502 w 230123"/>
                  <a:gd name="connsiteY4" fmla="*/ 504 h 330545"/>
                  <a:gd name="connsiteX5" fmla="*/ 217265 w 230123"/>
                  <a:gd name="connsiteY5" fmla="*/ 504 h 330545"/>
                  <a:gd name="connsiteX6" fmla="*/ 214884 w 230123"/>
                  <a:gd name="connsiteY6" fmla="*/ 107279 h 330545"/>
                  <a:gd name="connsiteX7" fmla="*/ 202121 w 230123"/>
                  <a:gd name="connsiteY7" fmla="*/ 107279 h 330545"/>
                  <a:gd name="connsiteX8" fmla="*/ 178118 w 230123"/>
                  <a:gd name="connsiteY8" fmla="*/ 40224 h 330545"/>
                  <a:gd name="connsiteX9" fmla="*/ 124397 w 230123"/>
                  <a:gd name="connsiteY9" fmla="*/ 13268 h 330545"/>
                  <a:gd name="connsiteX10" fmla="*/ 94393 w 230123"/>
                  <a:gd name="connsiteY10" fmla="*/ 23555 h 330545"/>
                  <a:gd name="connsiteX11" fmla="*/ 82582 w 230123"/>
                  <a:gd name="connsiteY11" fmla="*/ 52035 h 330545"/>
                  <a:gd name="connsiteX12" fmla="*/ 96584 w 230123"/>
                  <a:gd name="connsiteY12" fmla="*/ 87563 h 330545"/>
                  <a:gd name="connsiteX13" fmla="*/ 140303 w 230123"/>
                  <a:gd name="connsiteY13" fmla="*/ 123662 h 330545"/>
                  <a:gd name="connsiteX14" fmla="*/ 157925 w 230123"/>
                  <a:gd name="connsiteY14" fmla="*/ 136426 h 330545"/>
                  <a:gd name="connsiteX15" fmla="*/ 212503 w 230123"/>
                  <a:gd name="connsiteY15" fmla="*/ 186146 h 330545"/>
                  <a:gd name="connsiteX16" fmla="*/ 230124 w 230123"/>
                  <a:gd name="connsiteY16" fmla="*/ 240725 h 330545"/>
                  <a:gd name="connsiteX17" fmla="*/ 214694 w 230123"/>
                  <a:gd name="connsiteY17" fmla="*/ 288064 h 330545"/>
                  <a:gd name="connsiteX18" fmla="*/ 173165 w 230123"/>
                  <a:gd name="connsiteY18" fmla="*/ 319592 h 330545"/>
                  <a:gd name="connsiteX19" fmla="*/ 115538 w 230123"/>
                  <a:gd name="connsiteY19" fmla="*/ 330545 h 330545"/>
                  <a:gd name="connsiteX20" fmla="*/ 58484 w 230123"/>
                  <a:gd name="connsiteY20" fmla="*/ 317782 h 330545"/>
                  <a:gd name="connsiteX21" fmla="*/ 30575 w 230123"/>
                  <a:gd name="connsiteY21" fmla="*/ 305019 h 330545"/>
                  <a:gd name="connsiteX22" fmla="*/ 20003 w 230123"/>
                  <a:gd name="connsiteY22" fmla="*/ 308924 h 330545"/>
                  <a:gd name="connsiteX23" fmla="*/ 13049 w 230123"/>
                  <a:gd name="connsiteY23" fmla="*/ 326259 h 330545"/>
                  <a:gd name="connsiteX24" fmla="*/ 0 w 230123"/>
                  <a:gd name="connsiteY24" fmla="*/ 326259 h 330545"/>
                  <a:gd name="connsiteX25" fmla="*/ 2381 w 230123"/>
                  <a:gd name="connsiteY25" fmla="*/ 204911 h 330545"/>
                  <a:gd name="connsiteX26" fmla="*/ 15145 w 230123"/>
                  <a:gd name="connsiteY26" fmla="*/ 204911 h 330545"/>
                  <a:gd name="connsiteX27" fmla="*/ 97060 w 230123"/>
                  <a:gd name="connsiteY27" fmla="*/ 316544 h 330545"/>
                  <a:gd name="connsiteX28" fmla="*/ 127064 w 230123"/>
                  <a:gd name="connsiteY28" fmla="*/ 305971 h 330545"/>
                  <a:gd name="connsiteX29" fmla="*/ 139541 w 230123"/>
                  <a:gd name="connsiteY29" fmla="*/ 273491 h 330545"/>
                  <a:gd name="connsiteX30" fmla="*/ 131921 w 230123"/>
                  <a:gd name="connsiteY30" fmla="*/ 243201 h 330545"/>
                  <a:gd name="connsiteX31" fmla="*/ 112776 w 230123"/>
                  <a:gd name="connsiteY31" fmla="*/ 219579 h 330545"/>
                  <a:gd name="connsiteX32" fmla="*/ 78200 w 230123"/>
                  <a:gd name="connsiteY32" fmla="*/ 191099 h 330545"/>
                  <a:gd name="connsiteX33" fmla="*/ 36671 w 230123"/>
                  <a:gd name="connsiteY33" fmla="*/ 155952 h 330545"/>
                  <a:gd name="connsiteX34" fmla="*/ 12383 w 230123"/>
                  <a:gd name="connsiteY34" fmla="*/ 124424 h 330545"/>
                  <a:gd name="connsiteX35" fmla="*/ 2381 w 230123"/>
                  <a:gd name="connsiteY35" fmla="*/ 83753 h 330545"/>
                  <a:gd name="connsiteX36" fmla="*/ 32671 w 230123"/>
                  <a:gd name="connsiteY36" fmla="*/ 22507 h 330545"/>
                  <a:gd name="connsiteX37" fmla="*/ 106680 w 230123"/>
                  <a:gd name="connsiteY37" fmla="*/ 28 h 330545"/>
                  <a:gd name="connsiteX38" fmla="*/ 149257 w 230123"/>
                  <a:gd name="connsiteY38" fmla="*/ 5553 h 330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30123" h="330545">
                    <a:moveTo>
                      <a:pt x="149257" y="5553"/>
                    </a:moveTo>
                    <a:cubicBezTo>
                      <a:pt x="162211" y="9362"/>
                      <a:pt x="172117" y="13744"/>
                      <a:pt x="178975" y="18602"/>
                    </a:cubicBezTo>
                    <a:cubicBezTo>
                      <a:pt x="182975" y="21459"/>
                      <a:pt x="186690" y="22888"/>
                      <a:pt x="189929" y="22888"/>
                    </a:cubicBezTo>
                    <a:cubicBezTo>
                      <a:pt x="193548" y="22888"/>
                      <a:pt x="196691" y="20983"/>
                      <a:pt x="199358" y="17173"/>
                    </a:cubicBezTo>
                    <a:cubicBezTo>
                      <a:pt x="202025" y="13363"/>
                      <a:pt x="203740" y="7743"/>
                      <a:pt x="204502" y="504"/>
                    </a:cubicBezTo>
                    <a:lnTo>
                      <a:pt x="217265" y="504"/>
                    </a:lnTo>
                    <a:cubicBezTo>
                      <a:pt x="215646" y="21174"/>
                      <a:pt x="214884" y="56702"/>
                      <a:pt x="214884" y="107279"/>
                    </a:cubicBezTo>
                    <a:lnTo>
                      <a:pt x="202121" y="107279"/>
                    </a:lnTo>
                    <a:cubicBezTo>
                      <a:pt x="198501" y="80610"/>
                      <a:pt x="190500" y="58226"/>
                      <a:pt x="178118" y="40224"/>
                    </a:cubicBezTo>
                    <a:cubicBezTo>
                      <a:pt x="165735" y="22221"/>
                      <a:pt x="147923" y="13268"/>
                      <a:pt x="124397" y="13268"/>
                    </a:cubicBezTo>
                    <a:cubicBezTo>
                      <a:pt x="112300" y="13268"/>
                      <a:pt x="102299" y="16697"/>
                      <a:pt x="94393" y="23555"/>
                    </a:cubicBezTo>
                    <a:cubicBezTo>
                      <a:pt x="86487" y="30413"/>
                      <a:pt x="82582" y="39938"/>
                      <a:pt x="82582" y="52035"/>
                    </a:cubicBezTo>
                    <a:cubicBezTo>
                      <a:pt x="82582" y="65750"/>
                      <a:pt x="87249" y="77657"/>
                      <a:pt x="96584" y="87563"/>
                    </a:cubicBezTo>
                    <a:cubicBezTo>
                      <a:pt x="105918" y="97469"/>
                      <a:pt x="120396" y="109470"/>
                      <a:pt x="140303" y="123662"/>
                    </a:cubicBezTo>
                    <a:lnTo>
                      <a:pt x="157925" y="136426"/>
                    </a:lnTo>
                    <a:cubicBezTo>
                      <a:pt x="182594" y="155000"/>
                      <a:pt x="200787" y="171573"/>
                      <a:pt x="212503" y="186146"/>
                    </a:cubicBezTo>
                    <a:cubicBezTo>
                      <a:pt x="224219" y="200720"/>
                      <a:pt x="230124" y="218912"/>
                      <a:pt x="230124" y="240725"/>
                    </a:cubicBezTo>
                    <a:cubicBezTo>
                      <a:pt x="230124" y="258537"/>
                      <a:pt x="224981" y="274348"/>
                      <a:pt x="214694" y="288064"/>
                    </a:cubicBezTo>
                    <a:cubicBezTo>
                      <a:pt x="204407" y="301780"/>
                      <a:pt x="190500" y="312353"/>
                      <a:pt x="173165" y="319592"/>
                    </a:cubicBezTo>
                    <a:cubicBezTo>
                      <a:pt x="155734" y="326831"/>
                      <a:pt x="136589" y="330545"/>
                      <a:pt x="115538" y="330545"/>
                    </a:cubicBezTo>
                    <a:cubicBezTo>
                      <a:pt x="93250" y="330545"/>
                      <a:pt x="74295" y="326259"/>
                      <a:pt x="58484" y="317782"/>
                    </a:cubicBezTo>
                    <a:cubicBezTo>
                      <a:pt x="45530" y="311305"/>
                      <a:pt x="36195" y="307114"/>
                      <a:pt x="30575" y="305019"/>
                    </a:cubicBezTo>
                    <a:cubicBezTo>
                      <a:pt x="26575" y="303780"/>
                      <a:pt x="22955" y="305114"/>
                      <a:pt x="20003" y="308924"/>
                    </a:cubicBezTo>
                    <a:cubicBezTo>
                      <a:pt x="16955" y="312734"/>
                      <a:pt x="14669" y="318544"/>
                      <a:pt x="13049" y="326259"/>
                    </a:cubicBezTo>
                    <a:lnTo>
                      <a:pt x="0" y="326259"/>
                    </a:lnTo>
                    <a:cubicBezTo>
                      <a:pt x="1619" y="303209"/>
                      <a:pt x="2381" y="262728"/>
                      <a:pt x="2381" y="204911"/>
                    </a:cubicBezTo>
                    <a:lnTo>
                      <a:pt x="15145" y="204911"/>
                    </a:lnTo>
                    <a:cubicBezTo>
                      <a:pt x="23241" y="279301"/>
                      <a:pt x="50578" y="316544"/>
                      <a:pt x="97060" y="316544"/>
                    </a:cubicBezTo>
                    <a:cubicBezTo>
                      <a:pt x="108776" y="316544"/>
                      <a:pt x="118777" y="313020"/>
                      <a:pt x="127064" y="305971"/>
                    </a:cubicBezTo>
                    <a:cubicBezTo>
                      <a:pt x="135350" y="298923"/>
                      <a:pt x="139541" y="288064"/>
                      <a:pt x="139541" y="273491"/>
                    </a:cubicBezTo>
                    <a:cubicBezTo>
                      <a:pt x="139541" y="262156"/>
                      <a:pt x="136970" y="252060"/>
                      <a:pt x="131921" y="243201"/>
                    </a:cubicBezTo>
                    <a:cubicBezTo>
                      <a:pt x="126873" y="234343"/>
                      <a:pt x="120491" y="226437"/>
                      <a:pt x="112776" y="219579"/>
                    </a:cubicBezTo>
                    <a:cubicBezTo>
                      <a:pt x="105061" y="212721"/>
                      <a:pt x="93536" y="203196"/>
                      <a:pt x="78200" y="191099"/>
                    </a:cubicBezTo>
                    <a:cubicBezTo>
                      <a:pt x="60008" y="176526"/>
                      <a:pt x="46101" y="164811"/>
                      <a:pt x="36671" y="155952"/>
                    </a:cubicBezTo>
                    <a:cubicBezTo>
                      <a:pt x="27146" y="147094"/>
                      <a:pt x="19050" y="136521"/>
                      <a:pt x="12383" y="124424"/>
                    </a:cubicBezTo>
                    <a:cubicBezTo>
                      <a:pt x="5715" y="112328"/>
                      <a:pt x="2381" y="98707"/>
                      <a:pt x="2381" y="83753"/>
                    </a:cubicBezTo>
                    <a:cubicBezTo>
                      <a:pt x="2381" y="57845"/>
                      <a:pt x="12478" y="37461"/>
                      <a:pt x="32671" y="22507"/>
                    </a:cubicBezTo>
                    <a:cubicBezTo>
                      <a:pt x="52864" y="7553"/>
                      <a:pt x="77534" y="28"/>
                      <a:pt x="106680" y="28"/>
                    </a:cubicBezTo>
                    <a:cubicBezTo>
                      <a:pt x="122111" y="-258"/>
                      <a:pt x="136303" y="1647"/>
                      <a:pt x="149257" y="555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3CFCCAB2-8C50-4893-B8D8-837DB7A08F41}"/>
                  </a:ext>
                </a:extLst>
              </p:cNvPr>
              <p:cNvSpPr/>
              <p:nvPr/>
            </p:nvSpPr>
            <p:spPr>
              <a:xfrm>
                <a:off x="5399831" y="4060383"/>
                <a:ext cx="150278" cy="189128"/>
              </a:xfrm>
              <a:custGeom>
                <a:avLst/>
                <a:gdLst>
                  <a:gd name="connsiteX0" fmla="*/ 250412 w 262699"/>
                  <a:gd name="connsiteY0" fmla="*/ 232315 h 330612"/>
                  <a:gd name="connsiteX1" fmla="*/ 261366 w 262699"/>
                  <a:gd name="connsiteY1" fmla="*/ 235934 h 330612"/>
                  <a:gd name="connsiteX2" fmla="*/ 218027 w 262699"/>
                  <a:gd name="connsiteY2" fmla="*/ 302990 h 330612"/>
                  <a:gd name="connsiteX3" fmla="*/ 140113 w 262699"/>
                  <a:gd name="connsiteY3" fmla="*/ 330613 h 330612"/>
                  <a:gd name="connsiteX4" fmla="*/ 37910 w 262699"/>
                  <a:gd name="connsiteY4" fmla="*/ 289655 h 330612"/>
                  <a:gd name="connsiteX5" fmla="*/ 0 w 262699"/>
                  <a:gd name="connsiteY5" fmla="*/ 168592 h 330612"/>
                  <a:gd name="connsiteX6" fmla="*/ 40672 w 262699"/>
                  <a:gd name="connsiteY6" fmla="*/ 43339 h 330612"/>
                  <a:gd name="connsiteX7" fmla="*/ 148685 w 262699"/>
                  <a:gd name="connsiteY7" fmla="*/ 0 h 330612"/>
                  <a:gd name="connsiteX8" fmla="*/ 262699 w 262699"/>
                  <a:gd name="connsiteY8" fmla="*/ 134684 h 330612"/>
                  <a:gd name="connsiteX9" fmla="*/ 92202 w 262699"/>
                  <a:gd name="connsiteY9" fmla="*/ 134684 h 330612"/>
                  <a:gd name="connsiteX10" fmla="*/ 91631 w 262699"/>
                  <a:gd name="connsiteY10" fmla="*/ 163163 h 330612"/>
                  <a:gd name="connsiteX11" fmla="*/ 102870 w 262699"/>
                  <a:gd name="connsiteY11" fmla="*/ 229934 h 330612"/>
                  <a:gd name="connsiteX12" fmla="*/ 132017 w 262699"/>
                  <a:gd name="connsiteY12" fmla="*/ 268796 h 330612"/>
                  <a:gd name="connsiteX13" fmla="*/ 170498 w 262699"/>
                  <a:gd name="connsiteY13" fmla="*/ 280892 h 330612"/>
                  <a:gd name="connsiteX14" fmla="*/ 250412 w 262699"/>
                  <a:gd name="connsiteY14" fmla="*/ 232315 h 330612"/>
                  <a:gd name="connsiteX15" fmla="*/ 108680 w 262699"/>
                  <a:gd name="connsiteY15" fmla="*/ 39719 h 330612"/>
                  <a:gd name="connsiteX16" fmla="*/ 90773 w 262699"/>
                  <a:gd name="connsiteY16" fmla="*/ 123158 h 330612"/>
                  <a:gd name="connsiteX17" fmla="*/ 186023 w 262699"/>
                  <a:gd name="connsiteY17" fmla="*/ 123158 h 330612"/>
                  <a:gd name="connsiteX18" fmla="*/ 176594 w 262699"/>
                  <a:gd name="connsiteY18" fmla="*/ 44005 h 330612"/>
                  <a:gd name="connsiteX19" fmla="*/ 144780 w 262699"/>
                  <a:gd name="connsiteY19" fmla="*/ 12763 h 330612"/>
                  <a:gd name="connsiteX20" fmla="*/ 108680 w 262699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699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8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10" y="289655"/>
                    </a:cubicBezTo>
                    <a:cubicBezTo>
                      <a:pt x="12668" y="262318"/>
                      <a:pt x="0" y="222028"/>
                      <a:pt x="0" y="168592"/>
                    </a:cubicBezTo>
                    <a:cubicBezTo>
                      <a:pt x="0" y="114014"/>
                      <a:pt x="13526" y="72200"/>
                      <a:pt x="40672" y="43339"/>
                    </a:cubicBezTo>
                    <a:cubicBezTo>
                      <a:pt x="67723" y="14383"/>
                      <a:pt x="103727" y="0"/>
                      <a:pt x="148685" y="0"/>
                    </a:cubicBezTo>
                    <a:cubicBezTo>
                      <a:pt x="224695" y="0"/>
                      <a:pt x="262699" y="44863"/>
                      <a:pt x="262699" y="134684"/>
                    </a:cubicBezTo>
                    <a:lnTo>
                      <a:pt x="92202" y="134684"/>
                    </a:lnTo>
                    <a:cubicBezTo>
                      <a:pt x="91821" y="140779"/>
                      <a:pt x="91631" y="150209"/>
                      <a:pt x="91631" y="163163"/>
                    </a:cubicBezTo>
                    <a:cubicBezTo>
                      <a:pt x="91631" y="189833"/>
                      <a:pt x="95345" y="212122"/>
                      <a:pt x="102870" y="229934"/>
                    </a:cubicBezTo>
                    <a:cubicBezTo>
                      <a:pt x="110395" y="247745"/>
                      <a:pt x="120015" y="260699"/>
                      <a:pt x="132017" y="268796"/>
                    </a:cubicBezTo>
                    <a:cubicBezTo>
                      <a:pt x="143923" y="276892"/>
                      <a:pt x="156782" y="280892"/>
                      <a:pt x="170498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1"/>
                      <a:pt x="93250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4" y="44005"/>
                    </a:cubicBezTo>
                    <a:cubicBezTo>
                      <a:pt x="169545" y="23146"/>
                      <a:pt x="158877" y="12763"/>
                      <a:pt x="144780" y="12763"/>
                    </a:cubicBezTo>
                    <a:cubicBezTo>
                      <a:pt x="130302" y="12763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526D0FE0-A388-462A-AB98-104FF3B3B2E4}"/>
                  </a:ext>
                </a:extLst>
              </p:cNvPr>
              <p:cNvSpPr/>
              <p:nvPr/>
            </p:nvSpPr>
            <p:spPr>
              <a:xfrm>
                <a:off x="5815460" y="4058515"/>
                <a:ext cx="150932" cy="184388"/>
              </a:xfrm>
              <a:custGeom>
                <a:avLst/>
                <a:gdLst>
                  <a:gd name="connsiteX0" fmla="*/ 249936 w 263842"/>
                  <a:gd name="connsiteY0" fmla="*/ 16478 h 322325"/>
                  <a:gd name="connsiteX1" fmla="*/ 263842 w 263842"/>
                  <a:gd name="connsiteY1" fmla="*/ 55912 h 322325"/>
                  <a:gd name="connsiteX2" fmla="*/ 250793 w 263842"/>
                  <a:gd name="connsiteY2" fmla="*/ 92583 h 322325"/>
                  <a:gd name="connsiteX3" fmla="*/ 216503 w 263842"/>
                  <a:gd name="connsiteY3" fmla="*/ 106871 h 322325"/>
                  <a:gd name="connsiteX4" fmla="*/ 183737 w 263842"/>
                  <a:gd name="connsiteY4" fmla="*/ 96202 h 322325"/>
                  <a:gd name="connsiteX5" fmla="*/ 171640 w 263842"/>
                  <a:gd name="connsiteY5" fmla="*/ 68008 h 322325"/>
                  <a:gd name="connsiteX6" fmla="*/ 198311 w 263842"/>
                  <a:gd name="connsiteY6" fmla="*/ 20669 h 322325"/>
                  <a:gd name="connsiteX7" fmla="*/ 191071 w 263842"/>
                  <a:gd name="connsiteY7" fmla="*/ 20098 h 322325"/>
                  <a:gd name="connsiteX8" fmla="*/ 181356 w 263842"/>
                  <a:gd name="connsiteY8" fmla="*/ 21336 h 322325"/>
                  <a:gd name="connsiteX9" fmla="*/ 142208 w 263842"/>
                  <a:gd name="connsiteY9" fmla="*/ 49244 h 322325"/>
                  <a:gd name="connsiteX10" fmla="*/ 126111 w 263842"/>
                  <a:gd name="connsiteY10" fmla="*/ 98965 h 322325"/>
                  <a:gd name="connsiteX11" fmla="*/ 126111 w 263842"/>
                  <a:gd name="connsiteY11" fmla="*/ 259747 h 322325"/>
                  <a:gd name="connsiteX12" fmla="*/ 139732 w 263842"/>
                  <a:gd name="connsiteY12" fmla="*/ 298609 h 322325"/>
                  <a:gd name="connsiteX13" fmla="*/ 183070 w 263842"/>
                  <a:gd name="connsiteY13" fmla="*/ 309563 h 322325"/>
                  <a:gd name="connsiteX14" fmla="*/ 183070 w 263842"/>
                  <a:gd name="connsiteY14" fmla="*/ 322326 h 322325"/>
                  <a:gd name="connsiteX15" fmla="*/ 169164 w 263842"/>
                  <a:gd name="connsiteY15" fmla="*/ 321755 h 322325"/>
                  <a:gd name="connsiteX16" fmla="*/ 86677 w 263842"/>
                  <a:gd name="connsiteY16" fmla="*/ 319945 h 322325"/>
                  <a:gd name="connsiteX17" fmla="*/ 12097 w 263842"/>
                  <a:gd name="connsiteY17" fmla="*/ 321755 h 322325"/>
                  <a:gd name="connsiteX18" fmla="*/ 0 w 263842"/>
                  <a:gd name="connsiteY18" fmla="*/ 322326 h 322325"/>
                  <a:gd name="connsiteX19" fmla="*/ 0 w 263842"/>
                  <a:gd name="connsiteY19" fmla="*/ 309563 h 322325"/>
                  <a:gd name="connsiteX20" fmla="*/ 30290 w 263842"/>
                  <a:gd name="connsiteY20" fmla="*/ 300133 h 322325"/>
                  <a:gd name="connsiteX21" fmla="*/ 38767 w 263842"/>
                  <a:gd name="connsiteY21" fmla="*/ 265843 h 322325"/>
                  <a:gd name="connsiteX22" fmla="*/ 38767 w 263842"/>
                  <a:gd name="connsiteY22" fmla="*/ 74771 h 322325"/>
                  <a:gd name="connsiteX23" fmla="*/ 30290 w 263842"/>
                  <a:gd name="connsiteY23" fmla="*/ 34099 h 322325"/>
                  <a:gd name="connsiteX24" fmla="*/ 0 w 263842"/>
                  <a:gd name="connsiteY24" fmla="*/ 21336 h 322325"/>
                  <a:gd name="connsiteX25" fmla="*/ 0 w 263842"/>
                  <a:gd name="connsiteY25" fmla="*/ 8572 h 322325"/>
                  <a:gd name="connsiteX26" fmla="*/ 37624 w 263842"/>
                  <a:gd name="connsiteY26" fmla="*/ 10382 h 322325"/>
                  <a:gd name="connsiteX27" fmla="*/ 126206 w 263842"/>
                  <a:gd name="connsiteY27" fmla="*/ 1905 h 322325"/>
                  <a:gd name="connsiteX28" fmla="*/ 126206 w 263842"/>
                  <a:gd name="connsiteY28" fmla="*/ 58293 h 322325"/>
                  <a:gd name="connsiteX29" fmla="*/ 159544 w 263842"/>
                  <a:gd name="connsiteY29" fmla="*/ 16097 h 322325"/>
                  <a:gd name="connsiteX30" fmla="*/ 208693 w 263842"/>
                  <a:gd name="connsiteY30" fmla="*/ 0 h 322325"/>
                  <a:gd name="connsiteX31" fmla="*/ 249936 w 263842"/>
                  <a:gd name="connsiteY31" fmla="*/ 16478 h 322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325">
                    <a:moveTo>
                      <a:pt x="249936" y="16478"/>
                    </a:moveTo>
                    <a:cubicBezTo>
                      <a:pt x="259270" y="27432"/>
                      <a:pt x="263842" y="40576"/>
                      <a:pt x="263842" y="55912"/>
                    </a:cubicBezTo>
                    <a:cubicBezTo>
                      <a:pt x="263842" y="70866"/>
                      <a:pt x="259461" y="83153"/>
                      <a:pt x="250793" y="92583"/>
                    </a:cubicBezTo>
                    <a:cubicBezTo>
                      <a:pt x="242125" y="102108"/>
                      <a:pt x="230695" y="106871"/>
                      <a:pt x="216503" y="106871"/>
                    </a:cubicBezTo>
                    <a:cubicBezTo>
                      <a:pt x="202787" y="106871"/>
                      <a:pt x="191834" y="103346"/>
                      <a:pt x="183737" y="96202"/>
                    </a:cubicBezTo>
                    <a:cubicBezTo>
                      <a:pt x="175641" y="89154"/>
                      <a:pt x="171640" y="79724"/>
                      <a:pt x="171640" y="68008"/>
                    </a:cubicBezTo>
                    <a:cubicBezTo>
                      <a:pt x="171640" y="48577"/>
                      <a:pt x="180499" y="32861"/>
                      <a:pt x="198311" y="20669"/>
                    </a:cubicBezTo>
                    <a:cubicBezTo>
                      <a:pt x="196691" y="20288"/>
                      <a:pt x="194310" y="20098"/>
                      <a:pt x="191071" y="20098"/>
                    </a:cubicBezTo>
                    <a:cubicBezTo>
                      <a:pt x="186976" y="20098"/>
                      <a:pt x="183832" y="20479"/>
                      <a:pt x="181356" y="21336"/>
                    </a:cubicBezTo>
                    <a:cubicBezTo>
                      <a:pt x="166021" y="23717"/>
                      <a:pt x="152971" y="33052"/>
                      <a:pt x="142208" y="49244"/>
                    </a:cubicBezTo>
                    <a:cubicBezTo>
                      <a:pt x="131445" y="65437"/>
                      <a:pt x="126111" y="82010"/>
                      <a:pt x="126111" y="98965"/>
                    </a:cubicBezTo>
                    <a:lnTo>
                      <a:pt x="126111" y="259747"/>
                    </a:lnTo>
                    <a:cubicBezTo>
                      <a:pt x="126111" y="278321"/>
                      <a:pt x="130683" y="291274"/>
                      <a:pt x="139732" y="298609"/>
                    </a:cubicBezTo>
                    <a:cubicBezTo>
                      <a:pt x="148876" y="305848"/>
                      <a:pt x="163259" y="309563"/>
                      <a:pt x="183070" y="309563"/>
                    </a:cubicBezTo>
                    <a:lnTo>
                      <a:pt x="183070" y="322326"/>
                    </a:lnTo>
                    <a:cubicBezTo>
                      <a:pt x="177355" y="322326"/>
                      <a:pt x="172784" y="322135"/>
                      <a:pt x="169164" y="321755"/>
                    </a:cubicBezTo>
                    <a:cubicBezTo>
                      <a:pt x="127921" y="320516"/>
                      <a:pt x="100394" y="319945"/>
                      <a:pt x="86677" y="319945"/>
                    </a:cubicBezTo>
                    <a:cubicBezTo>
                      <a:pt x="75724" y="319945"/>
                      <a:pt x="50863" y="320516"/>
                      <a:pt x="12097" y="321755"/>
                    </a:cubicBezTo>
                    <a:cubicBezTo>
                      <a:pt x="8858" y="322135"/>
                      <a:pt x="4858" y="322326"/>
                      <a:pt x="0" y="322326"/>
                    </a:cubicBezTo>
                    <a:lnTo>
                      <a:pt x="0" y="309563"/>
                    </a:lnTo>
                    <a:cubicBezTo>
                      <a:pt x="14573" y="309563"/>
                      <a:pt x="24670" y="306419"/>
                      <a:pt x="30290" y="300133"/>
                    </a:cubicBezTo>
                    <a:cubicBezTo>
                      <a:pt x="35909" y="293846"/>
                      <a:pt x="38767" y="282416"/>
                      <a:pt x="38767" y="265843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4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1" y="40862"/>
                      <a:pt x="144970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95"/>
                      <a:pt x="240601" y="5524"/>
                      <a:pt x="249936" y="1647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4583CA79-A83E-4638-97E7-42CE1CA6EE11}"/>
                  </a:ext>
                </a:extLst>
              </p:cNvPr>
              <p:cNvSpPr/>
              <p:nvPr/>
            </p:nvSpPr>
            <p:spPr>
              <a:xfrm>
                <a:off x="6229530" y="4059317"/>
                <a:ext cx="168040" cy="186784"/>
              </a:xfrm>
              <a:custGeom>
                <a:avLst/>
                <a:gdLst>
                  <a:gd name="connsiteX0" fmla="*/ 19145 w 293750"/>
                  <a:gd name="connsiteY0" fmla="*/ 306610 h 326517"/>
                  <a:gd name="connsiteX1" fmla="*/ 0 w 293750"/>
                  <a:gd name="connsiteY1" fmla="*/ 253841 h 326517"/>
                  <a:gd name="connsiteX2" fmla="*/ 14288 w 293750"/>
                  <a:gd name="connsiteY2" fmla="*/ 208598 h 326517"/>
                  <a:gd name="connsiteX3" fmla="*/ 48863 w 293750"/>
                  <a:gd name="connsiteY3" fmla="*/ 180975 h 326517"/>
                  <a:gd name="connsiteX4" fmla="*/ 100775 w 293750"/>
                  <a:gd name="connsiteY4" fmla="*/ 160306 h 326517"/>
                  <a:gd name="connsiteX5" fmla="*/ 149638 w 293750"/>
                  <a:gd name="connsiteY5" fmla="*/ 139351 h 326517"/>
                  <a:gd name="connsiteX6" fmla="*/ 165068 w 293750"/>
                  <a:gd name="connsiteY6" fmla="*/ 113538 h 326517"/>
                  <a:gd name="connsiteX7" fmla="*/ 165068 w 293750"/>
                  <a:gd name="connsiteY7" fmla="*/ 66199 h 326517"/>
                  <a:gd name="connsiteX8" fmla="*/ 153257 w 293750"/>
                  <a:gd name="connsiteY8" fmla="*/ 26479 h 326517"/>
                  <a:gd name="connsiteX9" fmla="*/ 116586 w 293750"/>
                  <a:gd name="connsiteY9" fmla="*/ 12192 h 326517"/>
                  <a:gd name="connsiteX10" fmla="*/ 72295 w 293750"/>
                  <a:gd name="connsiteY10" fmla="*/ 26765 h 326517"/>
                  <a:gd name="connsiteX11" fmla="*/ 98679 w 293750"/>
                  <a:gd name="connsiteY11" fmla="*/ 44958 h 326517"/>
                  <a:gd name="connsiteX12" fmla="*/ 108109 w 293750"/>
                  <a:gd name="connsiteY12" fmla="*/ 73438 h 326517"/>
                  <a:gd name="connsiteX13" fmla="*/ 94202 w 293750"/>
                  <a:gd name="connsiteY13" fmla="*/ 106204 h 326517"/>
                  <a:gd name="connsiteX14" fmla="*/ 60198 w 293750"/>
                  <a:gd name="connsiteY14" fmla="*/ 118300 h 326517"/>
                  <a:gd name="connsiteX15" fmla="*/ 27432 w 293750"/>
                  <a:gd name="connsiteY15" fmla="*/ 104966 h 326517"/>
                  <a:gd name="connsiteX16" fmla="*/ 15907 w 293750"/>
                  <a:gd name="connsiteY16" fmla="*/ 71628 h 326517"/>
                  <a:gd name="connsiteX17" fmla="*/ 24098 w 293750"/>
                  <a:gd name="connsiteY17" fmla="*/ 42767 h 326517"/>
                  <a:gd name="connsiteX18" fmla="*/ 49244 w 293750"/>
                  <a:gd name="connsiteY18" fmla="*/ 20574 h 326517"/>
                  <a:gd name="connsiteX19" fmla="*/ 89630 w 293750"/>
                  <a:gd name="connsiteY19" fmla="*/ 5429 h 326517"/>
                  <a:gd name="connsiteX20" fmla="*/ 142113 w 293750"/>
                  <a:gd name="connsiteY20" fmla="*/ 0 h 326517"/>
                  <a:gd name="connsiteX21" fmla="*/ 193643 w 293750"/>
                  <a:gd name="connsiteY21" fmla="*/ 6096 h 326517"/>
                  <a:gd name="connsiteX22" fmla="*/ 230029 w 293750"/>
                  <a:gd name="connsiteY22" fmla="*/ 26765 h 326517"/>
                  <a:gd name="connsiteX23" fmla="*/ 247936 w 293750"/>
                  <a:gd name="connsiteY23" fmla="*/ 59531 h 326517"/>
                  <a:gd name="connsiteX24" fmla="*/ 252508 w 293750"/>
                  <a:gd name="connsiteY24" fmla="*/ 112300 h 326517"/>
                  <a:gd name="connsiteX25" fmla="*/ 252508 w 293750"/>
                  <a:gd name="connsiteY25" fmla="*/ 277273 h 326517"/>
                  <a:gd name="connsiteX26" fmla="*/ 255270 w 293750"/>
                  <a:gd name="connsiteY26" fmla="*/ 297942 h 326517"/>
                  <a:gd name="connsiteX27" fmla="*/ 265843 w 293750"/>
                  <a:gd name="connsiteY27" fmla="*/ 304038 h 326517"/>
                  <a:gd name="connsiteX28" fmla="*/ 287655 w 293750"/>
                  <a:gd name="connsiteY28" fmla="*/ 293751 h 326517"/>
                  <a:gd name="connsiteX29" fmla="*/ 293751 w 293750"/>
                  <a:gd name="connsiteY29" fmla="*/ 304038 h 326517"/>
                  <a:gd name="connsiteX30" fmla="*/ 226981 w 293750"/>
                  <a:gd name="connsiteY30" fmla="*/ 326517 h 326517"/>
                  <a:gd name="connsiteX31" fmla="*/ 180308 w 293750"/>
                  <a:gd name="connsiteY31" fmla="*/ 313182 h 326517"/>
                  <a:gd name="connsiteX32" fmla="*/ 166402 w 293750"/>
                  <a:gd name="connsiteY32" fmla="*/ 277368 h 326517"/>
                  <a:gd name="connsiteX33" fmla="*/ 77248 w 293750"/>
                  <a:gd name="connsiteY33" fmla="*/ 326517 h 326517"/>
                  <a:gd name="connsiteX34" fmla="*/ 19145 w 293750"/>
                  <a:gd name="connsiteY34" fmla="*/ 306610 h 326517"/>
                  <a:gd name="connsiteX35" fmla="*/ 165068 w 293750"/>
                  <a:gd name="connsiteY35" fmla="*/ 262890 h 326517"/>
                  <a:gd name="connsiteX36" fmla="*/ 165068 w 293750"/>
                  <a:gd name="connsiteY36" fmla="*/ 138494 h 326517"/>
                  <a:gd name="connsiteX37" fmla="*/ 134112 w 293750"/>
                  <a:gd name="connsiteY37" fmla="*/ 165163 h 326517"/>
                  <a:gd name="connsiteX38" fmla="*/ 98298 w 293750"/>
                  <a:gd name="connsiteY38" fmla="*/ 195453 h 326517"/>
                  <a:gd name="connsiteX39" fmla="*/ 86201 w 293750"/>
                  <a:gd name="connsiteY39" fmla="*/ 239173 h 326517"/>
                  <a:gd name="connsiteX40" fmla="*/ 96488 w 293750"/>
                  <a:gd name="connsiteY40" fmla="*/ 275844 h 326517"/>
                  <a:gd name="connsiteX41" fmla="*/ 123825 w 293750"/>
                  <a:gd name="connsiteY41" fmla="*/ 287655 h 326517"/>
                  <a:gd name="connsiteX42" fmla="*/ 165068 w 293750"/>
                  <a:gd name="connsiteY42" fmla="*/ 262890 h 326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0" h="326517">
                    <a:moveTo>
                      <a:pt x="19145" y="306610"/>
                    </a:moveTo>
                    <a:cubicBezTo>
                      <a:pt x="6382" y="293275"/>
                      <a:pt x="0" y="275654"/>
                      <a:pt x="0" y="253841"/>
                    </a:cubicBezTo>
                    <a:cubicBezTo>
                      <a:pt x="0" y="235649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1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1" y="16954"/>
                      <a:pt x="133159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29" y="30861"/>
                      <a:pt x="92392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8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6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2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4"/>
                      <a:pt x="244888" y="46577"/>
                      <a:pt x="247936" y="59531"/>
                    </a:cubicBezTo>
                    <a:cubicBezTo>
                      <a:pt x="250984" y="72485"/>
                      <a:pt x="252508" y="90107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612"/>
                      <a:pt x="31909" y="319945"/>
                      <a:pt x="19145" y="306610"/>
                    </a:cubicBezTo>
                    <a:close/>
                    <a:moveTo>
                      <a:pt x="165068" y="262890"/>
                    </a:moveTo>
                    <a:lnTo>
                      <a:pt x="165068" y="138494"/>
                    </a:lnTo>
                    <a:cubicBezTo>
                      <a:pt x="160211" y="146590"/>
                      <a:pt x="149924" y="155448"/>
                      <a:pt x="134112" y="165163"/>
                    </a:cubicBezTo>
                    <a:cubicBezTo>
                      <a:pt x="118300" y="175260"/>
                      <a:pt x="106394" y="185357"/>
                      <a:pt x="98298" y="195453"/>
                    </a:cubicBezTo>
                    <a:cubicBezTo>
                      <a:pt x="90202" y="205550"/>
                      <a:pt x="86201" y="220123"/>
                      <a:pt x="86201" y="239173"/>
                    </a:cubicBezTo>
                    <a:cubicBezTo>
                      <a:pt x="86201" y="255746"/>
                      <a:pt x="89630" y="268034"/>
                      <a:pt x="96488" y="275844"/>
                    </a:cubicBezTo>
                    <a:cubicBezTo>
                      <a:pt x="103346" y="283750"/>
                      <a:pt x="112490" y="287655"/>
                      <a:pt x="123825" y="287655"/>
                    </a:cubicBezTo>
                    <a:cubicBezTo>
                      <a:pt x="139541" y="287750"/>
                      <a:pt x="153257" y="279463"/>
                      <a:pt x="165068" y="26289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A69131C2-3715-4E60-95BD-8F5E8217E7D9}"/>
              </a:ext>
            </a:extLst>
          </p:cNvPr>
          <p:cNvSpPr txBox="1"/>
          <p:nvPr/>
        </p:nvSpPr>
        <p:spPr>
          <a:xfrm>
            <a:off x="1123322" y="4157598"/>
            <a:ext cx="3230939" cy="17235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BA28E73-AE39-4523-949B-FCC443A2163F}"/>
              </a:ext>
            </a:extLst>
          </p:cNvPr>
          <p:cNvSpPr txBox="1"/>
          <p:nvPr/>
        </p:nvSpPr>
        <p:spPr>
          <a:xfrm>
            <a:off x="943066" y="563060"/>
            <a:ext cx="120997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Smartphone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5D84C14-AA97-4191-8561-FF9655A05B3E}"/>
              </a:ext>
            </a:extLst>
          </p:cNvPr>
          <p:cNvSpPr txBox="1"/>
          <p:nvPr/>
        </p:nvSpPr>
        <p:spPr>
          <a:xfrm>
            <a:off x="2763153" y="563060"/>
            <a:ext cx="120997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Digital media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017CA87-2A32-41FA-9B72-8991E98C032B}"/>
              </a:ext>
            </a:extLst>
          </p:cNvPr>
          <p:cNvSpPr txBox="1"/>
          <p:nvPr/>
        </p:nvSpPr>
        <p:spPr>
          <a:xfrm>
            <a:off x="4583240" y="563060"/>
            <a:ext cx="174240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Responsive design</a:t>
            </a:r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8C7A696C-CF86-45FA-A1E9-ABCDD0FA3AF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Use your</a:t>
            </a:r>
          </a:p>
          <a:p>
            <a:r>
              <a:rPr lang="en-US" dirty="0"/>
              <a:t>smartphone to</a:t>
            </a:r>
          </a:p>
          <a:p>
            <a:r>
              <a:rPr lang="en-US" dirty="0"/>
              <a:t>access site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B61ED8F-6379-4CB5-A8AE-AA7E270B44FD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457470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24" grpId="0"/>
      <p:bldP spid="24" grpId="1"/>
      <p:bldP spid="25" grpId="0"/>
      <p:bldP spid="25" grpId="1"/>
      <p:bldP spid="26" grpId="0"/>
      <p:bldP spid="26" grpId="1"/>
      <p:bldP spid="27" grpId="0"/>
      <p:bldP spid="27" grpId="1"/>
      <p:bldP spid="31" grpId="0"/>
      <p:bldP spid="31" grpId="1"/>
      <p:bldP spid="36" grpId="0"/>
      <p:bldP spid="36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D10BFDA-7CD0-4826-B59F-101A0F3C1F6A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8D78B838-036F-4476-8550-61C0F0144AA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07296989"/>
              </p:ext>
            </p:extLst>
          </p:nvPr>
        </p:nvGraphicFramePr>
        <p:xfrm>
          <a:off x="4161490" y="484657"/>
          <a:ext cx="4573081" cy="30487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EEF4CB75-AC55-4A9D-B7F0-9D57A9782BF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66398660"/>
              </p:ext>
            </p:extLst>
          </p:nvPr>
        </p:nvGraphicFramePr>
        <p:xfrm>
          <a:off x="7674207" y="3650261"/>
          <a:ext cx="2792756" cy="18618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5410474F-D1AD-46A0-9EAA-EC52F87B5194}"/>
              </a:ext>
            </a:extLst>
          </p:cNvPr>
          <p:cNvSpPr txBox="1"/>
          <p:nvPr/>
        </p:nvSpPr>
        <p:spPr>
          <a:xfrm>
            <a:off x="930551" y="3128714"/>
            <a:ext cx="3230939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0CB0402-9056-42ED-87B6-B5B7171B4554}"/>
              </a:ext>
            </a:extLst>
          </p:cNvPr>
          <p:cNvSpPr txBox="1"/>
          <p:nvPr/>
        </p:nvSpPr>
        <p:spPr>
          <a:xfrm>
            <a:off x="5999515" y="3659899"/>
            <a:ext cx="89703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Data 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F05E475-2DF9-468B-8D03-813D4FB67364}"/>
              </a:ext>
            </a:extLst>
          </p:cNvPr>
          <p:cNvSpPr txBox="1"/>
          <p:nvPr/>
        </p:nvSpPr>
        <p:spPr>
          <a:xfrm>
            <a:off x="8622069" y="5568664"/>
            <a:ext cx="89703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Data B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CFD4C1B-68DB-4117-9415-C7B6668FAE7D}"/>
              </a:ext>
            </a:extLst>
          </p:cNvPr>
          <p:cNvGrpSpPr/>
          <p:nvPr/>
        </p:nvGrpSpPr>
        <p:grpSpPr>
          <a:xfrm rot="5400000">
            <a:off x="7369283" y="3028269"/>
            <a:ext cx="7733488" cy="1243984"/>
            <a:chOff x="1821536" y="1482139"/>
            <a:chExt cx="3092097" cy="497385"/>
          </a:xfrm>
          <a:noFill/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F6A505F8-6E44-479C-B74C-8B4BBC16EF9B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7B6C751-FF32-4604-8988-0ABCD8E05E12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ED4DC09F-A5F1-4334-A3DC-767BD833C3B1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52DEB418-1F57-436C-859A-DB508EF541FA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86F61F8-2A4F-4B80-B601-29769C0E455A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4CB5F4B-A8DF-432C-9D74-CAF2FC3CC38F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2E7C86E8-E3F6-435D-B973-875FF2E24287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2222599A-3E6A-48CC-BAE5-554E237332DD}"/>
              </a:ext>
            </a:extLst>
          </p:cNvPr>
          <p:cNvSpPr/>
          <p:nvPr/>
        </p:nvSpPr>
        <p:spPr>
          <a:xfrm>
            <a:off x="1050587" y="4601179"/>
            <a:ext cx="175098" cy="17509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D5B10E4-7264-47B5-8CBB-85571FCCD5CC}"/>
              </a:ext>
            </a:extLst>
          </p:cNvPr>
          <p:cNvSpPr txBox="1"/>
          <p:nvPr/>
        </p:nvSpPr>
        <p:spPr>
          <a:xfrm>
            <a:off x="1484208" y="4561458"/>
            <a:ext cx="111161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accent1"/>
                </a:solidFill>
              </a:rPr>
              <a:t>Fill area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425F62F-60E5-403F-BFA2-6BE661EB64F8}"/>
              </a:ext>
            </a:extLst>
          </p:cNvPr>
          <p:cNvSpPr/>
          <p:nvPr/>
        </p:nvSpPr>
        <p:spPr>
          <a:xfrm>
            <a:off x="2688951" y="4601179"/>
            <a:ext cx="175098" cy="175098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76ED5D4-A4E3-4EA9-8589-A521ECDB8487}"/>
              </a:ext>
            </a:extLst>
          </p:cNvPr>
          <p:cNvSpPr txBox="1"/>
          <p:nvPr/>
        </p:nvSpPr>
        <p:spPr>
          <a:xfrm>
            <a:off x="3122572" y="4561458"/>
            <a:ext cx="111161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Empty area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C9B2797-6EB7-4BDF-B4AE-7479F0996B2D}"/>
              </a:ext>
            </a:extLst>
          </p:cNvPr>
          <p:cNvGrpSpPr/>
          <p:nvPr/>
        </p:nvGrpSpPr>
        <p:grpSpPr>
          <a:xfrm rot="16200000">
            <a:off x="-594485" y="1069542"/>
            <a:ext cx="2080009" cy="387012"/>
            <a:chOff x="3607358" y="331596"/>
            <a:chExt cx="3263225" cy="607164"/>
          </a:xfrm>
          <a:solidFill>
            <a:schemeClr val="tx1"/>
          </a:solidFill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4B2230FB-6849-41BF-A35F-CBC42668286A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95A29E77-3E38-45F7-A3DF-4C1910331DD0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79DD53B0-5141-403A-84E5-EEC1D0EC191F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E3EB67A8-ADE7-45B8-A403-EAF2646C4975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65E7EFF9-B84A-4A40-A07F-1332A9DA4873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899CADEC-0F73-4B30-99C2-9C3D658C5B67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B59885CD-047E-45C1-8DBC-1A2C24C19F87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7F39C95C-BFF8-450D-ABED-B80C4581E811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BF4AEB08-C55F-4CFA-9696-65DCF5C36FA7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24AEBEAF-A8A3-4D99-A02A-9195AF78B63B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DF4D8522-58BC-46FA-BFF9-EDB8907C126E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35B423E8-D5FD-4444-A669-2B1067F77947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1" name="Rectangle 40">
            <a:extLst>
              <a:ext uri="{FF2B5EF4-FFF2-40B4-BE49-F238E27FC236}">
                <a16:creationId xmlns:a16="http://schemas.microsoft.com/office/drawing/2014/main" id="{A2C2DD84-6284-4D84-A234-0806160A4615}"/>
              </a:ext>
            </a:extLst>
          </p:cNvPr>
          <p:cNvSpPr/>
          <p:nvPr/>
        </p:nvSpPr>
        <p:spPr>
          <a:xfrm>
            <a:off x="1040859" y="5170633"/>
            <a:ext cx="373582" cy="7162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 Placeholder 41">
            <a:extLst>
              <a:ext uri="{FF2B5EF4-FFF2-40B4-BE49-F238E27FC236}">
                <a16:creationId xmlns:a16="http://schemas.microsoft.com/office/drawing/2014/main" id="{18E68914-0992-4337-A551-C994D0B84C4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</p:spTree>
    <p:extLst>
      <p:ext uri="{BB962C8B-B14F-4D97-AF65-F5344CB8AC3E}">
        <p14:creationId xmlns:p14="http://schemas.microsoft.com/office/powerpoint/2010/main" val="2384864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Graphic spid="8" grpId="0">
        <p:bldAsOne/>
      </p:bldGraphic>
      <p:bldGraphic spid="8" grpId="1">
        <p:bldAsOne/>
      </p:bldGraphic>
      <p:bldGraphic spid="9" grpId="0">
        <p:bldAsOne/>
      </p:bldGraphic>
      <p:bldGraphic spid="9" grpId="1">
        <p:bldAsOne/>
      </p:bldGraphic>
      <p:bldP spid="11" grpId="0"/>
      <p:bldP spid="11" grpId="1"/>
      <p:bldP spid="12" grpId="0"/>
      <p:bldP spid="12" grpId="1"/>
      <p:bldP spid="13" grpId="0"/>
      <p:bldP spid="13" grpId="1"/>
      <p:bldP spid="24" grpId="0" animBg="1"/>
      <p:bldP spid="24" grpId="1" animBg="1"/>
      <p:bldP spid="25" grpId="0"/>
      <p:bldP spid="25" grpId="1"/>
      <p:bldP spid="26" grpId="0" animBg="1"/>
      <p:bldP spid="26" grpId="1" animBg="1"/>
      <p:bldP spid="27" grpId="0"/>
      <p:bldP spid="27" grpId="1"/>
      <p:bldP spid="41" grpId="0" animBg="1"/>
      <p:bldP spid="41" grpId="1" animBg="1"/>
      <p:bldP spid="42" grpId="0"/>
      <p:bldP spid="42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DAE48159-5BDA-495D-8BA8-DACA48F0B922}"/>
              </a:ext>
            </a:extLst>
          </p:cNvPr>
          <p:cNvSpPr/>
          <p:nvPr/>
        </p:nvSpPr>
        <p:spPr>
          <a:xfrm>
            <a:off x="8132323" y="4114800"/>
            <a:ext cx="4059677" cy="2743200"/>
          </a:xfrm>
          <a:prstGeom prst="rect">
            <a:avLst/>
          </a:prstGeom>
          <a:solidFill>
            <a:schemeClr val="tx2">
              <a:lumMod val="50000"/>
              <a:alpha val="1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817935E3-A9B5-44BC-986D-3502594AED7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3175288"/>
              </p:ext>
            </p:extLst>
          </p:nvPr>
        </p:nvGraphicFramePr>
        <p:xfrm>
          <a:off x="2257796" y="1604887"/>
          <a:ext cx="6051685" cy="41895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F25CAD2C-6F6C-45F9-B03F-5C40D24B0B6F}"/>
              </a:ext>
            </a:extLst>
          </p:cNvPr>
          <p:cNvSpPr/>
          <p:nvPr/>
        </p:nvSpPr>
        <p:spPr>
          <a:xfrm>
            <a:off x="9036996" y="5061632"/>
            <a:ext cx="175098" cy="17509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97A5942-9B5D-4B2A-9770-50F0ED55D6C2}"/>
              </a:ext>
            </a:extLst>
          </p:cNvPr>
          <p:cNvSpPr txBox="1"/>
          <p:nvPr/>
        </p:nvSpPr>
        <p:spPr>
          <a:xfrm>
            <a:off x="9470617" y="5021911"/>
            <a:ext cx="147300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accent1"/>
                </a:solidFill>
              </a:rPr>
              <a:t>High data chart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5ADF1D6-9C43-4FFD-86A5-DA15A864F9A5}"/>
              </a:ext>
            </a:extLst>
          </p:cNvPr>
          <p:cNvSpPr/>
          <p:nvPr/>
        </p:nvSpPr>
        <p:spPr>
          <a:xfrm>
            <a:off x="9036996" y="5428040"/>
            <a:ext cx="175098" cy="17509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476E879-3BB3-4C4E-9055-CC3C2699D30E}"/>
              </a:ext>
            </a:extLst>
          </p:cNvPr>
          <p:cNvSpPr txBox="1"/>
          <p:nvPr/>
        </p:nvSpPr>
        <p:spPr>
          <a:xfrm>
            <a:off x="9470617" y="5388319"/>
            <a:ext cx="154412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accent2"/>
                </a:solidFill>
              </a:rPr>
              <a:t>Medium data chart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85795F0-222E-4054-A063-04DC8E632D4F}"/>
              </a:ext>
            </a:extLst>
          </p:cNvPr>
          <p:cNvSpPr/>
          <p:nvPr/>
        </p:nvSpPr>
        <p:spPr>
          <a:xfrm>
            <a:off x="9036996" y="5794448"/>
            <a:ext cx="175098" cy="17509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6167020-9FDC-488A-B7E8-8B5684C2EF05}"/>
              </a:ext>
            </a:extLst>
          </p:cNvPr>
          <p:cNvSpPr txBox="1"/>
          <p:nvPr/>
        </p:nvSpPr>
        <p:spPr>
          <a:xfrm>
            <a:off x="9470617" y="5754727"/>
            <a:ext cx="147300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accent3"/>
                </a:solidFill>
              </a:rPr>
              <a:t>Low data chart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9A8C0B8-A66F-477E-AA07-BB81FE4361E7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EA0234D-9FB6-494D-8220-4F2EDC1545F6}"/>
              </a:ext>
            </a:extLst>
          </p:cNvPr>
          <p:cNvSpPr txBox="1"/>
          <p:nvPr/>
        </p:nvSpPr>
        <p:spPr>
          <a:xfrm rot="16200000">
            <a:off x="-845348" y="3079771"/>
            <a:ext cx="3648228" cy="69846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latin typeface="+mj-lt"/>
              </a:rPr>
              <a:t>A wonderful serenity has taken possession of my entire soul</a:t>
            </a: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B308BC37-F362-4DAF-B21C-EDC271F4E0F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Bar side chart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0833AE1-E2BD-4F87-A0EF-A0775FF30B4F}"/>
              </a:ext>
            </a:extLst>
          </p:cNvPr>
          <p:cNvSpPr txBox="1"/>
          <p:nvPr/>
        </p:nvSpPr>
        <p:spPr>
          <a:xfrm>
            <a:off x="8807369" y="1923545"/>
            <a:ext cx="2612903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93C1402-E6FB-48CA-A6CE-B12C58724C27}"/>
              </a:ext>
            </a:extLst>
          </p:cNvPr>
          <p:cNvSpPr txBox="1"/>
          <p:nvPr/>
        </p:nvSpPr>
        <p:spPr>
          <a:xfrm>
            <a:off x="8807369" y="1582359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79558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8" grpId="1" animBg="1"/>
      <p:bldGraphic spid="4" grpId="0">
        <p:bldAsOne/>
      </p:bldGraphic>
      <p:bldGraphic spid="4" grpId="1">
        <p:bldAsOne/>
      </p:bldGraphic>
      <p:bldP spid="5" grpId="0" animBg="1"/>
      <p:bldP spid="5" grpId="1" animBg="1"/>
      <p:bldP spid="6" grpId="0"/>
      <p:bldP spid="6" grpId="1"/>
      <p:bldP spid="9" grpId="0" animBg="1"/>
      <p:bldP spid="9" grpId="1" animBg="1"/>
      <p:bldP spid="10" grpId="0"/>
      <p:bldP spid="10" grpId="1"/>
      <p:bldP spid="12" grpId="0" animBg="1"/>
      <p:bldP spid="12" grpId="1" animBg="1"/>
      <p:bldP spid="13" grpId="0"/>
      <p:bldP spid="13" grpId="1"/>
      <p:bldP spid="17" grpId="0"/>
      <p:bldP spid="17" grpId="1"/>
      <p:bldP spid="19" grpId="0"/>
      <p:bldP spid="19" grpId="1"/>
      <p:bldP spid="21" grpId="0"/>
      <p:bldP spid="21" grpId="1"/>
      <p:bldP spid="22" grpId="0"/>
      <p:bldP spid="22" grpId="1"/>
      <p:bldP spid="23" grpId="0"/>
      <p:bldP spid="23" grpId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77B85906-9B3D-4179-9E2F-34A841B853C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pHolder2">
            <a:extLst>
              <a:ext uri="{FF2B5EF4-FFF2-40B4-BE49-F238E27FC236}">
                <a16:creationId xmlns:a16="http://schemas.microsoft.com/office/drawing/2014/main" id="{92B0CA25-E9C1-479C-9419-3339FE6ACCB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PpHolder3">
            <a:extLst>
              <a:ext uri="{FF2B5EF4-FFF2-40B4-BE49-F238E27FC236}">
                <a16:creationId xmlns:a16="http://schemas.microsoft.com/office/drawing/2014/main" id="{A8C5AFEB-0117-4116-A963-C9689664D42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" name="PpHolder4">
            <a:extLst>
              <a:ext uri="{FF2B5EF4-FFF2-40B4-BE49-F238E27FC236}">
                <a16:creationId xmlns:a16="http://schemas.microsoft.com/office/drawing/2014/main" id="{EB824735-DB0E-499A-A01C-214004817F4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08CAA62-C091-413A-9190-A4676727CCA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Graphic data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C448AE9-99C9-4C59-8708-2A0A9FAC8803}"/>
              </a:ext>
            </a:extLst>
          </p:cNvPr>
          <p:cNvSpPr/>
          <p:nvPr/>
        </p:nvSpPr>
        <p:spPr>
          <a:xfrm>
            <a:off x="1066801" y="1449421"/>
            <a:ext cx="758758" cy="7587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87815AB-202C-4A8A-B624-4FBA5680AF38}"/>
              </a:ext>
            </a:extLst>
          </p:cNvPr>
          <p:cNvSpPr/>
          <p:nvPr/>
        </p:nvSpPr>
        <p:spPr>
          <a:xfrm>
            <a:off x="5716621" y="1449421"/>
            <a:ext cx="758758" cy="7587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824960A-829E-4D2E-97FB-6D6423B56018}"/>
              </a:ext>
            </a:extLst>
          </p:cNvPr>
          <p:cNvSpPr/>
          <p:nvPr/>
        </p:nvSpPr>
        <p:spPr>
          <a:xfrm>
            <a:off x="3416034" y="3715965"/>
            <a:ext cx="758758" cy="7587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749A20E-8292-4651-B403-C10F21900E96}"/>
              </a:ext>
            </a:extLst>
          </p:cNvPr>
          <p:cNvSpPr/>
          <p:nvPr/>
        </p:nvSpPr>
        <p:spPr>
          <a:xfrm>
            <a:off x="8065854" y="3715965"/>
            <a:ext cx="758758" cy="7587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EE5323F-27D2-4CF3-B7ED-79EF187D7734}"/>
              </a:ext>
            </a:extLst>
          </p:cNvPr>
          <p:cNvSpPr txBox="1"/>
          <p:nvPr/>
        </p:nvSpPr>
        <p:spPr>
          <a:xfrm rot="5400000">
            <a:off x="3369464" y="2056213"/>
            <a:ext cx="1552137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B327303-FCD9-4754-8400-306148F83883}"/>
              </a:ext>
            </a:extLst>
          </p:cNvPr>
          <p:cNvSpPr txBox="1"/>
          <p:nvPr/>
        </p:nvSpPr>
        <p:spPr>
          <a:xfrm rot="5400000">
            <a:off x="3502344" y="2202963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9CD7FD1-7485-4BBF-AB7C-707C8D37582C}"/>
              </a:ext>
            </a:extLst>
          </p:cNvPr>
          <p:cNvSpPr txBox="1"/>
          <p:nvPr/>
        </p:nvSpPr>
        <p:spPr>
          <a:xfrm rot="5400000">
            <a:off x="8015988" y="2056213"/>
            <a:ext cx="1552137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DFCE219-2E09-492A-8132-A7951945F469}"/>
              </a:ext>
            </a:extLst>
          </p:cNvPr>
          <p:cNvSpPr txBox="1"/>
          <p:nvPr/>
        </p:nvSpPr>
        <p:spPr>
          <a:xfrm rot="5400000">
            <a:off x="8148868" y="2202963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8EEA60C-0E4B-4CAA-B4BA-C3F7FAD659CE}"/>
              </a:ext>
            </a:extLst>
          </p:cNvPr>
          <p:cNvSpPr txBox="1"/>
          <p:nvPr/>
        </p:nvSpPr>
        <p:spPr>
          <a:xfrm rot="5400000">
            <a:off x="5694374" y="4292378"/>
            <a:ext cx="1552137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7D3DA6C-BD88-4D39-BD8F-925BE930B36C}"/>
              </a:ext>
            </a:extLst>
          </p:cNvPr>
          <p:cNvSpPr txBox="1"/>
          <p:nvPr/>
        </p:nvSpPr>
        <p:spPr>
          <a:xfrm rot="5400000">
            <a:off x="5827254" y="443912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1684726-8702-41C8-8462-655BC6AFB9D2}"/>
              </a:ext>
            </a:extLst>
          </p:cNvPr>
          <p:cNvSpPr txBox="1"/>
          <p:nvPr/>
        </p:nvSpPr>
        <p:spPr>
          <a:xfrm rot="5400000">
            <a:off x="10340898" y="4292378"/>
            <a:ext cx="1552137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AC3BF0C-89E4-43AE-A254-B4162B072AA1}"/>
              </a:ext>
            </a:extLst>
          </p:cNvPr>
          <p:cNvSpPr txBox="1"/>
          <p:nvPr/>
        </p:nvSpPr>
        <p:spPr>
          <a:xfrm rot="5400000">
            <a:off x="10473778" y="443912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F132EBEA-2860-4B69-A010-1390DA11236B}"/>
              </a:ext>
            </a:extLst>
          </p:cNvPr>
          <p:cNvSpPr/>
          <p:nvPr/>
        </p:nvSpPr>
        <p:spPr>
          <a:xfrm>
            <a:off x="0" y="4348264"/>
            <a:ext cx="2334382" cy="2509736"/>
          </a:xfrm>
          <a:prstGeom prst="rect">
            <a:avLst/>
          </a:prstGeom>
          <a:solidFill>
            <a:schemeClr val="tx2">
              <a:lumMod val="50000"/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57CBB18-86AD-4FEE-B799-CDD4D34324F9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E0DF27F7-0EF9-423D-A836-1299630A2CCE}"/>
              </a:ext>
            </a:extLst>
          </p:cNvPr>
          <p:cNvSpPr/>
          <p:nvPr/>
        </p:nvSpPr>
        <p:spPr>
          <a:xfrm>
            <a:off x="10745820" y="0"/>
            <a:ext cx="1446180" cy="1265220"/>
          </a:xfrm>
          <a:prstGeom prst="rect">
            <a:avLst/>
          </a:prstGeom>
          <a:solidFill>
            <a:schemeClr val="tx2">
              <a:lumMod val="50000"/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5" name="Graphic 402" descr="Bridge scene">
            <a:extLst>
              <a:ext uri="{FF2B5EF4-FFF2-40B4-BE49-F238E27FC236}">
                <a16:creationId xmlns:a16="http://schemas.microsoft.com/office/drawing/2014/main" id="{9A53743D-17D8-418C-9F8D-3AF2666F3732}"/>
              </a:ext>
            </a:extLst>
          </p:cNvPr>
          <p:cNvGrpSpPr/>
          <p:nvPr/>
        </p:nvGrpSpPr>
        <p:grpSpPr>
          <a:xfrm>
            <a:off x="1321846" y="1720705"/>
            <a:ext cx="248668" cy="216189"/>
            <a:chOff x="3912903" y="4130021"/>
            <a:chExt cx="326191" cy="283587"/>
          </a:xfrm>
          <a:solidFill>
            <a:schemeClr val="bg2"/>
          </a:soli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D3CF3C58-36EB-4E08-BC0A-C308EA7F8268}"/>
                </a:ext>
              </a:extLst>
            </p:cNvPr>
            <p:cNvSpPr/>
            <p:nvPr/>
          </p:nvSpPr>
          <p:spPr>
            <a:xfrm>
              <a:off x="3912903" y="4334049"/>
              <a:ext cx="326191" cy="31824"/>
            </a:xfrm>
            <a:custGeom>
              <a:avLst/>
              <a:gdLst>
                <a:gd name="connsiteX0" fmla="*/ 309881 w 326190"/>
                <a:gd name="connsiteY0" fmla="*/ 5052 h 31823"/>
                <a:gd name="connsiteX1" fmla="*/ 285417 w 326190"/>
                <a:gd name="connsiteY1" fmla="*/ 0 h 31823"/>
                <a:gd name="connsiteX2" fmla="*/ 260953 w 326190"/>
                <a:gd name="connsiteY2" fmla="*/ 5052 h 31823"/>
                <a:gd name="connsiteX3" fmla="*/ 244643 w 326190"/>
                <a:gd name="connsiteY3" fmla="*/ 8791 h 31823"/>
                <a:gd name="connsiteX4" fmla="*/ 244643 w 326190"/>
                <a:gd name="connsiteY4" fmla="*/ 8791 h 31823"/>
                <a:gd name="connsiteX5" fmla="*/ 228334 w 326190"/>
                <a:gd name="connsiteY5" fmla="*/ 5052 h 31823"/>
                <a:gd name="connsiteX6" fmla="*/ 203869 w 326190"/>
                <a:gd name="connsiteY6" fmla="*/ 0 h 31823"/>
                <a:gd name="connsiteX7" fmla="*/ 179405 w 326190"/>
                <a:gd name="connsiteY7" fmla="*/ 5052 h 31823"/>
                <a:gd name="connsiteX8" fmla="*/ 163095 w 326190"/>
                <a:gd name="connsiteY8" fmla="*/ 8791 h 31823"/>
                <a:gd name="connsiteX9" fmla="*/ 146786 w 326190"/>
                <a:gd name="connsiteY9" fmla="*/ 5052 h 31823"/>
                <a:gd name="connsiteX10" fmla="*/ 122322 w 326190"/>
                <a:gd name="connsiteY10" fmla="*/ 0 h 31823"/>
                <a:gd name="connsiteX11" fmla="*/ 97857 w 326190"/>
                <a:gd name="connsiteY11" fmla="*/ 5052 h 31823"/>
                <a:gd name="connsiteX12" fmla="*/ 81548 w 326190"/>
                <a:gd name="connsiteY12" fmla="*/ 8791 h 31823"/>
                <a:gd name="connsiteX13" fmla="*/ 65238 w 326190"/>
                <a:gd name="connsiteY13" fmla="*/ 5052 h 31823"/>
                <a:gd name="connsiteX14" fmla="*/ 40774 w 326190"/>
                <a:gd name="connsiteY14" fmla="*/ 0 h 31823"/>
                <a:gd name="connsiteX15" fmla="*/ 16310 w 326190"/>
                <a:gd name="connsiteY15" fmla="*/ 5052 h 31823"/>
                <a:gd name="connsiteX16" fmla="*/ 0 w 326190"/>
                <a:gd name="connsiteY16" fmla="*/ 8791 h 31823"/>
                <a:gd name="connsiteX17" fmla="*/ 0 w 326190"/>
                <a:gd name="connsiteY17" fmla="*/ 32659 h 31823"/>
                <a:gd name="connsiteX18" fmla="*/ 24464 w 326190"/>
                <a:gd name="connsiteY18" fmla="*/ 27607 h 31823"/>
                <a:gd name="connsiteX19" fmla="*/ 40774 w 326190"/>
                <a:gd name="connsiteY19" fmla="*/ 23629 h 31823"/>
                <a:gd name="connsiteX20" fmla="*/ 57083 w 326190"/>
                <a:gd name="connsiteY20" fmla="*/ 27607 h 31823"/>
                <a:gd name="connsiteX21" fmla="*/ 81548 w 326190"/>
                <a:gd name="connsiteY21" fmla="*/ 32659 h 31823"/>
                <a:gd name="connsiteX22" fmla="*/ 106012 w 326190"/>
                <a:gd name="connsiteY22" fmla="*/ 27607 h 31823"/>
                <a:gd name="connsiteX23" fmla="*/ 122322 w 326190"/>
                <a:gd name="connsiteY23" fmla="*/ 23629 h 31823"/>
                <a:gd name="connsiteX24" fmla="*/ 138631 w 326190"/>
                <a:gd name="connsiteY24" fmla="*/ 27368 h 31823"/>
                <a:gd name="connsiteX25" fmla="*/ 163095 w 326190"/>
                <a:gd name="connsiteY25" fmla="*/ 32659 h 31823"/>
                <a:gd name="connsiteX26" fmla="*/ 187560 w 326190"/>
                <a:gd name="connsiteY26" fmla="*/ 27607 h 31823"/>
                <a:gd name="connsiteX27" fmla="*/ 203869 w 326190"/>
                <a:gd name="connsiteY27" fmla="*/ 23629 h 31823"/>
                <a:gd name="connsiteX28" fmla="*/ 220179 w 326190"/>
                <a:gd name="connsiteY28" fmla="*/ 27607 h 31823"/>
                <a:gd name="connsiteX29" fmla="*/ 244643 w 326190"/>
                <a:gd name="connsiteY29" fmla="*/ 32659 h 31823"/>
                <a:gd name="connsiteX30" fmla="*/ 269107 w 326190"/>
                <a:gd name="connsiteY30" fmla="*/ 27607 h 31823"/>
                <a:gd name="connsiteX31" fmla="*/ 285417 w 326190"/>
                <a:gd name="connsiteY31" fmla="*/ 23629 h 31823"/>
                <a:gd name="connsiteX32" fmla="*/ 301727 w 326190"/>
                <a:gd name="connsiteY32" fmla="*/ 27368 h 31823"/>
                <a:gd name="connsiteX33" fmla="*/ 326191 w 326190"/>
                <a:gd name="connsiteY33" fmla="*/ 32659 h 31823"/>
                <a:gd name="connsiteX34" fmla="*/ 326191 w 326190"/>
                <a:gd name="connsiteY34" fmla="*/ 8791 h 31823"/>
                <a:gd name="connsiteX35" fmla="*/ 309881 w 326190"/>
                <a:gd name="connsiteY35" fmla="*/ 5052 h 31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326190" h="31823">
                  <a:moveTo>
                    <a:pt x="309881" y="5052"/>
                  </a:moveTo>
                  <a:cubicBezTo>
                    <a:pt x="302063" y="2023"/>
                    <a:pt x="293796" y="315"/>
                    <a:pt x="285417" y="0"/>
                  </a:cubicBezTo>
                  <a:cubicBezTo>
                    <a:pt x="277038" y="315"/>
                    <a:pt x="268771" y="2023"/>
                    <a:pt x="260953" y="5052"/>
                  </a:cubicBezTo>
                  <a:cubicBezTo>
                    <a:pt x="255746" y="7147"/>
                    <a:pt x="250242" y="8409"/>
                    <a:pt x="244643" y="8791"/>
                  </a:cubicBezTo>
                  <a:lnTo>
                    <a:pt x="244643" y="8791"/>
                  </a:lnTo>
                  <a:cubicBezTo>
                    <a:pt x="239044" y="8409"/>
                    <a:pt x="233540" y="7147"/>
                    <a:pt x="228334" y="5052"/>
                  </a:cubicBezTo>
                  <a:cubicBezTo>
                    <a:pt x="220515" y="2023"/>
                    <a:pt x="212248" y="315"/>
                    <a:pt x="203869" y="0"/>
                  </a:cubicBezTo>
                  <a:cubicBezTo>
                    <a:pt x="195491" y="315"/>
                    <a:pt x="187223" y="2023"/>
                    <a:pt x="179405" y="5052"/>
                  </a:cubicBezTo>
                  <a:cubicBezTo>
                    <a:pt x="174198" y="7147"/>
                    <a:pt x="168694" y="8409"/>
                    <a:pt x="163095" y="8791"/>
                  </a:cubicBezTo>
                  <a:cubicBezTo>
                    <a:pt x="157496" y="8409"/>
                    <a:pt x="151993" y="7147"/>
                    <a:pt x="146786" y="5052"/>
                  </a:cubicBezTo>
                  <a:cubicBezTo>
                    <a:pt x="138968" y="2023"/>
                    <a:pt x="130700" y="315"/>
                    <a:pt x="122322" y="0"/>
                  </a:cubicBezTo>
                  <a:cubicBezTo>
                    <a:pt x="113943" y="315"/>
                    <a:pt x="105676" y="2023"/>
                    <a:pt x="97857" y="5052"/>
                  </a:cubicBezTo>
                  <a:cubicBezTo>
                    <a:pt x="92651" y="7147"/>
                    <a:pt x="87147" y="8409"/>
                    <a:pt x="81548" y="8791"/>
                  </a:cubicBezTo>
                  <a:cubicBezTo>
                    <a:pt x="75949" y="8409"/>
                    <a:pt x="70445" y="7147"/>
                    <a:pt x="65238" y="5052"/>
                  </a:cubicBezTo>
                  <a:cubicBezTo>
                    <a:pt x="57420" y="2023"/>
                    <a:pt x="49153" y="315"/>
                    <a:pt x="40774" y="0"/>
                  </a:cubicBezTo>
                  <a:cubicBezTo>
                    <a:pt x="32395" y="315"/>
                    <a:pt x="24128" y="2023"/>
                    <a:pt x="16310" y="5052"/>
                  </a:cubicBezTo>
                  <a:cubicBezTo>
                    <a:pt x="11103" y="7147"/>
                    <a:pt x="5599" y="8409"/>
                    <a:pt x="0" y="8791"/>
                  </a:cubicBezTo>
                  <a:lnTo>
                    <a:pt x="0" y="32659"/>
                  </a:lnTo>
                  <a:cubicBezTo>
                    <a:pt x="8379" y="32343"/>
                    <a:pt x="16646" y="30636"/>
                    <a:pt x="24464" y="27607"/>
                  </a:cubicBezTo>
                  <a:cubicBezTo>
                    <a:pt x="29658" y="25432"/>
                    <a:pt x="35162" y="24089"/>
                    <a:pt x="40774" y="23629"/>
                  </a:cubicBezTo>
                  <a:cubicBezTo>
                    <a:pt x="46386" y="24089"/>
                    <a:pt x="51890" y="25432"/>
                    <a:pt x="57083" y="27607"/>
                  </a:cubicBezTo>
                  <a:cubicBezTo>
                    <a:pt x="64902" y="30636"/>
                    <a:pt x="73169" y="32343"/>
                    <a:pt x="81548" y="32659"/>
                  </a:cubicBezTo>
                  <a:cubicBezTo>
                    <a:pt x="89926" y="32343"/>
                    <a:pt x="98194" y="30636"/>
                    <a:pt x="106012" y="27607"/>
                  </a:cubicBezTo>
                  <a:cubicBezTo>
                    <a:pt x="111206" y="25432"/>
                    <a:pt x="116710" y="24089"/>
                    <a:pt x="122322" y="23629"/>
                  </a:cubicBezTo>
                  <a:cubicBezTo>
                    <a:pt x="127921" y="24012"/>
                    <a:pt x="133424" y="25273"/>
                    <a:pt x="138631" y="27368"/>
                  </a:cubicBezTo>
                  <a:cubicBezTo>
                    <a:pt x="146430" y="30496"/>
                    <a:pt x="154701" y="32285"/>
                    <a:pt x="163095" y="32659"/>
                  </a:cubicBezTo>
                  <a:cubicBezTo>
                    <a:pt x="171474" y="32343"/>
                    <a:pt x="179742" y="30636"/>
                    <a:pt x="187560" y="27607"/>
                  </a:cubicBezTo>
                  <a:cubicBezTo>
                    <a:pt x="192753" y="25432"/>
                    <a:pt x="198258" y="24089"/>
                    <a:pt x="203869" y="23629"/>
                  </a:cubicBezTo>
                  <a:cubicBezTo>
                    <a:pt x="209481" y="24089"/>
                    <a:pt x="214985" y="25432"/>
                    <a:pt x="220179" y="27607"/>
                  </a:cubicBezTo>
                  <a:cubicBezTo>
                    <a:pt x="227997" y="30636"/>
                    <a:pt x="236264" y="32343"/>
                    <a:pt x="244643" y="32659"/>
                  </a:cubicBezTo>
                  <a:cubicBezTo>
                    <a:pt x="253022" y="32343"/>
                    <a:pt x="261289" y="30636"/>
                    <a:pt x="269107" y="27607"/>
                  </a:cubicBezTo>
                  <a:cubicBezTo>
                    <a:pt x="274301" y="25432"/>
                    <a:pt x="279805" y="24089"/>
                    <a:pt x="285417" y="23629"/>
                  </a:cubicBezTo>
                  <a:cubicBezTo>
                    <a:pt x="291016" y="24012"/>
                    <a:pt x="296520" y="25273"/>
                    <a:pt x="301727" y="27368"/>
                  </a:cubicBezTo>
                  <a:cubicBezTo>
                    <a:pt x="309525" y="30496"/>
                    <a:pt x="317796" y="32285"/>
                    <a:pt x="326191" y="32659"/>
                  </a:cubicBezTo>
                  <a:lnTo>
                    <a:pt x="326191" y="8791"/>
                  </a:lnTo>
                  <a:cubicBezTo>
                    <a:pt x="320592" y="8409"/>
                    <a:pt x="315088" y="7147"/>
                    <a:pt x="309881" y="5052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0963BC27-530F-4417-BD34-704655C4302B}"/>
                </a:ext>
              </a:extLst>
            </p:cNvPr>
            <p:cNvSpPr/>
            <p:nvPr/>
          </p:nvSpPr>
          <p:spPr>
            <a:xfrm>
              <a:off x="3912903" y="4381784"/>
              <a:ext cx="326191" cy="31824"/>
            </a:xfrm>
            <a:custGeom>
              <a:avLst/>
              <a:gdLst>
                <a:gd name="connsiteX0" fmla="*/ 309881 w 326190"/>
                <a:gd name="connsiteY0" fmla="*/ 5052 h 31823"/>
                <a:gd name="connsiteX1" fmla="*/ 285417 w 326190"/>
                <a:gd name="connsiteY1" fmla="*/ 0 h 31823"/>
                <a:gd name="connsiteX2" fmla="*/ 260953 w 326190"/>
                <a:gd name="connsiteY2" fmla="*/ 5052 h 31823"/>
                <a:gd name="connsiteX3" fmla="*/ 244643 w 326190"/>
                <a:gd name="connsiteY3" fmla="*/ 8791 h 31823"/>
                <a:gd name="connsiteX4" fmla="*/ 244643 w 326190"/>
                <a:gd name="connsiteY4" fmla="*/ 8791 h 31823"/>
                <a:gd name="connsiteX5" fmla="*/ 228334 w 326190"/>
                <a:gd name="connsiteY5" fmla="*/ 5052 h 31823"/>
                <a:gd name="connsiteX6" fmla="*/ 203869 w 326190"/>
                <a:gd name="connsiteY6" fmla="*/ 0 h 31823"/>
                <a:gd name="connsiteX7" fmla="*/ 179405 w 326190"/>
                <a:gd name="connsiteY7" fmla="*/ 5052 h 31823"/>
                <a:gd name="connsiteX8" fmla="*/ 163095 w 326190"/>
                <a:gd name="connsiteY8" fmla="*/ 8791 h 31823"/>
                <a:gd name="connsiteX9" fmla="*/ 146786 w 326190"/>
                <a:gd name="connsiteY9" fmla="*/ 5052 h 31823"/>
                <a:gd name="connsiteX10" fmla="*/ 122322 w 326190"/>
                <a:gd name="connsiteY10" fmla="*/ 0 h 31823"/>
                <a:gd name="connsiteX11" fmla="*/ 97857 w 326190"/>
                <a:gd name="connsiteY11" fmla="*/ 5052 h 31823"/>
                <a:gd name="connsiteX12" fmla="*/ 81548 w 326190"/>
                <a:gd name="connsiteY12" fmla="*/ 8791 h 31823"/>
                <a:gd name="connsiteX13" fmla="*/ 65238 w 326190"/>
                <a:gd name="connsiteY13" fmla="*/ 5052 h 31823"/>
                <a:gd name="connsiteX14" fmla="*/ 40774 w 326190"/>
                <a:gd name="connsiteY14" fmla="*/ 0 h 31823"/>
                <a:gd name="connsiteX15" fmla="*/ 16310 w 326190"/>
                <a:gd name="connsiteY15" fmla="*/ 5052 h 31823"/>
                <a:gd name="connsiteX16" fmla="*/ 0 w 326190"/>
                <a:gd name="connsiteY16" fmla="*/ 8791 h 31823"/>
                <a:gd name="connsiteX17" fmla="*/ 0 w 326190"/>
                <a:gd name="connsiteY17" fmla="*/ 32659 h 31823"/>
                <a:gd name="connsiteX18" fmla="*/ 24464 w 326190"/>
                <a:gd name="connsiteY18" fmla="*/ 27607 h 31823"/>
                <a:gd name="connsiteX19" fmla="*/ 40774 w 326190"/>
                <a:gd name="connsiteY19" fmla="*/ 23629 h 31823"/>
                <a:gd name="connsiteX20" fmla="*/ 57083 w 326190"/>
                <a:gd name="connsiteY20" fmla="*/ 27607 h 31823"/>
                <a:gd name="connsiteX21" fmla="*/ 81548 w 326190"/>
                <a:gd name="connsiteY21" fmla="*/ 32659 h 31823"/>
                <a:gd name="connsiteX22" fmla="*/ 106012 w 326190"/>
                <a:gd name="connsiteY22" fmla="*/ 27607 h 31823"/>
                <a:gd name="connsiteX23" fmla="*/ 122322 w 326190"/>
                <a:gd name="connsiteY23" fmla="*/ 23629 h 31823"/>
                <a:gd name="connsiteX24" fmla="*/ 138631 w 326190"/>
                <a:gd name="connsiteY24" fmla="*/ 27368 h 31823"/>
                <a:gd name="connsiteX25" fmla="*/ 163095 w 326190"/>
                <a:gd name="connsiteY25" fmla="*/ 32659 h 31823"/>
                <a:gd name="connsiteX26" fmla="*/ 187560 w 326190"/>
                <a:gd name="connsiteY26" fmla="*/ 27607 h 31823"/>
                <a:gd name="connsiteX27" fmla="*/ 203869 w 326190"/>
                <a:gd name="connsiteY27" fmla="*/ 23629 h 31823"/>
                <a:gd name="connsiteX28" fmla="*/ 220179 w 326190"/>
                <a:gd name="connsiteY28" fmla="*/ 27607 h 31823"/>
                <a:gd name="connsiteX29" fmla="*/ 244643 w 326190"/>
                <a:gd name="connsiteY29" fmla="*/ 32659 h 31823"/>
                <a:gd name="connsiteX30" fmla="*/ 269107 w 326190"/>
                <a:gd name="connsiteY30" fmla="*/ 27607 h 31823"/>
                <a:gd name="connsiteX31" fmla="*/ 285417 w 326190"/>
                <a:gd name="connsiteY31" fmla="*/ 23629 h 31823"/>
                <a:gd name="connsiteX32" fmla="*/ 301727 w 326190"/>
                <a:gd name="connsiteY32" fmla="*/ 27368 h 31823"/>
                <a:gd name="connsiteX33" fmla="*/ 326191 w 326190"/>
                <a:gd name="connsiteY33" fmla="*/ 32659 h 31823"/>
                <a:gd name="connsiteX34" fmla="*/ 326191 w 326190"/>
                <a:gd name="connsiteY34" fmla="*/ 8791 h 31823"/>
                <a:gd name="connsiteX35" fmla="*/ 309881 w 326190"/>
                <a:gd name="connsiteY35" fmla="*/ 5052 h 31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326190" h="31823">
                  <a:moveTo>
                    <a:pt x="309881" y="5052"/>
                  </a:moveTo>
                  <a:cubicBezTo>
                    <a:pt x="302063" y="2023"/>
                    <a:pt x="293796" y="315"/>
                    <a:pt x="285417" y="0"/>
                  </a:cubicBezTo>
                  <a:cubicBezTo>
                    <a:pt x="277038" y="315"/>
                    <a:pt x="268771" y="2023"/>
                    <a:pt x="260953" y="5052"/>
                  </a:cubicBezTo>
                  <a:cubicBezTo>
                    <a:pt x="255746" y="7147"/>
                    <a:pt x="250242" y="8409"/>
                    <a:pt x="244643" y="8791"/>
                  </a:cubicBezTo>
                  <a:lnTo>
                    <a:pt x="244643" y="8791"/>
                  </a:lnTo>
                  <a:cubicBezTo>
                    <a:pt x="239044" y="8409"/>
                    <a:pt x="233540" y="7147"/>
                    <a:pt x="228334" y="5052"/>
                  </a:cubicBezTo>
                  <a:cubicBezTo>
                    <a:pt x="220515" y="2023"/>
                    <a:pt x="212248" y="315"/>
                    <a:pt x="203869" y="0"/>
                  </a:cubicBezTo>
                  <a:cubicBezTo>
                    <a:pt x="195491" y="315"/>
                    <a:pt x="187223" y="2023"/>
                    <a:pt x="179405" y="5052"/>
                  </a:cubicBezTo>
                  <a:cubicBezTo>
                    <a:pt x="174198" y="7147"/>
                    <a:pt x="168694" y="8409"/>
                    <a:pt x="163095" y="8791"/>
                  </a:cubicBezTo>
                  <a:cubicBezTo>
                    <a:pt x="157496" y="8409"/>
                    <a:pt x="151993" y="7147"/>
                    <a:pt x="146786" y="5052"/>
                  </a:cubicBezTo>
                  <a:cubicBezTo>
                    <a:pt x="138968" y="2023"/>
                    <a:pt x="130700" y="315"/>
                    <a:pt x="122322" y="0"/>
                  </a:cubicBezTo>
                  <a:cubicBezTo>
                    <a:pt x="113943" y="315"/>
                    <a:pt x="105676" y="2023"/>
                    <a:pt x="97857" y="5052"/>
                  </a:cubicBezTo>
                  <a:cubicBezTo>
                    <a:pt x="92651" y="7147"/>
                    <a:pt x="87147" y="8409"/>
                    <a:pt x="81548" y="8791"/>
                  </a:cubicBezTo>
                  <a:cubicBezTo>
                    <a:pt x="75949" y="8409"/>
                    <a:pt x="70445" y="7147"/>
                    <a:pt x="65238" y="5052"/>
                  </a:cubicBezTo>
                  <a:cubicBezTo>
                    <a:pt x="57420" y="2023"/>
                    <a:pt x="49153" y="315"/>
                    <a:pt x="40774" y="0"/>
                  </a:cubicBezTo>
                  <a:cubicBezTo>
                    <a:pt x="32395" y="315"/>
                    <a:pt x="24128" y="2023"/>
                    <a:pt x="16310" y="5052"/>
                  </a:cubicBezTo>
                  <a:cubicBezTo>
                    <a:pt x="11103" y="7147"/>
                    <a:pt x="5599" y="8409"/>
                    <a:pt x="0" y="8791"/>
                  </a:cubicBezTo>
                  <a:lnTo>
                    <a:pt x="0" y="32659"/>
                  </a:lnTo>
                  <a:cubicBezTo>
                    <a:pt x="8379" y="32343"/>
                    <a:pt x="16646" y="30636"/>
                    <a:pt x="24464" y="27607"/>
                  </a:cubicBezTo>
                  <a:cubicBezTo>
                    <a:pt x="29658" y="25432"/>
                    <a:pt x="35162" y="24089"/>
                    <a:pt x="40774" y="23629"/>
                  </a:cubicBezTo>
                  <a:cubicBezTo>
                    <a:pt x="46386" y="24089"/>
                    <a:pt x="51890" y="25432"/>
                    <a:pt x="57083" y="27607"/>
                  </a:cubicBezTo>
                  <a:cubicBezTo>
                    <a:pt x="64902" y="30636"/>
                    <a:pt x="73169" y="32343"/>
                    <a:pt x="81548" y="32659"/>
                  </a:cubicBezTo>
                  <a:cubicBezTo>
                    <a:pt x="89926" y="32343"/>
                    <a:pt x="98194" y="30636"/>
                    <a:pt x="106012" y="27607"/>
                  </a:cubicBezTo>
                  <a:cubicBezTo>
                    <a:pt x="111206" y="25432"/>
                    <a:pt x="116710" y="24089"/>
                    <a:pt x="122322" y="23629"/>
                  </a:cubicBezTo>
                  <a:cubicBezTo>
                    <a:pt x="127921" y="24012"/>
                    <a:pt x="133424" y="25273"/>
                    <a:pt x="138631" y="27368"/>
                  </a:cubicBezTo>
                  <a:cubicBezTo>
                    <a:pt x="146430" y="30496"/>
                    <a:pt x="154701" y="32285"/>
                    <a:pt x="163095" y="32659"/>
                  </a:cubicBezTo>
                  <a:cubicBezTo>
                    <a:pt x="171474" y="32343"/>
                    <a:pt x="179742" y="30636"/>
                    <a:pt x="187560" y="27607"/>
                  </a:cubicBezTo>
                  <a:cubicBezTo>
                    <a:pt x="192753" y="25432"/>
                    <a:pt x="198258" y="24089"/>
                    <a:pt x="203869" y="23629"/>
                  </a:cubicBezTo>
                  <a:cubicBezTo>
                    <a:pt x="209481" y="24089"/>
                    <a:pt x="214985" y="25432"/>
                    <a:pt x="220179" y="27607"/>
                  </a:cubicBezTo>
                  <a:cubicBezTo>
                    <a:pt x="227997" y="30636"/>
                    <a:pt x="236264" y="32343"/>
                    <a:pt x="244643" y="32659"/>
                  </a:cubicBezTo>
                  <a:cubicBezTo>
                    <a:pt x="253022" y="32343"/>
                    <a:pt x="261289" y="30636"/>
                    <a:pt x="269107" y="27607"/>
                  </a:cubicBezTo>
                  <a:cubicBezTo>
                    <a:pt x="274301" y="25432"/>
                    <a:pt x="279805" y="24089"/>
                    <a:pt x="285417" y="23629"/>
                  </a:cubicBezTo>
                  <a:cubicBezTo>
                    <a:pt x="291016" y="24012"/>
                    <a:pt x="296520" y="25273"/>
                    <a:pt x="301727" y="27368"/>
                  </a:cubicBezTo>
                  <a:cubicBezTo>
                    <a:pt x="309525" y="30496"/>
                    <a:pt x="317796" y="32285"/>
                    <a:pt x="326191" y="32659"/>
                  </a:cubicBezTo>
                  <a:lnTo>
                    <a:pt x="326191" y="8791"/>
                  </a:lnTo>
                  <a:cubicBezTo>
                    <a:pt x="320592" y="8409"/>
                    <a:pt x="315088" y="7147"/>
                    <a:pt x="309881" y="5052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CFD97529-DA51-4126-842F-3C046B1D72B3}"/>
                </a:ext>
              </a:extLst>
            </p:cNvPr>
            <p:cNvSpPr/>
            <p:nvPr/>
          </p:nvSpPr>
          <p:spPr>
            <a:xfrm>
              <a:off x="3912903" y="4130021"/>
              <a:ext cx="326191" cy="186963"/>
            </a:xfrm>
            <a:custGeom>
              <a:avLst/>
              <a:gdLst>
                <a:gd name="connsiteX0" fmla="*/ 326191 w 326190"/>
                <a:gd name="connsiteY0" fmla="*/ 76575 h 186963"/>
                <a:gd name="connsiteX1" fmla="*/ 326191 w 326190"/>
                <a:gd name="connsiteY1" fmla="*/ 60664 h 186963"/>
                <a:gd name="connsiteX2" fmla="*/ 250610 w 326190"/>
                <a:gd name="connsiteY2" fmla="*/ 318 h 186963"/>
                <a:gd name="connsiteX3" fmla="*/ 250610 w 326190"/>
                <a:gd name="connsiteY3" fmla="*/ 0 h 186963"/>
                <a:gd name="connsiteX4" fmla="*/ 234698 w 326190"/>
                <a:gd name="connsiteY4" fmla="*/ 0 h 186963"/>
                <a:gd name="connsiteX5" fmla="*/ 234698 w 326190"/>
                <a:gd name="connsiteY5" fmla="*/ 318 h 186963"/>
                <a:gd name="connsiteX6" fmla="*/ 163095 w 326190"/>
                <a:gd name="connsiteY6" fmla="*/ 60504 h 186963"/>
                <a:gd name="connsiteX7" fmla="*/ 91493 w 326190"/>
                <a:gd name="connsiteY7" fmla="*/ 318 h 186963"/>
                <a:gd name="connsiteX8" fmla="*/ 91493 w 326190"/>
                <a:gd name="connsiteY8" fmla="*/ 0 h 186963"/>
                <a:gd name="connsiteX9" fmla="*/ 75581 w 326190"/>
                <a:gd name="connsiteY9" fmla="*/ 0 h 186963"/>
                <a:gd name="connsiteX10" fmla="*/ 75581 w 326190"/>
                <a:gd name="connsiteY10" fmla="*/ 318 h 186963"/>
                <a:gd name="connsiteX11" fmla="*/ 0 w 326190"/>
                <a:gd name="connsiteY11" fmla="*/ 60664 h 186963"/>
                <a:gd name="connsiteX12" fmla="*/ 0 w 326190"/>
                <a:gd name="connsiteY12" fmla="*/ 76575 h 186963"/>
                <a:gd name="connsiteX13" fmla="*/ 11934 w 326190"/>
                <a:gd name="connsiteY13" fmla="*/ 75819 h 186963"/>
                <a:gd name="connsiteX14" fmla="*/ 11934 w 326190"/>
                <a:gd name="connsiteY14" fmla="*/ 107404 h 186963"/>
                <a:gd name="connsiteX15" fmla="*/ 0 w 326190"/>
                <a:gd name="connsiteY15" fmla="*/ 107404 h 186963"/>
                <a:gd name="connsiteX16" fmla="*/ 0 w 326190"/>
                <a:gd name="connsiteY16" fmla="*/ 139228 h 186963"/>
                <a:gd name="connsiteX17" fmla="*/ 71603 w 326190"/>
                <a:gd name="connsiteY17" fmla="*/ 139228 h 186963"/>
                <a:gd name="connsiteX18" fmla="*/ 71603 w 326190"/>
                <a:gd name="connsiteY18" fmla="*/ 186486 h 186963"/>
                <a:gd name="connsiteX19" fmla="*/ 82542 w 326190"/>
                <a:gd name="connsiteY19" fmla="*/ 188475 h 186963"/>
                <a:gd name="connsiteX20" fmla="*/ 95471 w 326190"/>
                <a:gd name="connsiteY20" fmla="*/ 185889 h 186963"/>
                <a:gd name="connsiteX21" fmla="*/ 95471 w 326190"/>
                <a:gd name="connsiteY21" fmla="*/ 139228 h 186963"/>
                <a:gd name="connsiteX22" fmla="*/ 230720 w 326190"/>
                <a:gd name="connsiteY22" fmla="*/ 139228 h 186963"/>
                <a:gd name="connsiteX23" fmla="*/ 230720 w 326190"/>
                <a:gd name="connsiteY23" fmla="*/ 186963 h 186963"/>
                <a:gd name="connsiteX24" fmla="*/ 241660 w 326190"/>
                <a:gd name="connsiteY24" fmla="*/ 188952 h 186963"/>
                <a:gd name="connsiteX25" fmla="*/ 254588 w 326190"/>
                <a:gd name="connsiteY25" fmla="*/ 186366 h 186963"/>
                <a:gd name="connsiteX26" fmla="*/ 254588 w 326190"/>
                <a:gd name="connsiteY26" fmla="*/ 139228 h 186963"/>
                <a:gd name="connsiteX27" fmla="*/ 326191 w 326190"/>
                <a:gd name="connsiteY27" fmla="*/ 139228 h 186963"/>
                <a:gd name="connsiteX28" fmla="*/ 326191 w 326190"/>
                <a:gd name="connsiteY28" fmla="*/ 107404 h 186963"/>
                <a:gd name="connsiteX29" fmla="*/ 314257 w 326190"/>
                <a:gd name="connsiteY29" fmla="*/ 107404 h 186963"/>
                <a:gd name="connsiteX30" fmla="*/ 314257 w 326190"/>
                <a:gd name="connsiteY30" fmla="*/ 75819 h 186963"/>
                <a:gd name="connsiteX31" fmla="*/ 326191 w 326190"/>
                <a:gd name="connsiteY31" fmla="*/ 76575 h 186963"/>
                <a:gd name="connsiteX32" fmla="*/ 43757 w 326190"/>
                <a:gd name="connsiteY32" fmla="*/ 107404 h 186963"/>
                <a:gd name="connsiteX33" fmla="*/ 27846 w 326190"/>
                <a:gd name="connsiteY33" fmla="*/ 107404 h 186963"/>
                <a:gd name="connsiteX34" fmla="*/ 27846 w 326190"/>
                <a:gd name="connsiteY34" fmla="*/ 72597 h 186963"/>
                <a:gd name="connsiteX35" fmla="*/ 43757 w 326190"/>
                <a:gd name="connsiteY35" fmla="*/ 66551 h 186963"/>
                <a:gd name="connsiteX36" fmla="*/ 71603 w 326190"/>
                <a:gd name="connsiteY36" fmla="*/ 107404 h 186963"/>
                <a:gd name="connsiteX37" fmla="*/ 59669 w 326190"/>
                <a:gd name="connsiteY37" fmla="*/ 107404 h 186963"/>
                <a:gd name="connsiteX38" fmla="*/ 59669 w 326190"/>
                <a:gd name="connsiteY38" fmla="*/ 56964 h 186963"/>
                <a:gd name="connsiteX39" fmla="*/ 71603 w 326190"/>
                <a:gd name="connsiteY39" fmla="*/ 46383 h 186963"/>
                <a:gd name="connsiteX40" fmla="*/ 107404 w 326190"/>
                <a:gd name="connsiteY40" fmla="*/ 107404 h 186963"/>
                <a:gd name="connsiteX41" fmla="*/ 95471 w 326190"/>
                <a:gd name="connsiteY41" fmla="*/ 107404 h 186963"/>
                <a:gd name="connsiteX42" fmla="*/ 95471 w 326190"/>
                <a:gd name="connsiteY42" fmla="*/ 46383 h 186963"/>
                <a:gd name="connsiteX43" fmla="*/ 107404 w 326190"/>
                <a:gd name="connsiteY43" fmla="*/ 56924 h 186963"/>
                <a:gd name="connsiteX44" fmla="*/ 202875 w 326190"/>
                <a:gd name="connsiteY44" fmla="*/ 66511 h 186963"/>
                <a:gd name="connsiteX45" fmla="*/ 202875 w 326190"/>
                <a:gd name="connsiteY45" fmla="*/ 107404 h 186963"/>
                <a:gd name="connsiteX46" fmla="*/ 186963 w 326190"/>
                <a:gd name="connsiteY46" fmla="*/ 107404 h 186963"/>
                <a:gd name="connsiteX47" fmla="*/ 186963 w 326190"/>
                <a:gd name="connsiteY47" fmla="*/ 72558 h 186963"/>
                <a:gd name="connsiteX48" fmla="*/ 202875 w 326190"/>
                <a:gd name="connsiteY48" fmla="*/ 66511 h 186963"/>
                <a:gd name="connsiteX49" fmla="*/ 171051 w 326190"/>
                <a:gd name="connsiteY49" fmla="*/ 75780 h 186963"/>
                <a:gd name="connsiteX50" fmla="*/ 171051 w 326190"/>
                <a:gd name="connsiteY50" fmla="*/ 107603 h 186963"/>
                <a:gd name="connsiteX51" fmla="*/ 155140 w 326190"/>
                <a:gd name="connsiteY51" fmla="*/ 107603 h 186963"/>
                <a:gd name="connsiteX52" fmla="*/ 155140 w 326190"/>
                <a:gd name="connsiteY52" fmla="*/ 75780 h 186963"/>
                <a:gd name="connsiteX53" fmla="*/ 163095 w 326190"/>
                <a:gd name="connsiteY53" fmla="*/ 76456 h 186963"/>
                <a:gd name="connsiteX54" fmla="*/ 171051 w 326190"/>
                <a:gd name="connsiteY54" fmla="*/ 75780 h 186963"/>
                <a:gd name="connsiteX55" fmla="*/ 123316 w 326190"/>
                <a:gd name="connsiteY55" fmla="*/ 66511 h 186963"/>
                <a:gd name="connsiteX56" fmla="*/ 139228 w 326190"/>
                <a:gd name="connsiteY56" fmla="*/ 72518 h 186963"/>
                <a:gd name="connsiteX57" fmla="*/ 139228 w 326190"/>
                <a:gd name="connsiteY57" fmla="*/ 107404 h 186963"/>
                <a:gd name="connsiteX58" fmla="*/ 123316 w 326190"/>
                <a:gd name="connsiteY58" fmla="*/ 107404 h 186963"/>
                <a:gd name="connsiteX59" fmla="*/ 218787 w 326190"/>
                <a:gd name="connsiteY59" fmla="*/ 107404 h 186963"/>
                <a:gd name="connsiteX60" fmla="*/ 218787 w 326190"/>
                <a:gd name="connsiteY60" fmla="*/ 56924 h 186963"/>
                <a:gd name="connsiteX61" fmla="*/ 230720 w 326190"/>
                <a:gd name="connsiteY61" fmla="*/ 46383 h 186963"/>
                <a:gd name="connsiteX62" fmla="*/ 230720 w 326190"/>
                <a:gd name="connsiteY62" fmla="*/ 107404 h 186963"/>
                <a:gd name="connsiteX63" fmla="*/ 254588 w 326190"/>
                <a:gd name="connsiteY63" fmla="*/ 46383 h 186963"/>
                <a:gd name="connsiteX64" fmla="*/ 266522 w 326190"/>
                <a:gd name="connsiteY64" fmla="*/ 56964 h 186963"/>
                <a:gd name="connsiteX65" fmla="*/ 266522 w 326190"/>
                <a:gd name="connsiteY65" fmla="*/ 107404 h 186963"/>
                <a:gd name="connsiteX66" fmla="*/ 254588 w 326190"/>
                <a:gd name="connsiteY66" fmla="*/ 107404 h 186963"/>
                <a:gd name="connsiteX67" fmla="*/ 298345 w 326190"/>
                <a:gd name="connsiteY67" fmla="*/ 107404 h 186963"/>
                <a:gd name="connsiteX68" fmla="*/ 282434 w 326190"/>
                <a:gd name="connsiteY68" fmla="*/ 107404 h 186963"/>
                <a:gd name="connsiteX69" fmla="*/ 282434 w 326190"/>
                <a:gd name="connsiteY69" fmla="*/ 66551 h 186963"/>
                <a:gd name="connsiteX70" fmla="*/ 298345 w 326190"/>
                <a:gd name="connsiteY70" fmla="*/ 72597 h 186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326190" h="186963">
                  <a:moveTo>
                    <a:pt x="326191" y="76575"/>
                  </a:moveTo>
                  <a:lnTo>
                    <a:pt x="326191" y="60664"/>
                  </a:lnTo>
                  <a:cubicBezTo>
                    <a:pt x="286770" y="60664"/>
                    <a:pt x="250849" y="31943"/>
                    <a:pt x="250610" y="318"/>
                  </a:cubicBezTo>
                  <a:lnTo>
                    <a:pt x="250610" y="0"/>
                  </a:lnTo>
                  <a:lnTo>
                    <a:pt x="234698" y="0"/>
                  </a:lnTo>
                  <a:lnTo>
                    <a:pt x="234698" y="318"/>
                  </a:lnTo>
                  <a:cubicBezTo>
                    <a:pt x="234460" y="30869"/>
                    <a:pt x="194919" y="60504"/>
                    <a:pt x="163095" y="60504"/>
                  </a:cubicBezTo>
                  <a:cubicBezTo>
                    <a:pt x="131272" y="60504"/>
                    <a:pt x="91731" y="30869"/>
                    <a:pt x="91493" y="318"/>
                  </a:cubicBezTo>
                  <a:lnTo>
                    <a:pt x="91493" y="0"/>
                  </a:lnTo>
                  <a:lnTo>
                    <a:pt x="75581" y="0"/>
                  </a:lnTo>
                  <a:lnTo>
                    <a:pt x="75581" y="318"/>
                  </a:lnTo>
                  <a:cubicBezTo>
                    <a:pt x="75342" y="32142"/>
                    <a:pt x="39421" y="60664"/>
                    <a:pt x="0" y="60664"/>
                  </a:cubicBezTo>
                  <a:lnTo>
                    <a:pt x="0" y="76575"/>
                  </a:lnTo>
                  <a:cubicBezTo>
                    <a:pt x="3990" y="76564"/>
                    <a:pt x="7975" y="76312"/>
                    <a:pt x="11934" y="75819"/>
                  </a:cubicBezTo>
                  <a:lnTo>
                    <a:pt x="11934" y="107404"/>
                  </a:lnTo>
                  <a:lnTo>
                    <a:pt x="0" y="107404"/>
                  </a:lnTo>
                  <a:lnTo>
                    <a:pt x="0" y="139228"/>
                  </a:lnTo>
                  <a:lnTo>
                    <a:pt x="71603" y="139228"/>
                  </a:lnTo>
                  <a:lnTo>
                    <a:pt x="71603" y="186486"/>
                  </a:lnTo>
                  <a:cubicBezTo>
                    <a:pt x="75171" y="187523"/>
                    <a:pt x="78837" y="188190"/>
                    <a:pt x="82542" y="188475"/>
                  </a:cubicBezTo>
                  <a:cubicBezTo>
                    <a:pt x="86943" y="188156"/>
                    <a:pt x="91286" y="187287"/>
                    <a:pt x="95471" y="185889"/>
                  </a:cubicBezTo>
                  <a:lnTo>
                    <a:pt x="95471" y="139228"/>
                  </a:lnTo>
                  <a:lnTo>
                    <a:pt x="230720" y="139228"/>
                  </a:lnTo>
                  <a:lnTo>
                    <a:pt x="230720" y="186963"/>
                  </a:lnTo>
                  <a:cubicBezTo>
                    <a:pt x="234284" y="188020"/>
                    <a:pt x="237952" y="188687"/>
                    <a:pt x="241660" y="188952"/>
                  </a:cubicBezTo>
                  <a:cubicBezTo>
                    <a:pt x="246060" y="188633"/>
                    <a:pt x="250403" y="187764"/>
                    <a:pt x="254588" y="186366"/>
                  </a:cubicBezTo>
                  <a:lnTo>
                    <a:pt x="254588" y="139228"/>
                  </a:lnTo>
                  <a:lnTo>
                    <a:pt x="326191" y="139228"/>
                  </a:lnTo>
                  <a:lnTo>
                    <a:pt x="326191" y="107404"/>
                  </a:lnTo>
                  <a:lnTo>
                    <a:pt x="314257" y="107404"/>
                  </a:lnTo>
                  <a:lnTo>
                    <a:pt x="314257" y="75819"/>
                  </a:lnTo>
                  <a:cubicBezTo>
                    <a:pt x="318216" y="76312"/>
                    <a:pt x="322201" y="76564"/>
                    <a:pt x="326191" y="76575"/>
                  </a:cubicBezTo>
                  <a:close/>
                  <a:moveTo>
                    <a:pt x="43757" y="107404"/>
                  </a:moveTo>
                  <a:lnTo>
                    <a:pt x="27846" y="107404"/>
                  </a:lnTo>
                  <a:lnTo>
                    <a:pt x="27846" y="72597"/>
                  </a:lnTo>
                  <a:cubicBezTo>
                    <a:pt x="33309" y="71030"/>
                    <a:pt x="38631" y="69007"/>
                    <a:pt x="43757" y="66551"/>
                  </a:cubicBezTo>
                  <a:close/>
                  <a:moveTo>
                    <a:pt x="71603" y="107404"/>
                  </a:moveTo>
                  <a:lnTo>
                    <a:pt x="59669" y="107404"/>
                  </a:lnTo>
                  <a:lnTo>
                    <a:pt x="59669" y="56964"/>
                  </a:lnTo>
                  <a:cubicBezTo>
                    <a:pt x="63945" y="53788"/>
                    <a:pt x="67938" y="50248"/>
                    <a:pt x="71603" y="46383"/>
                  </a:cubicBezTo>
                  <a:close/>
                  <a:moveTo>
                    <a:pt x="107404" y="107404"/>
                  </a:moveTo>
                  <a:lnTo>
                    <a:pt x="95471" y="107404"/>
                  </a:lnTo>
                  <a:lnTo>
                    <a:pt x="95471" y="46383"/>
                  </a:lnTo>
                  <a:cubicBezTo>
                    <a:pt x="99137" y="50234"/>
                    <a:pt x="103130" y="53761"/>
                    <a:pt x="107404" y="56924"/>
                  </a:cubicBezTo>
                  <a:close/>
                  <a:moveTo>
                    <a:pt x="202875" y="66511"/>
                  </a:moveTo>
                  <a:lnTo>
                    <a:pt x="202875" y="107404"/>
                  </a:lnTo>
                  <a:lnTo>
                    <a:pt x="186963" y="107404"/>
                  </a:lnTo>
                  <a:lnTo>
                    <a:pt x="186963" y="72558"/>
                  </a:lnTo>
                  <a:cubicBezTo>
                    <a:pt x="192426" y="70990"/>
                    <a:pt x="197749" y="68968"/>
                    <a:pt x="202875" y="66511"/>
                  </a:cubicBezTo>
                  <a:close/>
                  <a:moveTo>
                    <a:pt x="171051" y="75780"/>
                  </a:moveTo>
                  <a:lnTo>
                    <a:pt x="171051" y="107603"/>
                  </a:lnTo>
                  <a:lnTo>
                    <a:pt x="155140" y="107603"/>
                  </a:lnTo>
                  <a:lnTo>
                    <a:pt x="155140" y="75780"/>
                  </a:lnTo>
                  <a:cubicBezTo>
                    <a:pt x="157765" y="76098"/>
                    <a:pt x="160430" y="76337"/>
                    <a:pt x="163095" y="76456"/>
                  </a:cubicBezTo>
                  <a:cubicBezTo>
                    <a:pt x="165761" y="76575"/>
                    <a:pt x="168426" y="76098"/>
                    <a:pt x="171051" y="75780"/>
                  </a:cubicBezTo>
                  <a:close/>
                  <a:moveTo>
                    <a:pt x="123316" y="66511"/>
                  </a:moveTo>
                  <a:cubicBezTo>
                    <a:pt x="128443" y="68954"/>
                    <a:pt x="133765" y="70964"/>
                    <a:pt x="139228" y="72518"/>
                  </a:cubicBezTo>
                  <a:lnTo>
                    <a:pt x="139228" y="107404"/>
                  </a:lnTo>
                  <a:lnTo>
                    <a:pt x="123316" y="107404"/>
                  </a:lnTo>
                  <a:close/>
                  <a:moveTo>
                    <a:pt x="218787" y="107404"/>
                  </a:moveTo>
                  <a:lnTo>
                    <a:pt x="218787" y="56924"/>
                  </a:lnTo>
                  <a:cubicBezTo>
                    <a:pt x="223061" y="53761"/>
                    <a:pt x="227054" y="50234"/>
                    <a:pt x="230720" y="46383"/>
                  </a:cubicBezTo>
                  <a:lnTo>
                    <a:pt x="230720" y="107404"/>
                  </a:lnTo>
                  <a:close/>
                  <a:moveTo>
                    <a:pt x="254588" y="46383"/>
                  </a:moveTo>
                  <a:cubicBezTo>
                    <a:pt x="258253" y="50248"/>
                    <a:pt x="262246" y="53788"/>
                    <a:pt x="266522" y="56964"/>
                  </a:cubicBezTo>
                  <a:lnTo>
                    <a:pt x="266522" y="107404"/>
                  </a:lnTo>
                  <a:lnTo>
                    <a:pt x="254588" y="107404"/>
                  </a:lnTo>
                  <a:close/>
                  <a:moveTo>
                    <a:pt x="298345" y="107404"/>
                  </a:moveTo>
                  <a:lnTo>
                    <a:pt x="282434" y="107404"/>
                  </a:lnTo>
                  <a:lnTo>
                    <a:pt x="282434" y="66551"/>
                  </a:lnTo>
                  <a:cubicBezTo>
                    <a:pt x="287560" y="69007"/>
                    <a:pt x="292882" y="71030"/>
                    <a:pt x="298345" y="72597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49" name="Graphic 38" descr="Picnic table">
            <a:extLst>
              <a:ext uri="{FF2B5EF4-FFF2-40B4-BE49-F238E27FC236}">
                <a16:creationId xmlns:a16="http://schemas.microsoft.com/office/drawing/2014/main" id="{829F3031-C1B7-495C-A828-B7183D67D5E8}"/>
              </a:ext>
            </a:extLst>
          </p:cNvPr>
          <p:cNvSpPr/>
          <p:nvPr/>
        </p:nvSpPr>
        <p:spPr>
          <a:xfrm>
            <a:off x="3677436" y="4020268"/>
            <a:ext cx="235953" cy="150152"/>
          </a:xfrm>
          <a:custGeom>
            <a:avLst/>
            <a:gdLst>
              <a:gd name="connsiteX0" fmla="*/ 159035 w 342177"/>
              <a:gd name="connsiteY0" fmla="*/ 38884 h 217749"/>
              <a:gd name="connsiteX1" fmla="*/ 182754 w 342177"/>
              <a:gd name="connsiteY1" fmla="*/ 38884 h 217749"/>
              <a:gd name="connsiteX2" fmla="*/ 211916 w 342177"/>
              <a:gd name="connsiteY2" fmla="*/ 108875 h 217749"/>
              <a:gd name="connsiteX3" fmla="*/ 130261 w 342177"/>
              <a:gd name="connsiteY3" fmla="*/ 108875 h 217749"/>
              <a:gd name="connsiteX4" fmla="*/ 159035 w 342177"/>
              <a:gd name="connsiteY4" fmla="*/ 38884 h 217749"/>
              <a:gd name="connsiteX5" fmla="*/ 62214 w 342177"/>
              <a:gd name="connsiteY5" fmla="*/ 0 h 217749"/>
              <a:gd name="connsiteX6" fmla="*/ 62214 w 342177"/>
              <a:gd name="connsiteY6" fmla="*/ 38884 h 217749"/>
              <a:gd name="connsiteX7" fmla="*/ 117818 w 342177"/>
              <a:gd name="connsiteY7" fmla="*/ 38884 h 217749"/>
              <a:gd name="connsiteX8" fmla="*/ 88655 w 342177"/>
              <a:gd name="connsiteY8" fmla="*/ 108875 h 217749"/>
              <a:gd name="connsiteX9" fmla="*/ 0 w 342177"/>
              <a:gd name="connsiteY9" fmla="*/ 108875 h 217749"/>
              <a:gd name="connsiteX10" fmla="*/ 0 w 342177"/>
              <a:gd name="connsiteY10" fmla="*/ 132205 h 217749"/>
              <a:gd name="connsiteX11" fmla="*/ 78934 w 342177"/>
              <a:gd name="connsiteY11" fmla="*/ 132205 h 217749"/>
              <a:gd name="connsiteX12" fmla="*/ 43161 w 342177"/>
              <a:gd name="connsiteY12" fmla="*/ 218138 h 217749"/>
              <a:gd name="connsiteX13" fmla="*/ 84767 w 342177"/>
              <a:gd name="connsiteY13" fmla="*/ 218138 h 217749"/>
              <a:gd name="connsiteX14" fmla="*/ 120540 w 342177"/>
              <a:gd name="connsiteY14" fmla="*/ 132205 h 217749"/>
              <a:gd name="connsiteX15" fmla="*/ 221637 w 342177"/>
              <a:gd name="connsiteY15" fmla="*/ 132205 h 217749"/>
              <a:gd name="connsiteX16" fmla="*/ 257410 w 342177"/>
              <a:gd name="connsiteY16" fmla="*/ 218138 h 217749"/>
              <a:gd name="connsiteX17" fmla="*/ 299016 w 342177"/>
              <a:gd name="connsiteY17" fmla="*/ 218138 h 217749"/>
              <a:gd name="connsiteX18" fmla="*/ 263243 w 342177"/>
              <a:gd name="connsiteY18" fmla="*/ 132205 h 217749"/>
              <a:gd name="connsiteX19" fmla="*/ 342177 w 342177"/>
              <a:gd name="connsiteY19" fmla="*/ 132205 h 217749"/>
              <a:gd name="connsiteX20" fmla="*/ 342177 w 342177"/>
              <a:gd name="connsiteY20" fmla="*/ 108875 h 217749"/>
              <a:gd name="connsiteX21" fmla="*/ 253522 w 342177"/>
              <a:gd name="connsiteY21" fmla="*/ 108875 h 217749"/>
              <a:gd name="connsiteX22" fmla="*/ 224359 w 342177"/>
              <a:gd name="connsiteY22" fmla="*/ 38884 h 217749"/>
              <a:gd name="connsiteX23" fmla="*/ 279963 w 342177"/>
              <a:gd name="connsiteY23" fmla="*/ 38884 h 217749"/>
              <a:gd name="connsiteX24" fmla="*/ 279963 w 342177"/>
              <a:gd name="connsiteY24" fmla="*/ 0 h 217749"/>
              <a:gd name="connsiteX25" fmla="*/ 62214 w 342177"/>
              <a:gd name="connsiteY25" fmla="*/ 0 h 217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342177" h="217749">
                <a:moveTo>
                  <a:pt x="159035" y="38884"/>
                </a:moveTo>
                <a:lnTo>
                  <a:pt x="182754" y="38884"/>
                </a:lnTo>
                <a:lnTo>
                  <a:pt x="211916" y="108875"/>
                </a:lnTo>
                <a:lnTo>
                  <a:pt x="130261" y="108875"/>
                </a:lnTo>
                <a:lnTo>
                  <a:pt x="159035" y="38884"/>
                </a:lnTo>
                <a:close/>
                <a:moveTo>
                  <a:pt x="62214" y="0"/>
                </a:moveTo>
                <a:lnTo>
                  <a:pt x="62214" y="38884"/>
                </a:lnTo>
                <a:lnTo>
                  <a:pt x="117818" y="38884"/>
                </a:lnTo>
                <a:lnTo>
                  <a:pt x="88655" y="108875"/>
                </a:lnTo>
                <a:lnTo>
                  <a:pt x="0" y="108875"/>
                </a:lnTo>
                <a:lnTo>
                  <a:pt x="0" y="132205"/>
                </a:lnTo>
                <a:lnTo>
                  <a:pt x="78934" y="132205"/>
                </a:lnTo>
                <a:lnTo>
                  <a:pt x="43161" y="218138"/>
                </a:lnTo>
                <a:lnTo>
                  <a:pt x="84767" y="218138"/>
                </a:lnTo>
                <a:lnTo>
                  <a:pt x="120540" y="132205"/>
                </a:lnTo>
                <a:lnTo>
                  <a:pt x="221637" y="132205"/>
                </a:lnTo>
                <a:lnTo>
                  <a:pt x="257410" y="218138"/>
                </a:lnTo>
                <a:lnTo>
                  <a:pt x="299016" y="218138"/>
                </a:lnTo>
                <a:lnTo>
                  <a:pt x="263243" y="132205"/>
                </a:lnTo>
                <a:lnTo>
                  <a:pt x="342177" y="132205"/>
                </a:lnTo>
                <a:lnTo>
                  <a:pt x="342177" y="108875"/>
                </a:lnTo>
                <a:lnTo>
                  <a:pt x="253522" y="108875"/>
                </a:lnTo>
                <a:lnTo>
                  <a:pt x="224359" y="38884"/>
                </a:lnTo>
                <a:lnTo>
                  <a:pt x="279963" y="38884"/>
                </a:lnTo>
                <a:lnTo>
                  <a:pt x="279963" y="0"/>
                </a:lnTo>
                <a:lnTo>
                  <a:pt x="62214" y="0"/>
                </a:lnTo>
                <a:close/>
              </a:path>
            </a:pathLst>
          </a:custGeom>
          <a:solidFill>
            <a:schemeClr val="bg2"/>
          </a:solidFill>
          <a:ln w="38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50" name="Graphic 442" descr="Signpost">
            <a:extLst>
              <a:ext uri="{FF2B5EF4-FFF2-40B4-BE49-F238E27FC236}">
                <a16:creationId xmlns:a16="http://schemas.microsoft.com/office/drawing/2014/main" id="{010EF3A2-83E8-4481-9118-DF292B4E99F8}"/>
              </a:ext>
            </a:extLst>
          </p:cNvPr>
          <p:cNvSpPr/>
          <p:nvPr/>
        </p:nvSpPr>
        <p:spPr>
          <a:xfrm>
            <a:off x="6001196" y="1714088"/>
            <a:ext cx="189608" cy="210675"/>
          </a:xfrm>
          <a:custGeom>
            <a:avLst/>
            <a:gdLst>
              <a:gd name="connsiteX0" fmla="*/ 248223 w 286411"/>
              <a:gd name="connsiteY0" fmla="*/ 143206 h 318235"/>
              <a:gd name="connsiteX1" fmla="*/ 155935 w 286411"/>
              <a:gd name="connsiteY1" fmla="*/ 143206 h 318235"/>
              <a:gd name="connsiteX2" fmla="*/ 155935 w 286411"/>
              <a:gd name="connsiteY2" fmla="*/ 11934 h 318235"/>
              <a:gd name="connsiteX3" fmla="*/ 144001 w 286411"/>
              <a:gd name="connsiteY3" fmla="*/ 0 h 318235"/>
              <a:gd name="connsiteX4" fmla="*/ 132068 w 286411"/>
              <a:gd name="connsiteY4" fmla="*/ 11934 h 318235"/>
              <a:gd name="connsiteX5" fmla="*/ 132068 w 286411"/>
              <a:gd name="connsiteY5" fmla="*/ 47735 h 318235"/>
              <a:gd name="connsiteX6" fmla="*/ 40575 w 286411"/>
              <a:gd name="connsiteY6" fmla="*/ 47735 h 318235"/>
              <a:gd name="connsiteX7" fmla="*/ 0 w 286411"/>
              <a:gd name="connsiteY7" fmla="*/ 87515 h 318235"/>
              <a:gd name="connsiteX8" fmla="*/ 39779 w 286411"/>
              <a:gd name="connsiteY8" fmla="*/ 127294 h 318235"/>
              <a:gd name="connsiteX9" fmla="*/ 132068 w 286411"/>
              <a:gd name="connsiteY9" fmla="*/ 127294 h 318235"/>
              <a:gd name="connsiteX10" fmla="*/ 132068 w 286411"/>
              <a:gd name="connsiteY10" fmla="*/ 318235 h 318235"/>
              <a:gd name="connsiteX11" fmla="*/ 155935 w 286411"/>
              <a:gd name="connsiteY11" fmla="*/ 318235 h 318235"/>
              <a:gd name="connsiteX12" fmla="*/ 155935 w 286411"/>
              <a:gd name="connsiteY12" fmla="*/ 222765 h 318235"/>
              <a:gd name="connsiteX13" fmla="*/ 247428 w 286411"/>
              <a:gd name="connsiteY13" fmla="*/ 222765 h 318235"/>
              <a:gd name="connsiteX14" fmla="*/ 288003 w 286411"/>
              <a:gd name="connsiteY14" fmla="*/ 182985 h 318235"/>
              <a:gd name="connsiteX15" fmla="*/ 248223 w 286411"/>
              <a:gd name="connsiteY15" fmla="*/ 143206 h 318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86411" h="318235">
                <a:moveTo>
                  <a:pt x="248223" y="143206"/>
                </a:moveTo>
                <a:lnTo>
                  <a:pt x="155935" y="143206"/>
                </a:lnTo>
                <a:lnTo>
                  <a:pt x="155935" y="11934"/>
                </a:lnTo>
                <a:cubicBezTo>
                  <a:pt x="155935" y="5171"/>
                  <a:pt x="150764" y="0"/>
                  <a:pt x="144001" y="0"/>
                </a:cubicBezTo>
                <a:cubicBezTo>
                  <a:pt x="137239" y="0"/>
                  <a:pt x="132068" y="5171"/>
                  <a:pt x="132068" y="11934"/>
                </a:cubicBezTo>
                <a:lnTo>
                  <a:pt x="132068" y="47735"/>
                </a:lnTo>
                <a:lnTo>
                  <a:pt x="40575" y="47735"/>
                </a:lnTo>
                <a:cubicBezTo>
                  <a:pt x="19492" y="69216"/>
                  <a:pt x="398" y="87912"/>
                  <a:pt x="0" y="87515"/>
                </a:cubicBezTo>
                <a:lnTo>
                  <a:pt x="39779" y="127294"/>
                </a:lnTo>
                <a:lnTo>
                  <a:pt x="132068" y="127294"/>
                </a:lnTo>
                <a:lnTo>
                  <a:pt x="132068" y="318235"/>
                </a:lnTo>
                <a:lnTo>
                  <a:pt x="155935" y="318235"/>
                </a:lnTo>
                <a:lnTo>
                  <a:pt x="155935" y="222765"/>
                </a:lnTo>
                <a:lnTo>
                  <a:pt x="247428" y="222765"/>
                </a:lnTo>
                <a:cubicBezTo>
                  <a:pt x="268511" y="201284"/>
                  <a:pt x="287605" y="182587"/>
                  <a:pt x="288003" y="182985"/>
                </a:cubicBezTo>
                <a:lnTo>
                  <a:pt x="248223" y="143206"/>
                </a:ln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grpSp>
        <p:nvGrpSpPr>
          <p:cNvPr id="51" name="Graphic 224" descr="Sailboat">
            <a:extLst>
              <a:ext uri="{FF2B5EF4-FFF2-40B4-BE49-F238E27FC236}">
                <a16:creationId xmlns:a16="http://schemas.microsoft.com/office/drawing/2014/main" id="{F5A0177A-9B97-4CDB-825E-8058AEF5B4BC}"/>
              </a:ext>
            </a:extLst>
          </p:cNvPr>
          <p:cNvGrpSpPr/>
          <p:nvPr/>
        </p:nvGrpSpPr>
        <p:grpSpPr>
          <a:xfrm>
            <a:off x="8312199" y="3962310"/>
            <a:ext cx="266068" cy="266068"/>
            <a:chOff x="3600724" y="2805270"/>
            <a:chExt cx="324293" cy="324293"/>
          </a:xfrm>
          <a:solidFill>
            <a:schemeClr val="bg2"/>
          </a:soli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898DC3AB-9A2D-4F42-8ABC-C986197DE6E2}"/>
                </a:ext>
              </a:extLst>
            </p:cNvPr>
            <p:cNvSpPr/>
            <p:nvPr/>
          </p:nvSpPr>
          <p:spPr>
            <a:xfrm>
              <a:off x="3636194" y="3034978"/>
              <a:ext cx="253354" cy="47293"/>
            </a:xfrm>
            <a:custGeom>
              <a:avLst/>
              <a:gdLst>
                <a:gd name="connsiteX0" fmla="*/ 0 w 253353"/>
                <a:gd name="connsiteY0" fmla="*/ 27024 h 47292"/>
                <a:gd name="connsiteX1" fmla="*/ 13512 w 253353"/>
                <a:gd name="connsiteY1" fmla="*/ 47293 h 47292"/>
                <a:gd name="connsiteX2" fmla="*/ 206061 w 253353"/>
                <a:gd name="connsiteY2" fmla="*/ 47293 h 47292"/>
                <a:gd name="connsiteX3" fmla="*/ 253354 w 253353"/>
                <a:gd name="connsiteY3" fmla="*/ 0 h 47292"/>
                <a:gd name="connsiteX4" fmla="*/ 0 w 253353"/>
                <a:gd name="connsiteY4" fmla="*/ 27024 h 47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3353" h="47292">
                  <a:moveTo>
                    <a:pt x="0" y="27024"/>
                  </a:moveTo>
                  <a:lnTo>
                    <a:pt x="13512" y="47293"/>
                  </a:lnTo>
                  <a:lnTo>
                    <a:pt x="206061" y="47293"/>
                  </a:lnTo>
                  <a:cubicBezTo>
                    <a:pt x="232072" y="47293"/>
                    <a:pt x="253354" y="26011"/>
                    <a:pt x="253354" y="0"/>
                  </a:cubicBezTo>
                  <a:lnTo>
                    <a:pt x="0" y="2702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C0F481B4-441F-4987-99AE-F67E239A8F16}"/>
                </a:ext>
              </a:extLst>
            </p:cNvPr>
            <p:cNvSpPr/>
            <p:nvPr/>
          </p:nvSpPr>
          <p:spPr>
            <a:xfrm>
              <a:off x="3651733" y="2852563"/>
              <a:ext cx="209439" cy="192549"/>
            </a:xfrm>
            <a:custGeom>
              <a:avLst/>
              <a:gdLst>
                <a:gd name="connsiteX0" fmla="*/ 33105 w 209439"/>
                <a:gd name="connsiteY0" fmla="*/ 175659 h 192548"/>
                <a:gd name="connsiteX1" fmla="*/ 0 w 209439"/>
                <a:gd name="connsiteY1" fmla="*/ 179375 h 192548"/>
                <a:gd name="connsiteX2" fmla="*/ 1689 w 209439"/>
                <a:gd name="connsiteY2" fmla="*/ 192887 h 192548"/>
                <a:gd name="connsiteX3" fmla="*/ 211128 w 209439"/>
                <a:gd name="connsiteY3" fmla="*/ 168903 h 192548"/>
                <a:gd name="connsiteX4" fmla="*/ 210790 w 209439"/>
                <a:gd name="connsiteY4" fmla="*/ 165525 h 192548"/>
                <a:gd name="connsiteX5" fmla="*/ 109449 w 209439"/>
                <a:gd name="connsiteY5" fmla="*/ 27024 h 192548"/>
                <a:gd name="connsiteX6" fmla="*/ 109449 w 209439"/>
                <a:gd name="connsiteY6" fmla="*/ 166876 h 192548"/>
                <a:gd name="connsiteX7" fmla="*/ 95937 w 209439"/>
                <a:gd name="connsiteY7" fmla="*/ 168565 h 192548"/>
                <a:gd name="connsiteX8" fmla="*/ 95937 w 209439"/>
                <a:gd name="connsiteY8" fmla="*/ 0 h 192548"/>
                <a:gd name="connsiteX9" fmla="*/ 82424 w 209439"/>
                <a:gd name="connsiteY9" fmla="*/ 0 h 192548"/>
                <a:gd name="connsiteX10" fmla="*/ 82424 w 209439"/>
                <a:gd name="connsiteY10" fmla="*/ 13512 h 192548"/>
                <a:gd name="connsiteX11" fmla="*/ 41888 w 209439"/>
                <a:gd name="connsiteY11" fmla="*/ 47293 h 192548"/>
                <a:gd name="connsiteX12" fmla="*/ 82424 w 209439"/>
                <a:gd name="connsiteY12" fmla="*/ 40537 h 192548"/>
                <a:gd name="connsiteX13" fmla="*/ 82424 w 209439"/>
                <a:gd name="connsiteY13" fmla="*/ 54049 h 192548"/>
                <a:gd name="connsiteX14" fmla="*/ 33105 w 209439"/>
                <a:gd name="connsiteY14" fmla="*/ 175659 h 1925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9439" h="192548">
                  <a:moveTo>
                    <a:pt x="33105" y="175659"/>
                  </a:moveTo>
                  <a:lnTo>
                    <a:pt x="0" y="179375"/>
                  </a:lnTo>
                  <a:lnTo>
                    <a:pt x="1689" y="192887"/>
                  </a:lnTo>
                  <a:lnTo>
                    <a:pt x="211128" y="168903"/>
                  </a:lnTo>
                  <a:lnTo>
                    <a:pt x="210790" y="165525"/>
                  </a:lnTo>
                  <a:cubicBezTo>
                    <a:pt x="210790" y="65196"/>
                    <a:pt x="109449" y="27024"/>
                    <a:pt x="109449" y="27024"/>
                  </a:cubicBezTo>
                  <a:lnTo>
                    <a:pt x="109449" y="166876"/>
                  </a:lnTo>
                  <a:lnTo>
                    <a:pt x="95937" y="168565"/>
                  </a:lnTo>
                  <a:lnTo>
                    <a:pt x="95937" y="0"/>
                  </a:lnTo>
                  <a:lnTo>
                    <a:pt x="82424" y="0"/>
                  </a:lnTo>
                  <a:lnTo>
                    <a:pt x="82424" y="13512"/>
                  </a:lnTo>
                  <a:lnTo>
                    <a:pt x="41888" y="47293"/>
                  </a:lnTo>
                  <a:lnTo>
                    <a:pt x="82424" y="40537"/>
                  </a:lnTo>
                  <a:lnTo>
                    <a:pt x="82424" y="54049"/>
                  </a:lnTo>
                  <a:lnTo>
                    <a:pt x="33105" y="17565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1053127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/>
      <p:bldP spid="15" grpId="1"/>
      <p:bldP spid="16" grpId="0"/>
      <p:bldP spid="16" grpId="1"/>
      <p:bldP spid="20" grpId="0"/>
      <p:bldP spid="20" grpId="1"/>
      <p:bldP spid="21" grpId="0"/>
      <p:bldP spid="21" grpId="1"/>
      <p:bldP spid="22" grpId="0"/>
      <p:bldP spid="22" grpId="1"/>
      <p:bldP spid="23" grpId="0"/>
      <p:bldP spid="23" grpId="1"/>
      <p:bldP spid="24" grpId="0"/>
      <p:bldP spid="24" grpId="1"/>
      <p:bldP spid="25" grpId="0"/>
      <p:bldP spid="25" grpId="1"/>
      <p:bldP spid="42" grpId="0" animBg="1"/>
      <p:bldP spid="42" grpId="1" animBg="1"/>
      <p:bldP spid="43" grpId="0"/>
      <p:bldP spid="43" grpId="1"/>
      <p:bldP spid="44" grpId="0" animBg="1"/>
      <p:bldP spid="44" grpId="1" animBg="1"/>
      <p:bldP spid="49" grpId="0" animBg="1"/>
      <p:bldP spid="49" grpId="1" animBg="1"/>
      <p:bldP spid="50" grpId="0" animBg="1"/>
      <p:bldP spid="50" grpId="1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3E43551-3637-4A53-8EC8-6AF41CEBE877}"/>
              </a:ext>
            </a:extLst>
          </p:cNvPr>
          <p:cNvSpPr/>
          <p:nvPr/>
        </p:nvSpPr>
        <p:spPr>
          <a:xfrm>
            <a:off x="4841084" y="4897548"/>
            <a:ext cx="2369449" cy="11620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9FD3C46-9C30-45DB-A2E3-21D89DFD276A}"/>
              </a:ext>
            </a:extLst>
          </p:cNvPr>
          <p:cNvSpPr/>
          <p:nvPr/>
        </p:nvSpPr>
        <p:spPr>
          <a:xfrm>
            <a:off x="4293101" y="2847975"/>
            <a:ext cx="2369449" cy="11620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66E75713-B282-4724-877F-D51290F762F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75148840"/>
              </p:ext>
            </p:extLst>
          </p:nvPr>
        </p:nvGraphicFramePr>
        <p:xfrm>
          <a:off x="6991169" y="2687109"/>
          <a:ext cx="2225675" cy="14837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5F65D873-6C23-48DC-B48E-AB90A4D90DD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17155364"/>
              </p:ext>
            </p:extLst>
          </p:nvPr>
        </p:nvGraphicFramePr>
        <p:xfrm>
          <a:off x="7563948" y="718609"/>
          <a:ext cx="2225675" cy="14837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D71D53EE-A81D-40EB-9A53-FD741FC0CE6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62482418"/>
              </p:ext>
            </p:extLst>
          </p:nvPr>
        </p:nvGraphicFramePr>
        <p:xfrm>
          <a:off x="7563948" y="4655609"/>
          <a:ext cx="2225675" cy="14837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" name="Oval 11">
            <a:extLst>
              <a:ext uri="{FF2B5EF4-FFF2-40B4-BE49-F238E27FC236}">
                <a16:creationId xmlns:a16="http://schemas.microsoft.com/office/drawing/2014/main" id="{91D35E61-46B5-43E8-9820-B4D2E0ACCC9D}"/>
              </a:ext>
            </a:extLst>
          </p:cNvPr>
          <p:cNvSpPr/>
          <p:nvPr/>
        </p:nvSpPr>
        <p:spPr>
          <a:xfrm>
            <a:off x="7999188" y="1510803"/>
            <a:ext cx="380734" cy="38072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266700" dist="50800" dir="5400000" sx="90000" sy="9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E5A6289-2DC1-4F23-B53A-DC26BC53B29B}"/>
              </a:ext>
            </a:extLst>
          </p:cNvPr>
          <p:cNvSpPr txBox="1"/>
          <p:nvPr/>
        </p:nvSpPr>
        <p:spPr>
          <a:xfrm>
            <a:off x="9440457" y="1324962"/>
            <a:ext cx="122469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Data statistic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3FF94C2-8D62-471E-9FDE-7A3F7081CC1B}"/>
              </a:ext>
            </a:extLst>
          </p:cNvPr>
          <p:cNvSpPr txBox="1"/>
          <p:nvPr/>
        </p:nvSpPr>
        <p:spPr>
          <a:xfrm>
            <a:off x="7974391" y="1585751"/>
            <a:ext cx="43032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72%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6F7E8B1-C1AA-41EA-9D83-FCE556AFDB0B}"/>
              </a:ext>
            </a:extLst>
          </p:cNvPr>
          <p:cNvSpPr/>
          <p:nvPr/>
        </p:nvSpPr>
        <p:spPr>
          <a:xfrm>
            <a:off x="7392631" y="3054622"/>
            <a:ext cx="380734" cy="38072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266700" dist="50800" dir="5400000" sx="90000" sy="9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8346F97-23C8-49C2-8A6A-387070777BDA}"/>
              </a:ext>
            </a:extLst>
          </p:cNvPr>
          <p:cNvSpPr txBox="1"/>
          <p:nvPr/>
        </p:nvSpPr>
        <p:spPr>
          <a:xfrm>
            <a:off x="7367834" y="3129570"/>
            <a:ext cx="43032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80%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94C1DAFC-EA99-4415-B6FC-EC1E0D7111C8}"/>
              </a:ext>
            </a:extLst>
          </p:cNvPr>
          <p:cNvSpPr/>
          <p:nvPr/>
        </p:nvSpPr>
        <p:spPr>
          <a:xfrm>
            <a:off x="8131771" y="4807222"/>
            <a:ext cx="380734" cy="38072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266700" dist="50800" dir="5400000" sx="90000" sy="9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63D111B-A2F2-40AA-9E69-76A561D61E33}"/>
              </a:ext>
            </a:extLst>
          </p:cNvPr>
          <p:cNvSpPr txBox="1"/>
          <p:nvPr/>
        </p:nvSpPr>
        <p:spPr>
          <a:xfrm>
            <a:off x="8106974" y="4882170"/>
            <a:ext cx="43032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89%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B8913E6-A51E-4FF0-A966-88BF7C747887}"/>
              </a:ext>
            </a:extLst>
          </p:cNvPr>
          <p:cNvSpPr txBox="1"/>
          <p:nvPr/>
        </p:nvSpPr>
        <p:spPr>
          <a:xfrm>
            <a:off x="8975637" y="3283627"/>
            <a:ext cx="122469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Data statistic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03E3111-6625-46BA-AD51-0E97D8D252FB}"/>
              </a:ext>
            </a:extLst>
          </p:cNvPr>
          <p:cNvSpPr txBox="1"/>
          <p:nvPr/>
        </p:nvSpPr>
        <p:spPr>
          <a:xfrm>
            <a:off x="9440457" y="5242292"/>
            <a:ext cx="122469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Data statistic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D045CD9-FF2F-468D-A55F-FA9858C1402A}"/>
              </a:ext>
            </a:extLst>
          </p:cNvPr>
          <p:cNvSpPr/>
          <p:nvPr/>
        </p:nvSpPr>
        <p:spPr>
          <a:xfrm>
            <a:off x="4841084" y="889309"/>
            <a:ext cx="2369449" cy="11620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CF9997F-9EA0-4AAD-A2A9-9FB27A76FCE0}"/>
              </a:ext>
            </a:extLst>
          </p:cNvPr>
          <p:cNvSpPr txBox="1"/>
          <p:nvPr/>
        </p:nvSpPr>
        <p:spPr>
          <a:xfrm>
            <a:off x="5593131" y="1334013"/>
            <a:ext cx="1497918" cy="5269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2"/>
                </a:solidFill>
              </a:rPr>
              <a:t>A wonderful serenity has possession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6103771-585F-482D-8FBE-77CF0FE6A1D6}"/>
              </a:ext>
            </a:extLst>
          </p:cNvPr>
          <p:cNvSpPr txBox="1"/>
          <p:nvPr/>
        </p:nvSpPr>
        <p:spPr>
          <a:xfrm>
            <a:off x="5593132" y="1070225"/>
            <a:ext cx="15227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76B0B95-68E0-4608-A2B4-5ED0EC80F634}"/>
              </a:ext>
            </a:extLst>
          </p:cNvPr>
          <p:cNvSpPr txBox="1"/>
          <p:nvPr/>
        </p:nvSpPr>
        <p:spPr>
          <a:xfrm>
            <a:off x="5593132" y="5083401"/>
            <a:ext cx="15227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CF10EC3-B556-4D3D-BFB3-14AE77D2A433}"/>
              </a:ext>
            </a:extLst>
          </p:cNvPr>
          <p:cNvSpPr txBox="1"/>
          <p:nvPr/>
        </p:nvSpPr>
        <p:spPr>
          <a:xfrm>
            <a:off x="5045148" y="3023954"/>
            <a:ext cx="15227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408B5EE-67BB-4D78-A906-77022352A0E2}"/>
              </a:ext>
            </a:extLst>
          </p:cNvPr>
          <p:cNvSpPr txBox="1"/>
          <p:nvPr/>
        </p:nvSpPr>
        <p:spPr>
          <a:xfrm>
            <a:off x="5593131" y="5347189"/>
            <a:ext cx="1497918" cy="5269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2"/>
                </a:solidFill>
              </a:rPr>
              <a:t>A wonderful serenity has possession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1D72C13-5E7D-47B8-8098-C678592B2232}"/>
              </a:ext>
            </a:extLst>
          </p:cNvPr>
          <p:cNvSpPr txBox="1"/>
          <p:nvPr/>
        </p:nvSpPr>
        <p:spPr>
          <a:xfrm>
            <a:off x="5057546" y="3287742"/>
            <a:ext cx="1497918" cy="5269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2"/>
                </a:solidFill>
              </a:rPr>
              <a:t>A wonderful serenity has possession</a:t>
            </a:r>
          </a:p>
        </p:txBody>
      </p:sp>
      <p:sp>
        <p:nvSpPr>
          <p:cNvPr id="4" name="PpHolder22">
            <a:extLst>
              <a:ext uri="{FF2B5EF4-FFF2-40B4-BE49-F238E27FC236}">
                <a16:creationId xmlns:a16="http://schemas.microsoft.com/office/drawing/2014/main" id="{E7DB4DDA-3241-444E-BD95-D711DC2F420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69B33A5D-3823-4EF7-8F32-27C52817414F}"/>
              </a:ext>
            </a:extLst>
          </p:cNvPr>
          <p:cNvSpPr/>
          <p:nvPr/>
        </p:nvSpPr>
        <p:spPr>
          <a:xfrm>
            <a:off x="1794247" y="889310"/>
            <a:ext cx="1775805" cy="5079382"/>
          </a:xfrm>
          <a:prstGeom prst="rect">
            <a:avLst/>
          </a:prstGeom>
          <a:solidFill>
            <a:schemeClr val="tx2">
              <a:lumMod val="50000"/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FA603476-FC7E-4E32-A468-452BE1CE9748}"/>
              </a:ext>
            </a:extLst>
          </p:cNvPr>
          <p:cNvGrpSpPr/>
          <p:nvPr/>
        </p:nvGrpSpPr>
        <p:grpSpPr>
          <a:xfrm rot="5400000">
            <a:off x="9420150" y="3124470"/>
            <a:ext cx="3786371" cy="609064"/>
            <a:chOff x="1821536" y="1482139"/>
            <a:chExt cx="3092097" cy="497385"/>
          </a:xfrm>
          <a:noFill/>
        </p:grpSpPr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C1AC0D99-A7FE-4CD9-A828-492C4BA7A815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B5272D4E-51BA-435B-A93D-EE3D5CC41C85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171E881C-B2E3-4D9F-B6A6-02758BD562CC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7A185BFD-A4A9-48BA-9D55-F9BCB507E1DE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561AE154-5ABB-48E9-86E3-2E6A9B676C86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BE729B8F-5FBF-48C1-BC7E-37125C393C05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9F5022F7-6D47-43AE-98B7-41BD4C78FC43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8" name="Text Placeholder 57">
            <a:extLst>
              <a:ext uri="{FF2B5EF4-FFF2-40B4-BE49-F238E27FC236}">
                <a16:creationId xmlns:a16="http://schemas.microsoft.com/office/drawing/2014/main" id="{E82A2F79-7210-4C82-8671-A9CD536E60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Infographic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DCF2259-5BFA-4941-8AD6-DBDCB66B7534}"/>
              </a:ext>
            </a:extLst>
          </p:cNvPr>
          <p:cNvGrpSpPr/>
          <p:nvPr/>
        </p:nvGrpSpPr>
        <p:grpSpPr>
          <a:xfrm>
            <a:off x="3359748" y="2388995"/>
            <a:ext cx="387011" cy="2080009"/>
            <a:chOff x="3359748" y="2388995"/>
            <a:chExt cx="387011" cy="2080009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741B06D6-25D1-44F6-B22B-F977D608CB68}"/>
                </a:ext>
              </a:extLst>
            </p:cNvPr>
            <p:cNvSpPr/>
            <p:nvPr/>
          </p:nvSpPr>
          <p:spPr>
            <a:xfrm rot="5400000">
              <a:off x="3689115" y="238899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19348930-9414-40AA-ADC4-92CFC058B7B2}"/>
                </a:ext>
              </a:extLst>
            </p:cNvPr>
            <p:cNvSpPr/>
            <p:nvPr/>
          </p:nvSpPr>
          <p:spPr>
            <a:xfrm rot="5400000">
              <a:off x="3689115" y="279346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8C1340A8-280C-4167-885B-E255D998D920}"/>
                </a:ext>
              </a:extLst>
            </p:cNvPr>
            <p:cNvSpPr/>
            <p:nvPr/>
          </p:nvSpPr>
          <p:spPr>
            <a:xfrm rot="5400000">
              <a:off x="3689115" y="319794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3C8B746D-B5F7-41BA-AEAD-C28254C76823}"/>
                </a:ext>
              </a:extLst>
            </p:cNvPr>
            <p:cNvSpPr/>
            <p:nvPr/>
          </p:nvSpPr>
          <p:spPr>
            <a:xfrm rot="5400000">
              <a:off x="3689115" y="360241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A605FCC9-93A2-4273-97A7-340F75685631}"/>
                </a:ext>
              </a:extLst>
            </p:cNvPr>
            <p:cNvSpPr/>
            <p:nvPr/>
          </p:nvSpPr>
          <p:spPr>
            <a:xfrm rot="5400000">
              <a:off x="3689115" y="4006887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242B9242-416B-44D9-B1DB-211A967BFEF6}"/>
                </a:ext>
              </a:extLst>
            </p:cNvPr>
            <p:cNvSpPr/>
            <p:nvPr/>
          </p:nvSpPr>
          <p:spPr>
            <a:xfrm rot="5400000">
              <a:off x="3689115" y="4411360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F5B8E912-D129-4610-B819-4309CF56AD42}"/>
                </a:ext>
              </a:extLst>
            </p:cNvPr>
            <p:cNvSpPr/>
            <p:nvPr/>
          </p:nvSpPr>
          <p:spPr>
            <a:xfrm rot="5400000">
              <a:off x="3359748" y="2388995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F252F5A5-0B83-41FD-806A-5B03AAD78527}"/>
                </a:ext>
              </a:extLst>
            </p:cNvPr>
            <p:cNvSpPr/>
            <p:nvPr/>
          </p:nvSpPr>
          <p:spPr>
            <a:xfrm rot="5400000">
              <a:off x="3359748" y="2793468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148EB0F3-3CFA-4813-ADF9-8BF22DD4AED5}"/>
                </a:ext>
              </a:extLst>
            </p:cNvPr>
            <p:cNvSpPr/>
            <p:nvPr/>
          </p:nvSpPr>
          <p:spPr>
            <a:xfrm rot="5400000">
              <a:off x="3359748" y="319794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540ACA61-E9AF-45B5-B51B-576BACE11B70}"/>
                </a:ext>
              </a:extLst>
            </p:cNvPr>
            <p:cNvSpPr/>
            <p:nvPr/>
          </p:nvSpPr>
          <p:spPr>
            <a:xfrm rot="5400000">
              <a:off x="3359748" y="3602414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9683F6A7-A0E6-49AF-8C73-1C0BDDC78552}"/>
                </a:ext>
              </a:extLst>
            </p:cNvPr>
            <p:cNvSpPr/>
            <p:nvPr/>
          </p:nvSpPr>
          <p:spPr>
            <a:xfrm rot="5400000">
              <a:off x="3359748" y="4006887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96650E5C-2B4D-431D-A690-6E0B871C621E}"/>
                </a:ext>
              </a:extLst>
            </p:cNvPr>
            <p:cNvSpPr/>
            <p:nvPr/>
          </p:nvSpPr>
          <p:spPr>
            <a:xfrm rot="5400000">
              <a:off x="3359748" y="4411360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7" name="Graphic 197" descr="Customer review">
            <a:extLst>
              <a:ext uri="{FF2B5EF4-FFF2-40B4-BE49-F238E27FC236}">
                <a16:creationId xmlns:a16="http://schemas.microsoft.com/office/drawing/2014/main" id="{81FC59EC-5729-4A78-AD1C-B88F60779980}"/>
              </a:ext>
            </a:extLst>
          </p:cNvPr>
          <p:cNvGrpSpPr/>
          <p:nvPr/>
        </p:nvGrpSpPr>
        <p:grpSpPr>
          <a:xfrm>
            <a:off x="5058468" y="5151156"/>
            <a:ext cx="392066" cy="392066"/>
            <a:chOff x="4341013" y="3316125"/>
            <a:chExt cx="330200" cy="330200"/>
          </a:xfrm>
          <a:solidFill>
            <a:schemeClr val="bg2"/>
          </a:solidFill>
        </p:grpSpPr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9CEC23B5-72E8-40E7-BC4F-C924CBD38AD8}"/>
                </a:ext>
              </a:extLst>
            </p:cNvPr>
            <p:cNvSpPr/>
            <p:nvPr/>
          </p:nvSpPr>
          <p:spPr>
            <a:xfrm>
              <a:off x="4552444" y="3483805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97D74018-7674-49AF-AB0B-D8830E2D2913}"/>
                </a:ext>
              </a:extLst>
            </p:cNvPr>
            <p:cNvSpPr/>
            <p:nvPr/>
          </p:nvSpPr>
          <p:spPr>
            <a:xfrm>
              <a:off x="4409736" y="3483805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A467B845-7195-462A-8A4A-7F52049DE6FF}"/>
                </a:ext>
              </a:extLst>
            </p:cNvPr>
            <p:cNvSpPr/>
            <p:nvPr/>
          </p:nvSpPr>
          <p:spPr>
            <a:xfrm>
              <a:off x="4535831" y="3544582"/>
              <a:ext cx="96308" cy="51594"/>
            </a:xfrm>
            <a:custGeom>
              <a:avLst/>
              <a:gdLst>
                <a:gd name="connsiteX0" fmla="*/ 91562 w 96308"/>
                <a:gd name="connsiteY0" fmla="*/ 15925 h 51593"/>
                <a:gd name="connsiteX1" fmla="*/ 65386 w 96308"/>
                <a:gd name="connsiteY1" fmla="*/ 3440 h 51593"/>
                <a:gd name="connsiteX2" fmla="*/ 43373 w 96308"/>
                <a:gd name="connsiteY2" fmla="*/ 0 h 51593"/>
                <a:gd name="connsiteX3" fmla="*/ 21394 w 96308"/>
                <a:gd name="connsiteY3" fmla="*/ 3440 h 51593"/>
                <a:gd name="connsiteX4" fmla="*/ 1238 w 96308"/>
                <a:gd name="connsiteY4" fmla="*/ 12108 h 51593"/>
                <a:gd name="connsiteX5" fmla="*/ 0 w 96308"/>
                <a:gd name="connsiteY5" fmla="*/ 13518 h 51593"/>
                <a:gd name="connsiteX6" fmla="*/ 27517 w 96308"/>
                <a:gd name="connsiteY6" fmla="*/ 27276 h 51593"/>
                <a:gd name="connsiteX7" fmla="*/ 37560 w 96308"/>
                <a:gd name="connsiteY7" fmla="*/ 47466 h 51593"/>
                <a:gd name="connsiteX8" fmla="*/ 37560 w 96308"/>
                <a:gd name="connsiteY8" fmla="*/ 53589 h 51593"/>
                <a:gd name="connsiteX9" fmla="*/ 96893 w 96308"/>
                <a:gd name="connsiteY9" fmla="*/ 53589 h 51593"/>
                <a:gd name="connsiteX10" fmla="*/ 96893 w 96308"/>
                <a:gd name="connsiteY10" fmla="*/ 26657 h 51593"/>
                <a:gd name="connsiteX11" fmla="*/ 91562 w 96308"/>
                <a:gd name="connsiteY11" fmla="*/ 15925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6308" h="51593">
                  <a:moveTo>
                    <a:pt x="91562" y="15925"/>
                  </a:moveTo>
                  <a:cubicBezTo>
                    <a:pt x="83841" y="9921"/>
                    <a:pt x="74911" y="5662"/>
                    <a:pt x="65386" y="3440"/>
                  </a:cubicBezTo>
                  <a:cubicBezTo>
                    <a:pt x="58228" y="1348"/>
                    <a:pt x="50828" y="192"/>
                    <a:pt x="43373" y="0"/>
                  </a:cubicBezTo>
                  <a:cubicBezTo>
                    <a:pt x="35912" y="-17"/>
                    <a:pt x="28494" y="1144"/>
                    <a:pt x="21394" y="3440"/>
                  </a:cubicBezTo>
                  <a:cubicBezTo>
                    <a:pt x="14289" y="5332"/>
                    <a:pt x="7499" y="8252"/>
                    <a:pt x="1238" y="12108"/>
                  </a:cubicBezTo>
                  <a:lnTo>
                    <a:pt x="0" y="13518"/>
                  </a:lnTo>
                  <a:cubicBezTo>
                    <a:pt x="10000" y="16217"/>
                    <a:pt x="19357" y="20896"/>
                    <a:pt x="27517" y="27276"/>
                  </a:cubicBezTo>
                  <a:cubicBezTo>
                    <a:pt x="33930" y="31988"/>
                    <a:pt x="37671" y="39509"/>
                    <a:pt x="37560" y="47466"/>
                  </a:cubicBezTo>
                  <a:lnTo>
                    <a:pt x="37560" y="53589"/>
                  </a:lnTo>
                  <a:lnTo>
                    <a:pt x="96893" y="53589"/>
                  </a:lnTo>
                  <a:lnTo>
                    <a:pt x="96893" y="26657"/>
                  </a:lnTo>
                  <a:cubicBezTo>
                    <a:pt x="97010" y="22416"/>
                    <a:pt x="95012" y="18394"/>
                    <a:pt x="91562" y="1592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BE45E020-C39E-4D81-8CC5-068DB46C6A50}"/>
                </a:ext>
              </a:extLst>
            </p:cNvPr>
            <p:cNvSpPr/>
            <p:nvPr/>
          </p:nvSpPr>
          <p:spPr>
            <a:xfrm>
              <a:off x="4382942" y="3544582"/>
              <a:ext cx="96308" cy="51594"/>
            </a:xfrm>
            <a:custGeom>
              <a:avLst/>
              <a:gdLst>
                <a:gd name="connsiteX0" fmla="*/ 59470 w 96308"/>
                <a:gd name="connsiteY0" fmla="*/ 47466 h 51593"/>
                <a:gd name="connsiteX1" fmla="*/ 69136 w 96308"/>
                <a:gd name="connsiteY1" fmla="*/ 27620 h 51593"/>
                <a:gd name="connsiteX2" fmla="*/ 69514 w 96308"/>
                <a:gd name="connsiteY2" fmla="*/ 27276 h 51593"/>
                <a:gd name="connsiteX3" fmla="*/ 69961 w 96308"/>
                <a:gd name="connsiteY3" fmla="*/ 26967 h 51593"/>
                <a:gd name="connsiteX4" fmla="*/ 97031 w 96308"/>
                <a:gd name="connsiteY4" fmla="*/ 13552 h 51593"/>
                <a:gd name="connsiteX5" fmla="*/ 95070 w 96308"/>
                <a:gd name="connsiteY5" fmla="*/ 11316 h 51593"/>
                <a:gd name="connsiteX6" fmla="*/ 75533 w 96308"/>
                <a:gd name="connsiteY6" fmla="*/ 3440 h 51593"/>
                <a:gd name="connsiteX7" fmla="*/ 53554 w 96308"/>
                <a:gd name="connsiteY7" fmla="*/ 0 h 51593"/>
                <a:gd name="connsiteX8" fmla="*/ 31541 w 96308"/>
                <a:gd name="connsiteY8" fmla="*/ 3440 h 51593"/>
                <a:gd name="connsiteX9" fmla="*/ 5366 w 96308"/>
                <a:gd name="connsiteY9" fmla="*/ 15926 h 51593"/>
                <a:gd name="connsiteX10" fmla="*/ 0 w 96308"/>
                <a:gd name="connsiteY10" fmla="*/ 26657 h 51593"/>
                <a:gd name="connsiteX11" fmla="*/ 0 w 96308"/>
                <a:gd name="connsiteY11" fmla="*/ 53589 h 51593"/>
                <a:gd name="connsiteX12" fmla="*/ 59470 w 96308"/>
                <a:gd name="connsiteY12" fmla="*/ 53589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6308" h="51593">
                  <a:moveTo>
                    <a:pt x="59470" y="47466"/>
                  </a:moveTo>
                  <a:cubicBezTo>
                    <a:pt x="59476" y="39718"/>
                    <a:pt x="63039" y="32402"/>
                    <a:pt x="69136" y="27620"/>
                  </a:cubicBezTo>
                  <a:lnTo>
                    <a:pt x="69514" y="27276"/>
                  </a:lnTo>
                  <a:lnTo>
                    <a:pt x="69961" y="26967"/>
                  </a:lnTo>
                  <a:cubicBezTo>
                    <a:pt x="78218" y="21091"/>
                    <a:pt x="87354" y="16563"/>
                    <a:pt x="97031" y="13552"/>
                  </a:cubicBezTo>
                  <a:cubicBezTo>
                    <a:pt x="96343" y="12830"/>
                    <a:pt x="95689" y="12073"/>
                    <a:pt x="95070" y="11316"/>
                  </a:cubicBezTo>
                  <a:cubicBezTo>
                    <a:pt x="88968" y="7771"/>
                    <a:pt x="82388" y="5119"/>
                    <a:pt x="75533" y="3440"/>
                  </a:cubicBezTo>
                  <a:cubicBezTo>
                    <a:pt x="68386" y="1351"/>
                    <a:pt x="60998" y="195"/>
                    <a:pt x="53554" y="0"/>
                  </a:cubicBezTo>
                  <a:cubicBezTo>
                    <a:pt x="46081" y="-19"/>
                    <a:pt x="38652" y="1142"/>
                    <a:pt x="31541" y="3440"/>
                  </a:cubicBezTo>
                  <a:cubicBezTo>
                    <a:pt x="22150" y="6031"/>
                    <a:pt x="13289" y="10257"/>
                    <a:pt x="5366" y="15926"/>
                  </a:cubicBezTo>
                  <a:cubicBezTo>
                    <a:pt x="2029" y="18493"/>
                    <a:pt x="53" y="22447"/>
                    <a:pt x="0" y="26657"/>
                  </a:cubicBezTo>
                  <a:lnTo>
                    <a:pt x="0" y="53589"/>
                  </a:lnTo>
                  <a:lnTo>
                    <a:pt x="59470" y="5358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04E2903C-8BDC-4783-84C4-E2435FF729B3}"/>
                </a:ext>
              </a:extLst>
            </p:cNvPr>
            <p:cNvSpPr/>
            <p:nvPr/>
          </p:nvSpPr>
          <p:spPr>
            <a:xfrm>
              <a:off x="4454313" y="3565425"/>
              <a:ext cx="106627" cy="51594"/>
            </a:xfrm>
            <a:custGeom>
              <a:avLst/>
              <a:gdLst>
                <a:gd name="connsiteX0" fmla="*/ 0 w 106627"/>
                <a:gd name="connsiteY0" fmla="*/ 53383 h 51593"/>
                <a:gd name="connsiteX1" fmla="*/ 0 w 106627"/>
                <a:gd name="connsiteY1" fmla="*/ 26623 h 51593"/>
                <a:gd name="connsiteX2" fmla="*/ 5366 w 106627"/>
                <a:gd name="connsiteY2" fmla="*/ 15926 h 51593"/>
                <a:gd name="connsiteX3" fmla="*/ 31541 w 106627"/>
                <a:gd name="connsiteY3" fmla="*/ 3440 h 51593"/>
                <a:gd name="connsiteX4" fmla="*/ 53520 w 106627"/>
                <a:gd name="connsiteY4" fmla="*/ 1 h 51593"/>
                <a:gd name="connsiteX5" fmla="*/ 75533 w 106627"/>
                <a:gd name="connsiteY5" fmla="*/ 3440 h 51593"/>
                <a:gd name="connsiteX6" fmla="*/ 101708 w 106627"/>
                <a:gd name="connsiteY6" fmla="*/ 15926 h 51593"/>
                <a:gd name="connsiteX7" fmla="*/ 107074 w 106627"/>
                <a:gd name="connsiteY7" fmla="*/ 26623 h 51593"/>
                <a:gd name="connsiteX8" fmla="*/ 107074 w 106627"/>
                <a:gd name="connsiteY8" fmla="*/ 53383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6627" h="51593">
                  <a:moveTo>
                    <a:pt x="0" y="53383"/>
                  </a:moveTo>
                  <a:lnTo>
                    <a:pt x="0" y="26623"/>
                  </a:lnTo>
                  <a:cubicBezTo>
                    <a:pt x="16" y="22414"/>
                    <a:pt x="2002" y="18455"/>
                    <a:pt x="5366" y="15926"/>
                  </a:cubicBezTo>
                  <a:cubicBezTo>
                    <a:pt x="13273" y="10231"/>
                    <a:pt x="22139" y="6002"/>
                    <a:pt x="31541" y="3440"/>
                  </a:cubicBezTo>
                  <a:cubicBezTo>
                    <a:pt x="38637" y="1130"/>
                    <a:pt x="46057" y="-32"/>
                    <a:pt x="53520" y="1"/>
                  </a:cubicBezTo>
                  <a:cubicBezTo>
                    <a:pt x="60977" y="176"/>
                    <a:pt x="68378" y="1332"/>
                    <a:pt x="75533" y="3440"/>
                  </a:cubicBezTo>
                  <a:cubicBezTo>
                    <a:pt x="85068" y="5633"/>
                    <a:pt x="94004" y="9895"/>
                    <a:pt x="101708" y="15926"/>
                  </a:cubicBezTo>
                  <a:cubicBezTo>
                    <a:pt x="105171" y="18372"/>
                    <a:pt x="107185" y="22385"/>
                    <a:pt x="107074" y="26623"/>
                  </a:cubicBezTo>
                  <a:lnTo>
                    <a:pt x="107074" y="53383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F55A3F31-DF1C-4F24-9C7B-CAD1F05E8B83}"/>
                </a:ext>
              </a:extLst>
            </p:cNvPr>
            <p:cNvSpPr/>
            <p:nvPr/>
          </p:nvSpPr>
          <p:spPr>
            <a:xfrm>
              <a:off x="4481073" y="3504614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F372D2FF-7005-42E2-8767-7B4FEE9F3135}"/>
                </a:ext>
              </a:extLst>
            </p:cNvPr>
            <p:cNvSpPr/>
            <p:nvPr/>
          </p:nvSpPr>
          <p:spPr>
            <a:xfrm>
              <a:off x="4383148" y="3343642"/>
              <a:ext cx="247650" cy="123825"/>
            </a:xfrm>
            <a:custGeom>
              <a:avLst/>
              <a:gdLst>
                <a:gd name="connsiteX0" fmla="*/ 236471 w 247650"/>
                <a:gd name="connsiteY0" fmla="*/ 0 h 123825"/>
                <a:gd name="connsiteX1" fmla="*/ 13758 w 247650"/>
                <a:gd name="connsiteY1" fmla="*/ 0 h 123825"/>
                <a:gd name="connsiteX2" fmla="*/ 0 w 247650"/>
                <a:gd name="connsiteY2" fmla="*/ 13758 h 123825"/>
                <a:gd name="connsiteX3" fmla="*/ 0 w 247650"/>
                <a:gd name="connsiteY3" fmla="*/ 89429 h 123825"/>
                <a:gd name="connsiteX4" fmla="*/ 13758 w 247650"/>
                <a:gd name="connsiteY4" fmla="*/ 103188 h 123825"/>
                <a:gd name="connsiteX5" fmla="*/ 64492 w 247650"/>
                <a:gd name="connsiteY5" fmla="*/ 103188 h 123825"/>
                <a:gd name="connsiteX6" fmla="*/ 64492 w 247650"/>
                <a:gd name="connsiteY6" fmla="*/ 123825 h 123825"/>
                <a:gd name="connsiteX7" fmla="*/ 86162 w 247650"/>
                <a:gd name="connsiteY7" fmla="*/ 103188 h 123825"/>
                <a:gd name="connsiteX8" fmla="*/ 109551 w 247650"/>
                <a:gd name="connsiteY8" fmla="*/ 103188 h 123825"/>
                <a:gd name="connsiteX9" fmla="*/ 122965 w 247650"/>
                <a:gd name="connsiteY9" fmla="*/ 123825 h 123825"/>
                <a:gd name="connsiteX10" fmla="*/ 135348 w 247650"/>
                <a:gd name="connsiteY10" fmla="*/ 103188 h 123825"/>
                <a:gd name="connsiteX11" fmla="*/ 159769 w 247650"/>
                <a:gd name="connsiteY11" fmla="*/ 103188 h 123825"/>
                <a:gd name="connsiteX12" fmla="*/ 181438 w 247650"/>
                <a:gd name="connsiteY12" fmla="*/ 123825 h 123825"/>
                <a:gd name="connsiteX13" fmla="*/ 181438 w 247650"/>
                <a:gd name="connsiteY13" fmla="*/ 103188 h 123825"/>
                <a:gd name="connsiteX14" fmla="*/ 236471 w 247650"/>
                <a:gd name="connsiteY14" fmla="*/ 103188 h 123825"/>
                <a:gd name="connsiteX15" fmla="*/ 250230 w 247650"/>
                <a:gd name="connsiteY15" fmla="*/ 89429 h 123825"/>
                <a:gd name="connsiteX16" fmla="*/ 250230 w 247650"/>
                <a:gd name="connsiteY16" fmla="*/ 13758 h 123825"/>
                <a:gd name="connsiteX17" fmla="*/ 236471 w 247650"/>
                <a:gd name="connsiteY17" fmla="*/ 0 h 123825"/>
                <a:gd name="connsiteX18" fmla="*/ 34396 w 247650"/>
                <a:gd name="connsiteY18" fmla="*/ 30956 h 123825"/>
                <a:gd name="connsiteX19" fmla="*/ 195196 w 247650"/>
                <a:gd name="connsiteY19" fmla="*/ 30956 h 123825"/>
                <a:gd name="connsiteX20" fmla="*/ 195196 w 247650"/>
                <a:gd name="connsiteY20" fmla="*/ 37835 h 123825"/>
                <a:gd name="connsiteX21" fmla="*/ 34396 w 247650"/>
                <a:gd name="connsiteY21" fmla="*/ 37835 h 123825"/>
                <a:gd name="connsiteX22" fmla="*/ 160801 w 247650"/>
                <a:gd name="connsiteY22" fmla="*/ 72231 h 123825"/>
                <a:gd name="connsiteX23" fmla="*/ 34396 w 247650"/>
                <a:gd name="connsiteY23" fmla="*/ 72231 h 123825"/>
                <a:gd name="connsiteX24" fmla="*/ 34396 w 247650"/>
                <a:gd name="connsiteY24" fmla="*/ 65352 h 123825"/>
                <a:gd name="connsiteX25" fmla="*/ 160801 w 247650"/>
                <a:gd name="connsiteY25" fmla="*/ 65352 h 123825"/>
                <a:gd name="connsiteX26" fmla="*/ 215834 w 247650"/>
                <a:gd name="connsiteY26" fmla="*/ 55033 h 123825"/>
                <a:gd name="connsiteX27" fmla="*/ 34396 w 247650"/>
                <a:gd name="connsiteY27" fmla="*/ 55033 h 123825"/>
                <a:gd name="connsiteX28" fmla="*/ 34396 w 247650"/>
                <a:gd name="connsiteY28" fmla="*/ 48154 h 123825"/>
                <a:gd name="connsiteX29" fmla="*/ 215834 w 247650"/>
                <a:gd name="connsiteY29" fmla="*/ 48154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47650" h="123825">
                  <a:moveTo>
                    <a:pt x="236471" y="0"/>
                  </a:moveTo>
                  <a:lnTo>
                    <a:pt x="13758" y="0"/>
                  </a:lnTo>
                  <a:cubicBezTo>
                    <a:pt x="6160" y="0"/>
                    <a:pt x="0" y="6160"/>
                    <a:pt x="0" y="13758"/>
                  </a:cubicBezTo>
                  <a:lnTo>
                    <a:pt x="0" y="89429"/>
                  </a:lnTo>
                  <a:cubicBezTo>
                    <a:pt x="0" y="97028"/>
                    <a:pt x="6160" y="103188"/>
                    <a:pt x="13758" y="103188"/>
                  </a:cubicBezTo>
                  <a:lnTo>
                    <a:pt x="64492" y="103188"/>
                  </a:lnTo>
                  <a:lnTo>
                    <a:pt x="64492" y="123825"/>
                  </a:lnTo>
                  <a:lnTo>
                    <a:pt x="86162" y="103188"/>
                  </a:lnTo>
                  <a:lnTo>
                    <a:pt x="109551" y="103188"/>
                  </a:lnTo>
                  <a:lnTo>
                    <a:pt x="122965" y="123825"/>
                  </a:lnTo>
                  <a:lnTo>
                    <a:pt x="135348" y="103188"/>
                  </a:lnTo>
                  <a:lnTo>
                    <a:pt x="159769" y="103188"/>
                  </a:lnTo>
                  <a:lnTo>
                    <a:pt x="181438" y="123825"/>
                  </a:lnTo>
                  <a:lnTo>
                    <a:pt x="181438" y="103188"/>
                  </a:lnTo>
                  <a:lnTo>
                    <a:pt x="236471" y="103188"/>
                  </a:lnTo>
                  <a:cubicBezTo>
                    <a:pt x="244070" y="103188"/>
                    <a:pt x="250230" y="97028"/>
                    <a:pt x="250230" y="89429"/>
                  </a:cubicBezTo>
                  <a:lnTo>
                    <a:pt x="250230" y="13758"/>
                  </a:lnTo>
                  <a:cubicBezTo>
                    <a:pt x="250230" y="6160"/>
                    <a:pt x="244070" y="0"/>
                    <a:pt x="236471" y="0"/>
                  </a:cubicBezTo>
                  <a:close/>
                  <a:moveTo>
                    <a:pt x="34396" y="30956"/>
                  </a:moveTo>
                  <a:lnTo>
                    <a:pt x="195196" y="30956"/>
                  </a:lnTo>
                  <a:lnTo>
                    <a:pt x="195196" y="37835"/>
                  </a:lnTo>
                  <a:lnTo>
                    <a:pt x="34396" y="37835"/>
                  </a:lnTo>
                  <a:close/>
                  <a:moveTo>
                    <a:pt x="160801" y="72231"/>
                  </a:moveTo>
                  <a:lnTo>
                    <a:pt x="34396" y="72231"/>
                  </a:lnTo>
                  <a:lnTo>
                    <a:pt x="34396" y="65352"/>
                  </a:lnTo>
                  <a:lnTo>
                    <a:pt x="160801" y="65352"/>
                  </a:lnTo>
                  <a:close/>
                  <a:moveTo>
                    <a:pt x="215834" y="55033"/>
                  </a:moveTo>
                  <a:lnTo>
                    <a:pt x="34396" y="55033"/>
                  </a:lnTo>
                  <a:lnTo>
                    <a:pt x="34396" y="48154"/>
                  </a:lnTo>
                  <a:lnTo>
                    <a:pt x="215834" y="4815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66" name="Graphic 199" descr="Group brainstorm">
            <a:extLst>
              <a:ext uri="{FF2B5EF4-FFF2-40B4-BE49-F238E27FC236}">
                <a16:creationId xmlns:a16="http://schemas.microsoft.com/office/drawing/2014/main" id="{5F1F8AA0-59F7-4875-993C-F4F352CACF03}"/>
              </a:ext>
            </a:extLst>
          </p:cNvPr>
          <p:cNvGrpSpPr/>
          <p:nvPr/>
        </p:nvGrpSpPr>
        <p:grpSpPr>
          <a:xfrm>
            <a:off x="4501171" y="3091709"/>
            <a:ext cx="392066" cy="392066"/>
            <a:chOff x="5135381" y="3316125"/>
            <a:chExt cx="330200" cy="330200"/>
          </a:xfrm>
          <a:solidFill>
            <a:schemeClr val="bg2"/>
          </a:solidFill>
        </p:grpSpPr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C290E80E-71E6-475D-8E37-DE6892D0C81A}"/>
                </a:ext>
              </a:extLst>
            </p:cNvPr>
            <p:cNvSpPr/>
            <p:nvPr/>
          </p:nvSpPr>
          <p:spPr>
            <a:xfrm>
              <a:off x="5281357" y="3450441"/>
              <a:ext cx="37835" cy="10319"/>
            </a:xfrm>
            <a:custGeom>
              <a:avLst/>
              <a:gdLst>
                <a:gd name="connsiteX0" fmla="*/ 35462 w 37835"/>
                <a:gd name="connsiteY0" fmla="*/ 0 h 10318"/>
                <a:gd name="connsiteX1" fmla="*/ 5159 w 37835"/>
                <a:gd name="connsiteY1" fmla="*/ 0 h 10318"/>
                <a:gd name="connsiteX2" fmla="*/ 0 w 37835"/>
                <a:gd name="connsiteY2" fmla="*/ 5159 h 10318"/>
                <a:gd name="connsiteX3" fmla="*/ 5159 w 37835"/>
                <a:gd name="connsiteY3" fmla="*/ 10319 h 10318"/>
                <a:gd name="connsiteX4" fmla="*/ 35462 w 37835"/>
                <a:gd name="connsiteY4" fmla="*/ 10319 h 10318"/>
                <a:gd name="connsiteX5" fmla="*/ 40621 w 37835"/>
                <a:gd name="connsiteY5" fmla="*/ 5159 h 10318"/>
                <a:gd name="connsiteX6" fmla="*/ 35462 w 37835"/>
                <a:gd name="connsiteY6" fmla="*/ 0 h 1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835" h="10318">
                  <a:moveTo>
                    <a:pt x="35462" y="0"/>
                  </a:moveTo>
                  <a:lnTo>
                    <a:pt x="5159" y="0"/>
                  </a:lnTo>
                  <a:cubicBezTo>
                    <a:pt x="2310" y="0"/>
                    <a:pt x="0" y="2310"/>
                    <a:pt x="0" y="5159"/>
                  </a:cubicBezTo>
                  <a:cubicBezTo>
                    <a:pt x="0" y="8009"/>
                    <a:pt x="2310" y="10319"/>
                    <a:pt x="5159" y="10319"/>
                  </a:cubicBezTo>
                  <a:lnTo>
                    <a:pt x="35462" y="10319"/>
                  </a:lnTo>
                  <a:cubicBezTo>
                    <a:pt x="38311" y="10319"/>
                    <a:pt x="40621" y="8009"/>
                    <a:pt x="40621" y="5159"/>
                  </a:cubicBezTo>
                  <a:cubicBezTo>
                    <a:pt x="40621" y="2310"/>
                    <a:pt x="38311" y="0"/>
                    <a:pt x="35462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F9D0DA41-0F54-4ABB-BF64-A7950B17C983}"/>
                </a:ext>
              </a:extLst>
            </p:cNvPr>
            <p:cNvSpPr/>
            <p:nvPr/>
          </p:nvSpPr>
          <p:spPr>
            <a:xfrm>
              <a:off x="5290678" y="3467467"/>
              <a:ext cx="20638" cy="10319"/>
            </a:xfrm>
            <a:custGeom>
              <a:avLst/>
              <a:gdLst>
                <a:gd name="connsiteX0" fmla="*/ 10972 w 20637"/>
                <a:gd name="connsiteY0" fmla="*/ 10319 h 10318"/>
                <a:gd name="connsiteX1" fmla="*/ 21979 w 20637"/>
                <a:gd name="connsiteY1" fmla="*/ 0 h 10318"/>
                <a:gd name="connsiteX2" fmla="*/ 0 w 20637"/>
                <a:gd name="connsiteY2" fmla="*/ 0 h 10318"/>
                <a:gd name="connsiteX3" fmla="*/ 10972 w 20637"/>
                <a:gd name="connsiteY3" fmla="*/ 10319 h 1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637" h="10318">
                  <a:moveTo>
                    <a:pt x="10972" y="10319"/>
                  </a:moveTo>
                  <a:cubicBezTo>
                    <a:pt x="16786" y="10313"/>
                    <a:pt x="21599" y="5801"/>
                    <a:pt x="21979" y="0"/>
                  </a:cubicBezTo>
                  <a:lnTo>
                    <a:pt x="0" y="0"/>
                  </a:lnTo>
                  <a:cubicBezTo>
                    <a:pt x="363" y="5795"/>
                    <a:pt x="5166" y="10312"/>
                    <a:pt x="10972" y="10319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F6691771-558E-49D4-AA70-FF7D25A174CC}"/>
                </a:ext>
              </a:extLst>
            </p:cNvPr>
            <p:cNvSpPr/>
            <p:nvPr/>
          </p:nvSpPr>
          <p:spPr>
            <a:xfrm>
              <a:off x="5257693" y="3352034"/>
              <a:ext cx="85990" cy="89429"/>
            </a:xfrm>
            <a:custGeom>
              <a:avLst/>
              <a:gdLst>
                <a:gd name="connsiteX0" fmla="*/ 43958 w 85989"/>
                <a:gd name="connsiteY0" fmla="*/ 0 h 89429"/>
                <a:gd name="connsiteX1" fmla="*/ 43958 w 85989"/>
                <a:gd name="connsiteY1" fmla="*/ 0 h 89429"/>
                <a:gd name="connsiteX2" fmla="*/ 0 w 85989"/>
                <a:gd name="connsiteY2" fmla="*/ 43476 h 89429"/>
                <a:gd name="connsiteX3" fmla="*/ 0 w 85989"/>
                <a:gd name="connsiteY3" fmla="*/ 44990 h 89429"/>
                <a:gd name="connsiteX4" fmla="*/ 3061 w 85989"/>
                <a:gd name="connsiteY4" fmla="*/ 60399 h 89429"/>
                <a:gd name="connsiteX5" fmla="*/ 10697 w 85989"/>
                <a:gd name="connsiteY5" fmla="*/ 72919 h 89429"/>
                <a:gd name="connsiteX6" fmla="*/ 21016 w 85989"/>
                <a:gd name="connsiteY6" fmla="*/ 89636 h 89429"/>
                <a:gd name="connsiteX7" fmla="*/ 24043 w 85989"/>
                <a:gd name="connsiteY7" fmla="*/ 91527 h 89429"/>
                <a:gd name="connsiteX8" fmla="*/ 63942 w 85989"/>
                <a:gd name="connsiteY8" fmla="*/ 91527 h 89429"/>
                <a:gd name="connsiteX9" fmla="*/ 66969 w 85989"/>
                <a:gd name="connsiteY9" fmla="*/ 89636 h 89429"/>
                <a:gd name="connsiteX10" fmla="*/ 77287 w 85989"/>
                <a:gd name="connsiteY10" fmla="*/ 72919 h 89429"/>
                <a:gd name="connsiteX11" fmla="*/ 84889 w 85989"/>
                <a:gd name="connsiteY11" fmla="*/ 60399 h 89429"/>
                <a:gd name="connsiteX12" fmla="*/ 87950 w 85989"/>
                <a:gd name="connsiteY12" fmla="*/ 45162 h 89429"/>
                <a:gd name="connsiteX13" fmla="*/ 87950 w 85989"/>
                <a:gd name="connsiteY13" fmla="*/ 43648 h 89429"/>
                <a:gd name="connsiteX14" fmla="*/ 43958 w 85989"/>
                <a:gd name="connsiteY14" fmla="*/ 0 h 89429"/>
                <a:gd name="connsiteX15" fmla="*/ 77803 w 85989"/>
                <a:gd name="connsiteY15" fmla="*/ 44715 h 89429"/>
                <a:gd name="connsiteX16" fmla="*/ 75396 w 85989"/>
                <a:gd name="connsiteY16" fmla="*/ 56581 h 89429"/>
                <a:gd name="connsiteX17" fmla="*/ 69652 w 85989"/>
                <a:gd name="connsiteY17" fmla="*/ 65868 h 89429"/>
                <a:gd name="connsiteX18" fmla="*/ 59780 w 85989"/>
                <a:gd name="connsiteY18" fmla="*/ 81105 h 89429"/>
                <a:gd name="connsiteX19" fmla="*/ 28170 w 85989"/>
                <a:gd name="connsiteY19" fmla="*/ 81105 h 89429"/>
                <a:gd name="connsiteX20" fmla="*/ 18264 w 85989"/>
                <a:gd name="connsiteY20" fmla="*/ 65868 h 89429"/>
                <a:gd name="connsiteX21" fmla="*/ 12554 w 85989"/>
                <a:gd name="connsiteY21" fmla="*/ 56581 h 89429"/>
                <a:gd name="connsiteX22" fmla="*/ 10147 w 85989"/>
                <a:gd name="connsiteY22" fmla="*/ 44715 h 89429"/>
                <a:gd name="connsiteX23" fmla="*/ 10147 w 85989"/>
                <a:gd name="connsiteY23" fmla="*/ 43476 h 89429"/>
                <a:gd name="connsiteX24" fmla="*/ 43958 w 85989"/>
                <a:gd name="connsiteY24" fmla="*/ 10044 h 89429"/>
                <a:gd name="connsiteX25" fmla="*/ 43958 w 85989"/>
                <a:gd name="connsiteY25" fmla="*/ 10044 h 89429"/>
                <a:gd name="connsiteX26" fmla="*/ 77803 w 85989"/>
                <a:gd name="connsiteY26" fmla="*/ 43476 h 89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85989" h="89429">
                  <a:moveTo>
                    <a:pt x="43958" y="0"/>
                  </a:moveTo>
                  <a:lnTo>
                    <a:pt x="43958" y="0"/>
                  </a:lnTo>
                  <a:cubicBezTo>
                    <a:pt x="19936" y="164"/>
                    <a:pt x="429" y="19457"/>
                    <a:pt x="0" y="43476"/>
                  </a:cubicBezTo>
                  <a:lnTo>
                    <a:pt x="0" y="44990"/>
                  </a:lnTo>
                  <a:cubicBezTo>
                    <a:pt x="117" y="50265"/>
                    <a:pt x="1153" y="55480"/>
                    <a:pt x="3061" y="60399"/>
                  </a:cubicBezTo>
                  <a:cubicBezTo>
                    <a:pt x="4839" y="64995"/>
                    <a:pt x="7425" y="69235"/>
                    <a:pt x="10697" y="72919"/>
                  </a:cubicBezTo>
                  <a:cubicBezTo>
                    <a:pt x="14776" y="78070"/>
                    <a:pt x="18239" y="83681"/>
                    <a:pt x="21016" y="89636"/>
                  </a:cubicBezTo>
                  <a:cubicBezTo>
                    <a:pt x="21593" y="90781"/>
                    <a:pt x="22760" y="91510"/>
                    <a:pt x="24043" y="91527"/>
                  </a:cubicBezTo>
                  <a:lnTo>
                    <a:pt x="63942" y="91527"/>
                  </a:lnTo>
                  <a:cubicBezTo>
                    <a:pt x="65224" y="91510"/>
                    <a:pt x="66392" y="90781"/>
                    <a:pt x="66969" y="89636"/>
                  </a:cubicBezTo>
                  <a:cubicBezTo>
                    <a:pt x="69748" y="83682"/>
                    <a:pt x="73211" y="78072"/>
                    <a:pt x="77287" y="72919"/>
                  </a:cubicBezTo>
                  <a:cubicBezTo>
                    <a:pt x="80539" y="69226"/>
                    <a:pt x="83112" y="64987"/>
                    <a:pt x="84889" y="60399"/>
                  </a:cubicBezTo>
                  <a:cubicBezTo>
                    <a:pt x="86746" y="55525"/>
                    <a:pt x="87780" y="50375"/>
                    <a:pt x="87950" y="45162"/>
                  </a:cubicBezTo>
                  <a:lnTo>
                    <a:pt x="87950" y="43648"/>
                  </a:lnTo>
                  <a:cubicBezTo>
                    <a:pt x="87595" y="19557"/>
                    <a:pt x="68051" y="166"/>
                    <a:pt x="43958" y="0"/>
                  </a:cubicBezTo>
                  <a:close/>
                  <a:moveTo>
                    <a:pt x="77803" y="44715"/>
                  </a:moveTo>
                  <a:cubicBezTo>
                    <a:pt x="77661" y="48776"/>
                    <a:pt x="76847" y="52786"/>
                    <a:pt x="75396" y="56581"/>
                  </a:cubicBezTo>
                  <a:cubicBezTo>
                    <a:pt x="74040" y="59989"/>
                    <a:pt x="72096" y="63133"/>
                    <a:pt x="69652" y="65868"/>
                  </a:cubicBezTo>
                  <a:cubicBezTo>
                    <a:pt x="65787" y="70551"/>
                    <a:pt x="62475" y="75664"/>
                    <a:pt x="59780" y="81105"/>
                  </a:cubicBezTo>
                  <a:lnTo>
                    <a:pt x="28170" y="81105"/>
                  </a:lnTo>
                  <a:cubicBezTo>
                    <a:pt x="25463" y="75664"/>
                    <a:pt x="22139" y="70551"/>
                    <a:pt x="18264" y="65868"/>
                  </a:cubicBezTo>
                  <a:cubicBezTo>
                    <a:pt x="15831" y="63131"/>
                    <a:pt x="13898" y="59988"/>
                    <a:pt x="12554" y="56581"/>
                  </a:cubicBezTo>
                  <a:cubicBezTo>
                    <a:pt x="11103" y="52786"/>
                    <a:pt x="10289" y="48776"/>
                    <a:pt x="10147" y="44715"/>
                  </a:cubicBezTo>
                  <a:lnTo>
                    <a:pt x="10147" y="43476"/>
                  </a:lnTo>
                  <a:cubicBezTo>
                    <a:pt x="10464" y="24998"/>
                    <a:pt x="25477" y="10153"/>
                    <a:pt x="43958" y="10044"/>
                  </a:cubicBezTo>
                  <a:lnTo>
                    <a:pt x="43958" y="10044"/>
                  </a:lnTo>
                  <a:cubicBezTo>
                    <a:pt x="62445" y="10153"/>
                    <a:pt x="77468" y="24992"/>
                    <a:pt x="77803" y="43476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D09FAE50-09AD-4C5B-9816-467F36FE3268}"/>
                </a:ext>
              </a:extLst>
            </p:cNvPr>
            <p:cNvSpPr/>
            <p:nvPr/>
          </p:nvSpPr>
          <p:spPr>
            <a:xfrm>
              <a:off x="5285072" y="3371158"/>
              <a:ext cx="34396" cy="51594"/>
            </a:xfrm>
            <a:custGeom>
              <a:avLst/>
              <a:gdLst>
                <a:gd name="connsiteX0" fmla="*/ 0 w 34395"/>
                <a:gd name="connsiteY0" fmla="*/ 35531 h 51593"/>
                <a:gd name="connsiteX1" fmla="*/ 18195 w 34395"/>
                <a:gd name="connsiteY1" fmla="*/ 0 h 51593"/>
                <a:gd name="connsiteX2" fmla="*/ 18195 w 34395"/>
                <a:gd name="connsiteY2" fmla="*/ 20569 h 51593"/>
                <a:gd name="connsiteX3" fmla="*/ 37079 w 34395"/>
                <a:gd name="connsiteY3" fmla="*/ 16820 h 51593"/>
                <a:gd name="connsiteX4" fmla="*/ 18195 w 34395"/>
                <a:gd name="connsiteY4" fmla="*/ 51594 h 51593"/>
                <a:gd name="connsiteX5" fmla="*/ 18195 w 34395"/>
                <a:gd name="connsiteY5" fmla="*/ 31403 h 51593"/>
                <a:gd name="connsiteX6" fmla="*/ 0 w 34395"/>
                <a:gd name="connsiteY6" fmla="*/ 35531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395" h="51593">
                  <a:moveTo>
                    <a:pt x="0" y="35531"/>
                  </a:moveTo>
                  <a:lnTo>
                    <a:pt x="18195" y="0"/>
                  </a:lnTo>
                  <a:lnTo>
                    <a:pt x="18195" y="20569"/>
                  </a:lnTo>
                  <a:lnTo>
                    <a:pt x="37079" y="16820"/>
                  </a:lnTo>
                  <a:lnTo>
                    <a:pt x="18195" y="51594"/>
                  </a:lnTo>
                  <a:lnTo>
                    <a:pt x="18195" y="31403"/>
                  </a:lnTo>
                  <a:lnTo>
                    <a:pt x="0" y="35531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114BD980-C068-47B4-90ED-D2CEC9C9C93E}"/>
                </a:ext>
              </a:extLst>
            </p:cNvPr>
            <p:cNvSpPr/>
            <p:nvPr/>
          </p:nvSpPr>
          <p:spPr>
            <a:xfrm>
              <a:off x="5346159" y="3473486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F74E5358-5C10-4113-AB15-ACAFA6B435C1}"/>
                </a:ext>
              </a:extLst>
            </p:cNvPr>
            <p:cNvSpPr/>
            <p:nvPr/>
          </p:nvSpPr>
          <p:spPr>
            <a:xfrm>
              <a:off x="5203416" y="3473486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1ED6AD60-93FF-4EC3-99F8-DB122A3D1C41}"/>
                </a:ext>
              </a:extLst>
            </p:cNvPr>
            <p:cNvSpPr/>
            <p:nvPr/>
          </p:nvSpPr>
          <p:spPr>
            <a:xfrm>
              <a:off x="5329442" y="3534263"/>
              <a:ext cx="96308" cy="51594"/>
            </a:xfrm>
            <a:custGeom>
              <a:avLst/>
              <a:gdLst>
                <a:gd name="connsiteX0" fmla="*/ 91631 w 96308"/>
                <a:gd name="connsiteY0" fmla="*/ 15925 h 51593"/>
                <a:gd name="connsiteX1" fmla="*/ 65490 w 96308"/>
                <a:gd name="connsiteY1" fmla="*/ 3440 h 51593"/>
                <a:gd name="connsiteX2" fmla="*/ 43476 w 96308"/>
                <a:gd name="connsiteY2" fmla="*/ 0 h 51593"/>
                <a:gd name="connsiteX3" fmla="*/ 21463 w 96308"/>
                <a:gd name="connsiteY3" fmla="*/ 3440 h 51593"/>
                <a:gd name="connsiteX4" fmla="*/ 1238 w 96308"/>
                <a:gd name="connsiteY4" fmla="*/ 12108 h 51593"/>
                <a:gd name="connsiteX5" fmla="*/ 0 w 96308"/>
                <a:gd name="connsiteY5" fmla="*/ 13518 h 51593"/>
                <a:gd name="connsiteX6" fmla="*/ 27517 w 96308"/>
                <a:gd name="connsiteY6" fmla="*/ 27276 h 51593"/>
                <a:gd name="connsiteX7" fmla="*/ 37595 w 96308"/>
                <a:gd name="connsiteY7" fmla="*/ 47466 h 51593"/>
                <a:gd name="connsiteX8" fmla="*/ 37595 w 96308"/>
                <a:gd name="connsiteY8" fmla="*/ 53589 h 51593"/>
                <a:gd name="connsiteX9" fmla="*/ 96996 w 96308"/>
                <a:gd name="connsiteY9" fmla="*/ 53589 h 51593"/>
                <a:gd name="connsiteX10" fmla="*/ 96996 w 96308"/>
                <a:gd name="connsiteY10" fmla="*/ 26657 h 51593"/>
                <a:gd name="connsiteX11" fmla="*/ 91631 w 96308"/>
                <a:gd name="connsiteY11" fmla="*/ 15925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6308" h="51593">
                  <a:moveTo>
                    <a:pt x="91631" y="15925"/>
                  </a:moveTo>
                  <a:cubicBezTo>
                    <a:pt x="83922" y="9922"/>
                    <a:pt x="75004" y="5662"/>
                    <a:pt x="65490" y="3440"/>
                  </a:cubicBezTo>
                  <a:cubicBezTo>
                    <a:pt x="58330" y="1351"/>
                    <a:pt x="50932" y="195"/>
                    <a:pt x="43476" y="0"/>
                  </a:cubicBezTo>
                  <a:cubicBezTo>
                    <a:pt x="36003" y="-16"/>
                    <a:pt x="28575" y="1145"/>
                    <a:pt x="21463" y="3440"/>
                  </a:cubicBezTo>
                  <a:cubicBezTo>
                    <a:pt x="14339" y="5338"/>
                    <a:pt x="7527" y="8258"/>
                    <a:pt x="1238" y="12108"/>
                  </a:cubicBezTo>
                  <a:cubicBezTo>
                    <a:pt x="826" y="12589"/>
                    <a:pt x="447" y="13071"/>
                    <a:pt x="0" y="13518"/>
                  </a:cubicBezTo>
                  <a:cubicBezTo>
                    <a:pt x="10003" y="16210"/>
                    <a:pt x="19361" y="20889"/>
                    <a:pt x="27517" y="27276"/>
                  </a:cubicBezTo>
                  <a:cubicBezTo>
                    <a:pt x="33952" y="31973"/>
                    <a:pt x="37709" y="39500"/>
                    <a:pt x="37595" y="47466"/>
                  </a:cubicBezTo>
                  <a:lnTo>
                    <a:pt x="37595" y="53589"/>
                  </a:lnTo>
                  <a:lnTo>
                    <a:pt x="96996" y="53589"/>
                  </a:lnTo>
                  <a:lnTo>
                    <a:pt x="96996" y="26657"/>
                  </a:lnTo>
                  <a:cubicBezTo>
                    <a:pt x="97100" y="22411"/>
                    <a:pt x="95089" y="18390"/>
                    <a:pt x="91631" y="1592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72B04B60-9CBE-482D-8071-F8BFDB81258E}"/>
                </a:ext>
              </a:extLst>
            </p:cNvPr>
            <p:cNvSpPr/>
            <p:nvPr/>
          </p:nvSpPr>
          <p:spPr>
            <a:xfrm>
              <a:off x="5176656" y="3534263"/>
              <a:ext cx="96308" cy="51594"/>
            </a:xfrm>
            <a:custGeom>
              <a:avLst/>
              <a:gdLst>
                <a:gd name="connsiteX0" fmla="*/ 59470 w 96308"/>
                <a:gd name="connsiteY0" fmla="*/ 47466 h 51593"/>
                <a:gd name="connsiteX1" fmla="*/ 69101 w 96308"/>
                <a:gd name="connsiteY1" fmla="*/ 27620 h 51593"/>
                <a:gd name="connsiteX2" fmla="*/ 69514 w 96308"/>
                <a:gd name="connsiteY2" fmla="*/ 27276 h 51593"/>
                <a:gd name="connsiteX3" fmla="*/ 69961 w 96308"/>
                <a:gd name="connsiteY3" fmla="*/ 26966 h 51593"/>
                <a:gd name="connsiteX4" fmla="*/ 96996 w 96308"/>
                <a:gd name="connsiteY4" fmla="*/ 13552 h 51593"/>
                <a:gd name="connsiteX5" fmla="*/ 95036 w 96308"/>
                <a:gd name="connsiteY5" fmla="*/ 11316 h 51593"/>
                <a:gd name="connsiteX6" fmla="*/ 75671 w 96308"/>
                <a:gd name="connsiteY6" fmla="*/ 3440 h 51593"/>
                <a:gd name="connsiteX7" fmla="*/ 53658 w 96308"/>
                <a:gd name="connsiteY7" fmla="*/ 0 h 51593"/>
                <a:gd name="connsiteX8" fmla="*/ 31644 w 96308"/>
                <a:gd name="connsiteY8" fmla="*/ 3440 h 51593"/>
                <a:gd name="connsiteX9" fmla="*/ 5503 w 96308"/>
                <a:gd name="connsiteY9" fmla="*/ 15925 h 51593"/>
                <a:gd name="connsiteX10" fmla="*/ 0 w 96308"/>
                <a:gd name="connsiteY10" fmla="*/ 26657 h 51593"/>
                <a:gd name="connsiteX11" fmla="*/ 0 w 96308"/>
                <a:gd name="connsiteY11" fmla="*/ 53589 h 51593"/>
                <a:gd name="connsiteX12" fmla="*/ 59470 w 96308"/>
                <a:gd name="connsiteY12" fmla="*/ 53589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6308" h="51593">
                  <a:moveTo>
                    <a:pt x="59470" y="47466"/>
                  </a:moveTo>
                  <a:cubicBezTo>
                    <a:pt x="59478" y="39727"/>
                    <a:pt x="63026" y="32415"/>
                    <a:pt x="69101" y="27620"/>
                  </a:cubicBezTo>
                  <a:lnTo>
                    <a:pt x="69514" y="27276"/>
                  </a:lnTo>
                  <a:lnTo>
                    <a:pt x="69961" y="26966"/>
                  </a:lnTo>
                  <a:cubicBezTo>
                    <a:pt x="78210" y="21099"/>
                    <a:pt x="87334" y="16571"/>
                    <a:pt x="96996" y="13552"/>
                  </a:cubicBezTo>
                  <a:cubicBezTo>
                    <a:pt x="96308" y="12830"/>
                    <a:pt x="95689" y="12073"/>
                    <a:pt x="95036" y="11316"/>
                  </a:cubicBezTo>
                  <a:cubicBezTo>
                    <a:pt x="88991" y="7778"/>
                    <a:pt x="82470" y="5125"/>
                    <a:pt x="75671" y="3440"/>
                  </a:cubicBezTo>
                  <a:cubicBezTo>
                    <a:pt x="68512" y="1348"/>
                    <a:pt x="61113" y="192"/>
                    <a:pt x="53658" y="0"/>
                  </a:cubicBezTo>
                  <a:cubicBezTo>
                    <a:pt x="46185" y="-14"/>
                    <a:pt x="38757" y="1147"/>
                    <a:pt x="31644" y="3440"/>
                  </a:cubicBezTo>
                  <a:cubicBezTo>
                    <a:pt x="22263" y="6028"/>
                    <a:pt x="13413" y="10255"/>
                    <a:pt x="5503" y="15925"/>
                  </a:cubicBezTo>
                  <a:cubicBezTo>
                    <a:pt x="2115" y="18465"/>
                    <a:pt x="85" y="22423"/>
                    <a:pt x="0" y="26657"/>
                  </a:cubicBezTo>
                  <a:lnTo>
                    <a:pt x="0" y="53589"/>
                  </a:lnTo>
                  <a:lnTo>
                    <a:pt x="59470" y="5358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48834162-9873-4040-8914-2F7EF82D83D9}"/>
                </a:ext>
              </a:extLst>
            </p:cNvPr>
            <p:cNvSpPr/>
            <p:nvPr/>
          </p:nvSpPr>
          <p:spPr>
            <a:xfrm>
              <a:off x="5248027" y="3555107"/>
              <a:ext cx="106627" cy="51594"/>
            </a:xfrm>
            <a:custGeom>
              <a:avLst/>
              <a:gdLst>
                <a:gd name="connsiteX0" fmla="*/ 0 w 106627"/>
                <a:gd name="connsiteY0" fmla="*/ 53383 h 51593"/>
                <a:gd name="connsiteX1" fmla="*/ 0 w 106627"/>
                <a:gd name="connsiteY1" fmla="*/ 26623 h 51593"/>
                <a:gd name="connsiteX2" fmla="*/ 5366 w 106627"/>
                <a:gd name="connsiteY2" fmla="*/ 15926 h 51593"/>
                <a:gd name="connsiteX3" fmla="*/ 31507 w 106627"/>
                <a:gd name="connsiteY3" fmla="*/ 3440 h 51593"/>
                <a:gd name="connsiteX4" fmla="*/ 53520 w 106627"/>
                <a:gd name="connsiteY4" fmla="*/ 1 h 51593"/>
                <a:gd name="connsiteX5" fmla="*/ 75533 w 106627"/>
                <a:gd name="connsiteY5" fmla="*/ 3440 h 51593"/>
                <a:gd name="connsiteX6" fmla="*/ 101708 w 106627"/>
                <a:gd name="connsiteY6" fmla="*/ 15926 h 51593"/>
                <a:gd name="connsiteX7" fmla="*/ 107040 w 106627"/>
                <a:gd name="connsiteY7" fmla="*/ 26623 h 51593"/>
                <a:gd name="connsiteX8" fmla="*/ 107040 w 106627"/>
                <a:gd name="connsiteY8" fmla="*/ 53383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6627" h="51593">
                  <a:moveTo>
                    <a:pt x="0" y="53383"/>
                  </a:moveTo>
                  <a:lnTo>
                    <a:pt x="0" y="26623"/>
                  </a:lnTo>
                  <a:cubicBezTo>
                    <a:pt x="16" y="22414"/>
                    <a:pt x="2002" y="18455"/>
                    <a:pt x="5366" y="15926"/>
                  </a:cubicBezTo>
                  <a:cubicBezTo>
                    <a:pt x="13261" y="10232"/>
                    <a:pt x="22115" y="6002"/>
                    <a:pt x="31507" y="3440"/>
                  </a:cubicBezTo>
                  <a:cubicBezTo>
                    <a:pt x="38615" y="1131"/>
                    <a:pt x="46046" y="-30"/>
                    <a:pt x="53520" y="1"/>
                  </a:cubicBezTo>
                  <a:cubicBezTo>
                    <a:pt x="60977" y="176"/>
                    <a:pt x="68378" y="1332"/>
                    <a:pt x="75533" y="3440"/>
                  </a:cubicBezTo>
                  <a:cubicBezTo>
                    <a:pt x="85066" y="5640"/>
                    <a:pt x="94000" y="9902"/>
                    <a:pt x="101708" y="15926"/>
                  </a:cubicBezTo>
                  <a:cubicBezTo>
                    <a:pt x="105154" y="18383"/>
                    <a:pt x="107152" y="22393"/>
                    <a:pt x="107040" y="26623"/>
                  </a:cubicBezTo>
                  <a:lnTo>
                    <a:pt x="107040" y="53383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1B76B380-7D41-49EE-84F2-4D5DD71F5658}"/>
                </a:ext>
              </a:extLst>
            </p:cNvPr>
            <p:cNvSpPr/>
            <p:nvPr/>
          </p:nvSpPr>
          <p:spPr>
            <a:xfrm>
              <a:off x="5274787" y="3494295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77" name="Graphic 201" descr="Target Audience">
            <a:extLst>
              <a:ext uri="{FF2B5EF4-FFF2-40B4-BE49-F238E27FC236}">
                <a16:creationId xmlns:a16="http://schemas.microsoft.com/office/drawing/2014/main" id="{61745D0D-A5FD-4560-8ED5-AC434BF6BC4B}"/>
              </a:ext>
            </a:extLst>
          </p:cNvPr>
          <p:cNvGrpSpPr/>
          <p:nvPr/>
        </p:nvGrpSpPr>
        <p:grpSpPr>
          <a:xfrm>
            <a:off x="5030288" y="1099977"/>
            <a:ext cx="392066" cy="392066"/>
            <a:chOff x="5525346" y="3316125"/>
            <a:chExt cx="330200" cy="330200"/>
          </a:xfrm>
          <a:solidFill>
            <a:schemeClr val="bg2"/>
          </a:solidFill>
        </p:grpSpPr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6509B5CD-7285-4B2C-98AB-27C8868B22B7}"/>
                </a:ext>
              </a:extLst>
            </p:cNvPr>
            <p:cNvSpPr/>
            <p:nvPr/>
          </p:nvSpPr>
          <p:spPr>
            <a:xfrm>
              <a:off x="5628534" y="3526971"/>
              <a:ext cx="123825" cy="41275"/>
            </a:xfrm>
            <a:custGeom>
              <a:avLst/>
              <a:gdLst>
                <a:gd name="connsiteX0" fmla="*/ 117978 w 123825"/>
                <a:gd name="connsiteY0" fmla="*/ 26829 h 41275"/>
                <a:gd name="connsiteX1" fmla="*/ 109723 w 123825"/>
                <a:gd name="connsiteY1" fmla="*/ 7223 h 41275"/>
                <a:gd name="connsiteX2" fmla="*/ 107659 w 123825"/>
                <a:gd name="connsiteY2" fmla="*/ 5159 h 41275"/>
                <a:gd name="connsiteX3" fmla="*/ 7223 w 123825"/>
                <a:gd name="connsiteY3" fmla="*/ 0 h 41275"/>
                <a:gd name="connsiteX4" fmla="*/ 6191 w 123825"/>
                <a:gd name="connsiteY4" fmla="*/ 688 h 41275"/>
                <a:gd name="connsiteX5" fmla="*/ 0 w 123825"/>
                <a:gd name="connsiteY5" fmla="*/ 12726 h 41275"/>
                <a:gd name="connsiteX6" fmla="*/ 0 w 123825"/>
                <a:gd name="connsiteY6" fmla="*/ 43683 h 41275"/>
                <a:gd name="connsiteX7" fmla="*/ 123825 w 123825"/>
                <a:gd name="connsiteY7" fmla="*/ 43683 h 41275"/>
                <a:gd name="connsiteX8" fmla="*/ 123825 w 123825"/>
                <a:gd name="connsiteY8" fmla="*/ 32676 h 41275"/>
                <a:gd name="connsiteX9" fmla="*/ 117978 w 123825"/>
                <a:gd name="connsiteY9" fmla="*/ 26829 h 41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3825" h="41275">
                  <a:moveTo>
                    <a:pt x="117978" y="26829"/>
                  </a:moveTo>
                  <a:cubicBezTo>
                    <a:pt x="112818" y="21669"/>
                    <a:pt x="109723" y="14446"/>
                    <a:pt x="109723" y="7223"/>
                  </a:cubicBezTo>
                  <a:lnTo>
                    <a:pt x="107659" y="5159"/>
                  </a:lnTo>
                  <a:cubicBezTo>
                    <a:pt x="76359" y="24421"/>
                    <a:pt x="36460" y="22357"/>
                    <a:pt x="7223" y="0"/>
                  </a:cubicBezTo>
                  <a:lnTo>
                    <a:pt x="6191" y="688"/>
                  </a:lnTo>
                  <a:cubicBezTo>
                    <a:pt x="2408" y="3440"/>
                    <a:pt x="0" y="7911"/>
                    <a:pt x="0" y="12726"/>
                  </a:cubicBezTo>
                  <a:lnTo>
                    <a:pt x="0" y="43683"/>
                  </a:lnTo>
                  <a:lnTo>
                    <a:pt x="123825" y="43683"/>
                  </a:lnTo>
                  <a:lnTo>
                    <a:pt x="123825" y="32676"/>
                  </a:lnTo>
                  <a:lnTo>
                    <a:pt x="117978" y="2682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EACF1F85-7C3D-4DD0-A208-998D71A2F1EC}"/>
                </a:ext>
              </a:extLst>
            </p:cNvPr>
            <p:cNvSpPr/>
            <p:nvPr/>
          </p:nvSpPr>
          <p:spPr>
            <a:xfrm>
              <a:off x="5754766" y="3390353"/>
              <a:ext cx="48154" cy="58473"/>
            </a:xfrm>
            <a:custGeom>
              <a:avLst/>
              <a:gdLst>
                <a:gd name="connsiteX0" fmla="*/ 23389 w 48154"/>
                <a:gd name="connsiteY0" fmla="*/ 61636 h 58472"/>
                <a:gd name="connsiteX1" fmla="*/ 48842 w 48154"/>
                <a:gd name="connsiteY1" fmla="*/ 25864 h 58472"/>
                <a:gd name="connsiteX2" fmla="*/ 13070 w 48154"/>
                <a:gd name="connsiteY2" fmla="*/ 411 h 58472"/>
                <a:gd name="connsiteX3" fmla="*/ 0 w 48154"/>
                <a:gd name="connsiteY3" fmla="*/ 5914 h 58472"/>
                <a:gd name="connsiteX4" fmla="*/ 23389 w 48154"/>
                <a:gd name="connsiteY4" fmla="*/ 61636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58472">
                  <a:moveTo>
                    <a:pt x="23389" y="61636"/>
                  </a:moveTo>
                  <a:cubicBezTo>
                    <a:pt x="40243" y="58884"/>
                    <a:pt x="51594" y="42718"/>
                    <a:pt x="48842" y="25864"/>
                  </a:cubicBezTo>
                  <a:cubicBezTo>
                    <a:pt x="46090" y="9010"/>
                    <a:pt x="29924" y="-2341"/>
                    <a:pt x="13070" y="411"/>
                  </a:cubicBezTo>
                  <a:cubicBezTo>
                    <a:pt x="8255" y="1099"/>
                    <a:pt x="3784" y="3163"/>
                    <a:pt x="0" y="5914"/>
                  </a:cubicBezTo>
                  <a:cubicBezTo>
                    <a:pt x="14102" y="21049"/>
                    <a:pt x="22357" y="40654"/>
                    <a:pt x="23389" y="61636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56814D01-874C-4B1C-A3A2-57751087F94A}"/>
                </a:ext>
              </a:extLst>
            </p:cNvPr>
            <p:cNvSpPr/>
            <p:nvPr/>
          </p:nvSpPr>
          <p:spPr>
            <a:xfrm>
              <a:off x="5765085" y="3460931"/>
              <a:ext cx="68792" cy="58473"/>
            </a:xfrm>
            <a:custGeom>
              <a:avLst/>
              <a:gdLst>
                <a:gd name="connsiteX0" fmla="*/ 63632 w 68791"/>
                <a:gd name="connsiteY0" fmla="*/ 18230 h 58472"/>
                <a:gd name="connsiteX1" fmla="*/ 33364 w 68791"/>
                <a:gd name="connsiteY1" fmla="*/ 3784 h 58472"/>
                <a:gd name="connsiteX2" fmla="*/ 13070 w 68791"/>
                <a:gd name="connsiteY2" fmla="*/ 0 h 58472"/>
                <a:gd name="connsiteX3" fmla="*/ 0 w 68791"/>
                <a:gd name="connsiteY3" fmla="*/ 41963 h 58472"/>
                <a:gd name="connsiteX4" fmla="*/ 2064 w 68791"/>
                <a:gd name="connsiteY4" fmla="*/ 44027 h 58472"/>
                <a:gd name="connsiteX5" fmla="*/ 21669 w 68791"/>
                <a:gd name="connsiteY5" fmla="*/ 52282 h 58472"/>
                <a:gd name="connsiteX6" fmla="*/ 30956 w 68791"/>
                <a:gd name="connsiteY6" fmla="*/ 61569 h 58472"/>
                <a:gd name="connsiteX7" fmla="*/ 69824 w 68791"/>
                <a:gd name="connsiteY7" fmla="*/ 61569 h 58472"/>
                <a:gd name="connsiteX8" fmla="*/ 69824 w 68791"/>
                <a:gd name="connsiteY8" fmla="*/ 30612 h 58472"/>
                <a:gd name="connsiteX9" fmla="*/ 63632 w 68791"/>
                <a:gd name="connsiteY9" fmla="*/ 18230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8791" h="58472">
                  <a:moveTo>
                    <a:pt x="63632" y="18230"/>
                  </a:moveTo>
                  <a:cubicBezTo>
                    <a:pt x="54689" y="11351"/>
                    <a:pt x="44371" y="6191"/>
                    <a:pt x="33364" y="3784"/>
                  </a:cubicBezTo>
                  <a:cubicBezTo>
                    <a:pt x="26829" y="1720"/>
                    <a:pt x="19950" y="688"/>
                    <a:pt x="13070" y="0"/>
                  </a:cubicBezTo>
                  <a:cubicBezTo>
                    <a:pt x="12383" y="14790"/>
                    <a:pt x="7911" y="29236"/>
                    <a:pt x="0" y="41963"/>
                  </a:cubicBezTo>
                  <a:lnTo>
                    <a:pt x="2064" y="44027"/>
                  </a:lnTo>
                  <a:cubicBezTo>
                    <a:pt x="9287" y="44027"/>
                    <a:pt x="16510" y="47122"/>
                    <a:pt x="21669" y="52282"/>
                  </a:cubicBezTo>
                  <a:lnTo>
                    <a:pt x="30956" y="61569"/>
                  </a:lnTo>
                  <a:lnTo>
                    <a:pt x="69824" y="61569"/>
                  </a:lnTo>
                  <a:lnTo>
                    <a:pt x="69824" y="30612"/>
                  </a:lnTo>
                  <a:cubicBezTo>
                    <a:pt x="69824" y="25797"/>
                    <a:pt x="67760" y="20981"/>
                    <a:pt x="63632" y="1823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0AA97889-C6E2-401D-93CE-0782C60004A4}"/>
                </a:ext>
              </a:extLst>
            </p:cNvPr>
            <p:cNvSpPr/>
            <p:nvPr/>
          </p:nvSpPr>
          <p:spPr>
            <a:xfrm>
              <a:off x="5610992" y="3377691"/>
              <a:ext cx="206375" cy="206375"/>
            </a:xfrm>
            <a:custGeom>
              <a:avLst/>
              <a:gdLst>
                <a:gd name="connsiteX0" fmla="*/ 201216 w 206375"/>
                <a:gd name="connsiteY0" fmla="*/ 175421 h 206375"/>
                <a:gd name="connsiteX1" fmla="*/ 168884 w 206375"/>
                <a:gd name="connsiteY1" fmla="*/ 142745 h 206375"/>
                <a:gd name="connsiteX2" fmla="*/ 152374 w 206375"/>
                <a:gd name="connsiteY2" fmla="*/ 137930 h 206375"/>
                <a:gd name="connsiteX3" fmla="*/ 140679 w 206375"/>
                <a:gd name="connsiteY3" fmla="*/ 126579 h 206375"/>
                <a:gd name="connsiteX4" fmla="*/ 156845 w 206375"/>
                <a:gd name="connsiteY4" fmla="*/ 79113 h 206375"/>
                <a:gd name="connsiteX5" fmla="*/ 78423 w 206375"/>
                <a:gd name="connsiteY5" fmla="*/ 3 h 206375"/>
                <a:gd name="connsiteX6" fmla="*/ 0 w 206375"/>
                <a:gd name="connsiteY6" fmla="*/ 78081 h 206375"/>
                <a:gd name="connsiteX7" fmla="*/ 78423 w 206375"/>
                <a:gd name="connsiteY7" fmla="*/ 157191 h 206375"/>
                <a:gd name="connsiteX8" fmla="*/ 126577 w 206375"/>
                <a:gd name="connsiteY8" fmla="*/ 141025 h 206375"/>
                <a:gd name="connsiteX9" fmla="*/ 138271 w 206375"/>
                <a:gd name="connsiteY9" fmla="*/ 152376 h 206375"/>
                <a:gd name="connsiteX10" fmla="*/ 143087 w 206375"/>
                <a:gd name="connsiteY10" fmla="*/ 168886 h 206375"/>
                <a:gd name="connsiteX11" fmla="*/ 175763 w 206375"/>
                <a:gd name="connsiteY11" fmla="*/ 201562 h 206375"/>
                <a:gd name="connsiteX12" fmla="*/ 201560 w 206375"/>
                <a:gd name="connsiteY12" fmla="*/ 202250 h 206375"/>
                <a:gd name="connsiteX13" fmla="*/ 202247 w 206375"/>
                <a:gd name="connsiteY13" fmla="*/ 176453 h 206375"/>
                <a:gd name="connsiteX14" fmla="*/ 201216 w 206375"/>
                <a:gd name="connsiteY14" fmla="*/ 175421 h 206375"/>
                <a:gd name="connsiteX15" fmla="*/ 201216 w 206375"/>
                <a:gd name="connsiteY15" fmla="*/ 175421 h 206375"/>
                <a:gd name="connsiteX16" fmla="*/ 78766 w 206375"/>
                <a:gd name="connsiteY16" fmla="*/ 16169 h 206375"/>
                <a:gd name="connsiteX17" fmla="*/ 141367 w 206375"/>
                <a:gd name="connsiteY17" fmla="*/ 78769 h 206375"/>
                <a:gd name="connsiteX18" fmla="*/ 126577 w 206375"/>
                <a:gd name="connsiteY18" fmla="*/ 119012 h 206375"/>
                <a:gd name="connsiteX19" fmla="*/ 106627 w 206375"/>
                <a:gd name="connsiteY19" fmla="*/ 111789 h 206375"/>
                <a:gd name="connsiteX20" fmla="*/ 78079 w 206375"/>
                <a:gd name="connsiteY20" fmla="*/ 107318 h 206375"/>
                <a:gd name="connsiteX21" fmla="*/ 49530 w 206375"/>
                <a:gd name="connsiteY21" fmla="*/ 111789 h 206375"/>
                <a:gd name="connsiteX22" fmla="*/ 30956 w 206375"/>
                <a:gd name="connsiteY22" fmla="*/ 119356 h 206375"/>
                <a:gd name="connsiteX23" fmla="*/ 37835 w 206375"/>
                <a:gd name="connsiteY23" fmla="*/ 31303 h 206375"/>
                <a:gd name="connsiteX24" fmla="*/ 78766 w 206375"/>
                <a:gd name="connsiteY24" fmla="*/ 16169 h 20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06375" h="206375">
                  <a:moveTo>
                    <a:pt x="201216" y="175421"/>
                  </a:moveTo>
                  <a:lnTo>
                    <a:pt x="168884" y="142745"/>
                  </a:lnTo>
                  <a:cubicBezTo>
                    <a:pt x="164412" y="138618"/>
                    <a:pt x="158565" y="136554"/>
                    <a:pt x="152374" y="137930"/>
                  </a:cubicBezTo>
                  <a:lnTo>
                    <a:pt x="140679" y="126579"/>
                  </a:lnTo>
                  <a:cubicBezTo>
                    <a:pt x="151342" y="112821"/>
                    <a:pt x="156845" y="96311"/>
                    <a:pt x="156845" y="79113"/>
                  </a:cubicBezTo>
                  <a:cubicBezTo>
                    <a:pt x="157189" y="35774"/>
                    <a:pt x="122105" y="346"/>
                    <a:pt x="78423" y="3"/>
                  </a:cubicBezTo>
                  <a:cubicBezTo>
                    <a:pt x="34740" y="-341"/>
                    <a:pt x="0" y="34742"/>
                    <a:pt x="0" y="78081"/>
                  </a:cubicBezTo>
                  <a:cubicBezTo>
                    <a:pt x="0" y="121420"/>
                    <a:pt x="34740" y="156848"/>
                    <a:pt x="78423" y="157191"/>
                  </a:cubicBezTo>
                  <a:cubicBezTo>
                    <a:pt x="95620" y="157191"/>
                    <a:pt x="112474" y="151688"/>
                    <a:pt x="126577" y="141025"/>
                  </a:cubicBezTo>
                  <a:lnTo>
                    <a:pt x="138271" y="152376"/>
                  </a:lnTo>
                  <a:cubicBezTo>
                    <a:pt x="137239" y="158223"/>
                    <a:pt x="138959" y="164415"/>
                    <a:pt x="143087" y="168886"/>
                  </a:cubicBezTo>
                  <a:lnTo>
                    <a:pt x="175763" y="201562"/>
                  </a:lnTo>
                  <a:cubicBezTo>
                    <a:pt x="182642" y="208785"/>
                    <a:pt x="194336" y="209129"/>
                    <a:pt x="201560" y="202250"/>
                  </a:cubicBezTo>
                  <a:cubicBezTo>
                    <a:pt x="208783" y="195371"/>
                    <a:pt x="209127" y="183676"/>
                    <a:pt x="202247" y="176453"/>
                  </a:cubicBezTo>
                  <a:cubicBezTo>
                    <a:pt x="201904" y="176109"/>
                    <a:pt x="201560" y="175765"/>
                    <a:pt x="201216" y="175421"/>
                  </a:cubicBezTo>
                  <a:lnTo>
                    <a:pt x="201216" y="175421"/>
                  </a:lnTo>
                  <a:close/>
                  <a:moveTo>
                    <a:pt x="78766" y="16169"/>
                  </a:moveTo>
                  <a:cubicBezTo>
                    <a:pt x="113506" y="16169"/>
                    <a:pt x="141367" y="44029"/>
                    <a:pt x="141367" y="78769"/>
                  </a:cubicBezTo>
                  <a:cubicBezTo>
                    <a:pt x="141367" y="93559"/>
                    <a:pt x="136208" y="108005"/>
                    <a:pt x="126577" y="119012"/>
                  </a:cubicBezTo>
                  <a:cubicBezTo>
                    <a:pt x="120041" y="115916"/>
                    <a:pt x="113506" y="113509"/>
                    <a:pt x="106627" y="111789"/>
                  </a:cubicBezTo>
                  <a:cubicBezTo>
                    <a:pt x="97340" y="109037"/>
                    <a:pt x="87709" y="107318"/>
                    <a:pt x="78079" y="107318"/>
                  </a:cubicBezTo>
                  <a:cubicBezTo>
                    <a:pt x="68448" y="107318"/>
                    <a:pt x="58817" y="109037"/>
                    <a:pt x="49530" y="111789"/>
                  </a:cubicBezTo>
                  <a:cubicBezTo>
                    <a:pt x="42995" y="113509"/>
                    <a:pt x="36804" y="115916"/>
                    <a:pt x="30956" y="119356"/>
                  </a:cubicBezTo>
                  <a:cubicBezTo>
                    <a:pt x="8599" y="93215"/>
                    <a:pt x="11695" y="53660"/>
                    <a:pt x="37835" y="31303"/>
                  </a:cubicBezTo>
                  <a:cubicBezTo>
                    <a:pt x="49186" y="21328"/>
                    <a:pt x="63632" y="16169"/>
                    <a:pt x="78766" y="16169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FC5A5EE1-BEBD-4944-85B3-3F9A63A5B4E6}"/>
                </a:ext>
              </a:extLst>
            </p:cNvPr>
            <p:cNvSpPr/>
            <p:nvPr/>
          </p:nvSpPr>
          <p:spPr>
            <a:xfrm>
              <a:off x="5654330" y="3407962"/>
              <a:ext cx="68792" cy="68792"/>
            </a:xfrm>
            <a:custGeom>
              <a:avLst/>
              <a:gdLst>
                <a:gd name="connsiteX0" fmla="*/ 69480 w 68791"/>
                <a:gd name="connsiteY0" fmla="*/ 34740 h 68791"/>
                <a:gd name="connsiteX1" fmla="*/ 34740 w 68791"/>
                <a:gd name="connsiteY1" fmla="*/ 69480 h 68791"/>
                <a:gd name="connsiteX2" fmla="*/ 0 w 68791"/>
                <a:gd name="connsiteY2" fmla="*/ 34740 h 68791"/>
                <a:gd name="connsiteX3" fmla="*/ 34740 w 68791"/>
                <a:gd name="connsiteY3" fmla="*/ 0 h 68791"/>
                <a:gd name="connsiteX4" fmla="*/ 69480 w 68791"/>
                <a:gd name="connsiteY4" fmla="*/ 34740 h 68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791" h="68791">
                  <a:moveTo>
                    <a:pt x="69480" y="34740"/>
                  </a:moveTo>
                  <a:cubicBezTo>
                    <a:pt x="69480" y="53926"/>
                    <a:pt x="53926" y="69480"/>
                    <a:pt x="34740" y="69480"/>
                  </a:cubicBezTo>
                  <a:cubicBezTo>
                    <a:pt x="15554" y="69480"/>
                    <a:pt x="0" y="53926"/>
                    <a:pt x="0" y="34740"/>
                  </a:cubicBezTo>
                  <a:cubicBezTo>
                    <a:pt x="0" y="15554"/>
                    <a:pt x="15554" y="0"/>
                    <a:pt x="34740" y="0"/>
                  </a:cubicBezTo>
                  <a:cubicBezTo>
                    <a:pt x="53926" y="0"/>
                    <a:pt x="69480" y="15554"/>
                    <a:pt x="69480" y="3474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C8591B0E-EEBE-4EA3-BCD9-AC832F639794}"/>
                </a:ext>
              </a:extLst>
            </p:cNvPr>
            <p:cNvSpPr/>
            <p:nvPr/>
          </p:nvSpPr>
          <p:spPr>
            <a:xfrm>
              <a:off x="5545984" y="3460931"/>
              <a:ext cx="79110" cy="58473"/>
            </a:xfrm>
            <a:custGeom>
              <a:avLst/>
              <a:gdLst>
                <a:gd name="connsiteX0" fmla="*/ 55033 w 79110"/>
                <a:gd name="connsiteY0" fmla="*/ 0 h 58472"/>
                <a:gd name="connsiteX1" fmla="*/ 36460 w 79110"/>
                <a:gd name="connsiteY1" fmla="*/ 3784 h 58472"/>
                <a:gd name="connsiteX2" fmla="*/ 6191 w 79110"/>
                <a:gd name="connsiteY2" fmla="*/ 18230 h 58472"/>
                <a:gd name="connsiteX3" fmla="*/ 0 w 79110"/>
                <a:gd name="connsiteY3" fmla="*/ 30612 h 58472"/>
                <a:gd name="connsiteX4" fmla="*/ 0 w 79110"/>
                <a:gd name="connsiteY4" fmla="*/ 61569 h 58472"/>
                <a:gd name="connsiteX5" fmla="*/ 74295 w 79110"/>
                <a:gd name="connsiteY5" fmla="*/ 61569 h 58472"/>
                <a:gd name="connsiteX6" fmla="*/ 79454 w 79110"/>
                <a:gd name="connsiteY6" fmla="*/ 56409 h 58472"/>
                <a:gd name="connsiteX7" fmla="*/ 55033 w 79110"/>
                <a:gd name="connsiteY7" fmla="*/ 0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9110" h="58472">
                  <a:moveTo>
                    <a:pt x="55033" y="0"/>
                  </a:moveTo>
                  <a:cubicBezTo>
                    <a:pt x="48842" y="688"/>
                    <a:pt x="42651" y="1720"/>
                    <a:pt x="36460" y="3784"/>
                  </a:cubicBezTo>
                  <a:cubicBezTo>
                    <a:pt x="25797" y="6879"/>
                    <a:pt x="15478" y="12039"/>
                    <a:pt x="6191" y="18230"/>
                  </a:cubicBezTo>
                  <a:cubicBezTo>
                    <a:pt x="2064" y="20981"/>
                    <a:pt x="0" y="25797"/>
                    <a:pt x="0" y="30612"/>
                  </a:cubicBezTo>
                  <a:lnTo>
                    <a:pt x="0" y="61569"/>
                  </a:lnTo>
                  <a:lnTo>
                    <a:pt x="74295" y="61569"/>
                  </a:lnTo>
                  <a:cubicBezTo>
                    <a:pt x="75671" y="59505"/>
                    <a:pt x="77391" y="57785"/>
                    <a:pt x="79454" y="56409"/>
                  </a:cubicBezTo>
                  <a:cubicBezTo>
                    <a:pt x="64664" y="40931"/>
                    <a:pt x="56065" y="20981"/>
                    <a:pt x="55033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B0C15555-E14C-47FA-8749-180F4155612E}"/>
                </a:ext>
              </a:extLst>
            </p:cNvPr>
            <p:cNvSpPr/>
            <p:nvPr/>
          </p:nvSpPr>
          <p:spPr>
            <a:xfrm>
              <a:off x="5576778" y="3390259"/>
              <a:ext cx="48154" cy="58473"/>
            </a:xfrm>
            <a:custGeom>
              <a:avLst/>
              <a:gdLst>
                <a:gd name="connsiteX0" fmla="*/ 24238 w 48154"/>
                <a:gd name="connsiteY0" fmla="*/ 61386 h 58472"/>
                <a:gd name="connsiteX1" fmla="*/ 48316 w 48154"/>
                <a:gd name="connsiteY1" fmla="*/ 5321 h 58472"/>
                <a:gd name="connsiteX2" fmla="*/ 5321 w 48154"/>
                <a:gd name="connsiteY2" fmla="*/ 13920 h 58472"/>
                <a:gd name="connsiteX3" fmla="*/ 13920 w 48154"/>
                <a:gd name="connsiteY3" fmla="*/ 56914 h 58472"/>
                <a:gd name="connsiteX4" fmla="*/ 24238 w 48154"/>
                <a:gd name="connsiteY4" fmla="*/ 61386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58472">
                  <a:moveTo>
                    <a:pt x="24238" y="61386"/>
                  </a:moveTo>
                  <a:cubicBezTo>
                    <a:pt x="25270" y="40404"/>
                    <a:pt x="33869" y="20799"/>
                    <a:pt x="48316" y="5321"/>
                  </a:cubicBezTo>
                  <a:cubicBezTo>
                    <a:pt x="34213" y="-4310"/>
                    <a:pt x="14952" y="-527"/>
                    <a:pt x="5321" y="13920"/>
                  </a:cubicBezTo>
                  <a:cubicBezTo>
                    <a:pt x="-4310" y="28366"/>
                    <a:pt x="-527" y="47284"/>
                    <a:pt x="13920" y="56914"/>
                  </a:cubicBezTo>
                  <a:cubicBezTo>
                    <a:pt x="17015" y="58978"/>
                    <a:pt x="20455" y="60354"/>
                    <a:pt x="24238" y="61386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4129531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0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3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3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8" grpId="1" animBg="1"/>
      <p:bldGraphic spid="9" grpId="0">
        <p:bldAsOne/>
      </p:bldGraphic>
      <p:bldGraphic spid="9" grpId="1">
        <p:bldAsOne/>
      </p:bldGraphic>
      <p:bldGraphic spid="10" grpId="0">
        <p:bldAsOne/>
      </p:bldGraphic>
      <p:bldGraphic spid="10" grpId="1">
        <p:bldAsOne/>
      </p:bldGraphic>
      <p:bldGraphic spid="11" grpId="0">
        <p:bldAsOne/>
      </p:bldGraphic>
      <p:bldGraphic spid="11" grpId="1">
        <p:bldAsOne/>
      </p:bldGraphic>
      <p:bldP spid="12" grpId="0" animBg="1"/>
      <p:bldP spid="12" grpId="1" animBg="1"/>
      <p:bldP spid="13" grpId="0"/>
      <p:bldP spid="13" grpId="1"/>
      <p:bldP spid="14" grpId="0"/>
      <p:bldP spid="14" grpId="1"/>
      <p:bldP spid="15" grpId="0" animBg="1"/>
      <p:bldP spid="15" grpId="1" animBg="1"/>
      <p:bldP spid="16" grpId="0"/>
      <p:bldP spid="16" grpId="1"/>
      <p:bldP spid="17" grpId="0" animBg="1"/>
      <p:bldP spid="17" grpId="1" animBg="1"/>
      <p:bldP spid="18" grpId="0"/>
      <p:bldP spid="18" grpId="1"/>
      <p:bldP spid="19" grpId="0"/>
      <p:bldP spid="19" grpId="1"/>
      <p:bldP spid="20" grpId="0"/>
      <p:bldP spid="20" grpId="1"/>
      <p:bldP spid="21" grpId="0" animBg="1"/>
      <p:bldP spid="21" grpId="1" animBg="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5" grpId="0" animBg="1"/>
      <p:bldP spid="35" grpId="1" animBg="1"/>
      <p:bldP spid="58" grpId="0"/>
      <p:bldP spid="58" grpId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roup 53">
            <a:extLst>
              <a:ext uri="{FF2B5EF4-FFF2-40B4-BE49-F238E27FC236}">
                <a16:creationId xmlns:a16="http://schemas.microsoft.com/office/drawing/2014/main" id="{E518532C-11ED-42E3-89F3-7127AF836835}"/>
              </a:ext>
            </a:extLst>
          </p:cNvPr>
          <p:cNvGrpSpPr/>
          <p:nvPr/>
        </p:nvGrpSpPr>
        <p:grpSpPr>
          <a:xfrm>
            <a:off x="1208888" y="1222678"/>
            <a:ext cx="4487217" cy="5507038"/>
            <a:chOff x="1102360" y="1039495"/>
            <a:chExt cx="4487217" cy="5507038"/>
          </a:xfrm>
          <a:solidFill>
            <a:schemeClr val="bg2">
              <a:lumMod val="95000"/>
            </a:schemeClr>
          </a:solidFill>
        </p:grpSpPr>
        <p:sp>
          <p:nvSpPr>
            <p:cNvPr id="55" name="Freeform 7">
              <a:extLst>
                <a:ext uri="{FF2B5EF4-FFF2-40B4-BE49-F238E27FC236}">
                  <a16:creationId xmlns:a16="http://schemas.microsoft.com/office/drawing/2014/main" id="{108FD07E-9288-47FE-82DB-E24F96B9FB3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2004" y="2503506"/>
              <a:ext cx="35127" cy="47591"/>
            </a:xfrm>
            <a:custGeom>
              <a:avLst/>
              <a:gdLst>
                <a:gd name="T0" fmla="*/ 24 w 31"/>
                <a:gd name="T1" fmla="*/ 38 h 42"/>
                <a:gd name="T2" fmla="*/ 24 w 31"/>
                <a:gd name="T3" fmla="*/ 38 h 42"/>
                <a:gd name="T4" fmla="*/ 17 w 31"/>
                <a:gd name="T5" fmla="*/ 42 h 42"/>
                <a:gd name="T6" fmla="*/ 5 w 31"/>
                <a:gd name="T7" fmla="*/ 38 h 42"/>
                <a:gd name="T8" fmla="*/ 0 w 31"/>
                <a:gd name="T9" fmla="*/ 31 h 42"/>
                <a:gd name="T10" fmla="*/ 2 w 31"/>
                <a:gd name="T11" fmla="*/ 19 h 42"/>
                <a:gd name="T12" fmla="*/ 7 w 31"/>
                <a:gd name="T13" fmla="*/ 9 h 42"/>
                <a:gd name="T14" fmla="*/ 17 w 31"/>
                <a:gd name="T15" fmla="*/ 5 h 42"/>
                <a:gd name="T16" fmla="*/ 26 w 31"/>
                <a:gd name="T17" fmla="*/ 0 h 42"/>
                <a:gd name="T18" fmla="*/ 28 w 31"/>
                <a:gd name="T19" fmla="*/ 5 h 42"/>
                <a:gd name="T20" fmla="*/ 31 w 31"/>
                <a:gd name="T21" fmla="*/ 12 h 42"/>
                <a:gd name="T22" fmla="*/ 31 w 31"/>
                <a:gd name="T23" fmla="*/ 19 h 42"/>
                <a:gd name="T24" fmla="*/ 28 w 31"/>
                <a:gd name="T25" fmla="*/ 24 h 42"/>
                <a:gd name="T26" fmla="*/ 28 w 31"/>
                <a:gd name="T27" fmla="*/ 26 h 42"/>
                <a:gd name="T28" fmla="*/ 28 w 31"/>
                <a:gd name="T29" fmla="*/ 26 h 42"/>
                <a:gd name="T30" fmla="*/ 28 w 31"/>
                <a:gd name="T31" fmla="*/ 28 h 42"/>
                <a:gd name="T32" fmla="*/ 28 w 31"/>
                <a:gd name="T33" fmla="*/ 28 h 42"/>
                <a:gd name="T34" fmla="*/ 24 w 31"/>
                <a:gd name="T35" fmla="*/ 3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" h="42">
                  <a:moveTo>
                    <a:pt x="24" y="38"/>
                  </a:moveTo>
                  <a:lnTo>
                    <a:pt x="24" y="38"/>
                  </a:lnTo>
                  <a:lnTo>
                    <a:pt x="17" y="42"/>
                  </a:lnTo>
                  <a:lnTo>
                    <a:pt x="5" y="38"/>
                  </a:lnTo>
                  <a:lnTo>
                    <a:pt x="0" y="31"/>
                  </a:lnTo>
                  <a:lnTo>
                    <a:pt x="2" y="19"/>
                  </a:lnTo>
                  <a:lnTo>
                    <a:pt x="7" y="9"/>
                  </a:lnTo>
                  <a:lnTo>
                    <a:pt x="17" y="5"/>
                  </a:lnTo>
                  <a:lnTo>
                    <a:pt x="26" y="0"/>
                  </a:lnTo>
                  <a:lnTo>
                    <a:pt x="28" y="5"/>
                  </a:lnTo>
                  <a:lnTo>
                    <a:pt x="31" y="12"/>
                  </a:lnTo>
                  <a:lnTo>
                    <a:pt x="31" y="19"/>
                  </a:lnTo>
                  <a:lnTo>
                    <a:pt x="28" y="24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4" y="3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6" name="Freeform 8">
              <a:extLst>
                <a:ext uri="{FF2B5EF4-FFF2-40B4-BE49-F238E27FC236}">
                  <a16:creationId xmlns:a16="http://schemas.microsoft.com/office/drawing/2014/main" id="{6853518A-2703-4E85-89BB-3A1A29921B7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2004" y="2503506"/>
              <a:ext cx="35127" cy="47591"/>
            </a:xfrm>
            <a:custGeom>
              <a:avLst/>
              <a:gdLst>
                <a:gd name="T0" fmla="*/ 24 w 31"/>
                <a:gd name="T1" fmla="*/ 38 h 42"/>
                <a:gd name="T2" fmla="*/ 24 w 31"/>
                <a:gd name="T3" fmla="*/ 38 h 42"/>
                <a:gd name="T4" fmla="*/ 17 w 31"/>
                <a:gd name="T5" fmla="*/ 42 h 42"/>
                <a:gd name="T6" fmla="*/ 5 w 31"/>
                <a:gd name="T7" fmla="*/ 38 h 42"/>
                <a:gd name="T8" fmla="*/ 0 w 31"/>
                <a:gd name="T9" fmla="*/ 31 h 42"/>
                <a:gd name="T10" fmla="*/ 2 w 31"/>
                <a:gd name="T11" fmla="*/ 19 h 42"/>
                <a:gd name="T12" fmla="*/ 7 w 31"/>
                <a:gd name="T13" fmla="*/ 9 h 42"/>
                <a:gd name="T14" fmla="*/ 17 w 31"/>
                <a:gd name="T15" fmla="*/ 5 h 42"/>
                <a:gd name="T16" fmla="*/ 26 w 31"/>
                <a:gd name="T17" fmla="*/ 0 h 42"/>
                <a:gd name="T18" fmla="*/ 28 w 31"/>
                <a:gd name="T19" fmla="*/ 5 h 42"/>
                <a:gd name="T20" fmla="*/ 31 w 31"/>
                <a:gd name="T21" fmla="*/ 12 h 42"/>
                <a:gd name="T22" fmla="*/ 31 w 31"/>
                <a:gd name="T23" fmla="*/ 19 h 42"/>
                <a:gd name="T24" fmla="*/ 28 w 31"/>
                <a:gd name="T25" fmla="*/ 24 h 42"/>
                <a:gd name="T26" fmla="*/ 28 w 31"/>
                <a:gd name="T27" fmla="*/ 26 h 42"/>
                <a:gd name="T28" fmla="*/ 28 w 31"/>
                <a:gd name="T29" fmla="*/ 26 h 42"/>
                <a:gd name="T30" fmla="*/ 28 w 31"/>
                <a:gd name="T31" fmla="*/ 28 h 42"/>
                <a:gd name="T32" fmla="*/ 28 w 31"/>
                <a:gd name="T33" fmla="*/ 28 h 42"/>
                <a:gd name="T34" fmla="*/ 24 w 31"/>
                <a:gd name="T35" fmla="*/ 3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" h="42">
                  <a:moveTo>
                    <a:pt x="24" y="38"/>
                  </a:moveTo>
                  <a:lnTo>
                    <a:pt x="24" y="38"/>
                  </a:lnTo>
                  <a:lnTo>
                    <a:pt x="17" y="42"/>
                  </a:lnTo>
                  <a:lnTo>
                    <a:pt x="5" y="38"/>
                  </a:lnTo>
                  <a:lnTo>
                    <a:pt x="0" y="31"/>
                  </a:lnTo>
                  <a:lnTo>
                    <a:pt x="2" y="19"/>
                  </a:lnTo>
                  <a:lnTo>
                    <a:pt x="7" y="9"/>
                  </a:lnTo>
                  <a:lnTo>
                    <a:pt x="17" y="5"/>
                  </a:lnTo>
                  <a:lnTo>
                    <a:pt x="26" y="0"/>
                  </a:lnTo>
                  <a:lnTo>
                    <a:pt x="28" y="5"/>
                  </a:lnTo>
                  <a:lnTo>
                    <a:pt x="31" y="12"/>
                  </a:lnTo>
                  <a:lnTo>
                    <a:pt x="31" y="19"/>
                  </a:lnTo>
                  <a:lnTo>
                    <a:pt x="28" y="24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4" y="38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7" name="Freeform 9">
              <a:extLst>
                <a:ext uri="{FF2B5EF4-FFF2-40B4-BE49-F238E27FC236}">
                  <a16:creationId xmlns:a16="http://schemas.microsoft.com/office/drawing/2014/main" id="{9FFFF7E2-931E-4434-B809-10917C04526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0643" y="3502932"/>
              <a:ext cx="4532" cy="3400"/>
            </a:xfrm>
            <a:custGeom>
              <a:avLst/>
              <a:gdLst>
                <a:gd name="T0" fmla="*/ 4 w 4"/>
                <a:gd name="T1" fmla="*/ 3 h 3"/>
                <a:gd name="T2" fmla="*/ 4 w 4"/>
                <a:gd name="T3" fmla="*/ 3 h 3"/>
                <a:gd name="T4" fmla="*/ 0 w 4"/>
                <a:gd name="T5" fmla="*/ 3 h 3"/>
                <a:gd name="T6" fmla="*/ 0 w 4"/>
                <a:gd name="T7" fmla="*/ 3 h 3"/>
                <a:gd name="T8" fmla="*/ 0 w 4"/>
                <a:gd name="T9" fmla="*/ 0 h 3"/>
                <a:gd name="T10" fmla="*/ 2 w 4"/>
                <a:gd name="T11" fmla="*/ 0 h 3"/>
                <a:gd name="T12" fmla="*/ 4 w 4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3">
                  <a:moveTo>
                    <a:pt x="4" y="3"/>
                  </a:moveTo>
                  <a:lnTo>
                    <a:pt x="4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2" y="0"/>
                  </a:lnTo>
                  <a:lnTo>
                    <a:pt x="4" y="3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8" name="Freeform 10">
              <a:extLst>
                <a:ext uri="{FF2B5EF4-FFF2-40B4-BE49-F238E27FC236}">
                  <a16:creationId xmlns:a16="http://schemas.microsoft.com/office/drawing/2014/main" id="{1607CA9F-E3A0-450B-8627-759D7EFEEEAC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0643" y="3502932"/>
              <a:ext cx="4532" cy="3400"/>
            </a:xfrm>
            <a:custGeom>
              <a:avLst/>
              <a:gdLst>
                <a:gd name="T0" fmla="*/ 4 w 4"/>
                <a:gd name="T1" fmla="*/ 3 h 3"/>
                <a:gd name="T2" fmla="*/ 4 w 4"/>
                <a:gd name="T3" fmla="*/ 3 h 3"/>
                <a:gd name="T4" fmla="*/ 0 w 4"/>
                <a:gd name="T5" fmla="*/ 3 h 3"/>
                <a:gd name="T6" fmla="*/ 0 w 4"/>
                <a:gd name="T7" fmla="*/ 3 h 3"/>
                <a:gd name="T8" fmla="*/ 0 w 4"/>
                <a:gd name="T9" fmla="*/ 0 h 3"/>
                <a:gd name="T10" fmla="*/ 2 w 4"/>
                <a:gd name="T11" fmla="*/ 0 h 3"/>
                <a:gd name="T12" fmla="*/ 4 w 4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3">
                  <a:moveTo>
                    <a:pt x="4" y="3"/>
                  </a:moveTo>
                  <a:lnTo>
                    <a:pt x="4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2" y="0"/>
                  </a:lnTo>
                  <a:lnTo>
                    <a:pt x="4" y="3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9" name="Freeform 11">
              <a:extLst>
                <a:ext uri="{FF2B5EF4-FFF2-40B4-BE49-F238E27FC236}">
                  <a16:creationId xmlns:a16="http://schemas.microsoft.com/office/drawing/2014/main" id="{5A85A9BC-818C-433D-A66D-94F2B7E2A43D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9028" y="1506346"/>
              <a:ext cx="29461" cy="21530"/>
            </a:xfrm>
            <a:custGeom>
              <a:avLst/>
              <a:gdLst>
                <a:gd name="T0" fmla="*/ 14 w 26"/>
                <a:gd name="T1" fmla="*/ 19 h 19"/>
                <a:gd name="T2" fmla="*/ 14 w 26"/>
                <a:gd name="T3" fmla="*/ 19 h 19"/>
                <a:gd name="T4" fmla="*/ 4 w 26"/>
                <a:gd name="T5" fmla="*/ 19 h 19"/>
                <a:gd name="T6" fmla="*/ 0 w 26"/>
                <a:gd name="T7" fmla="*/ 16 h 19"/>
                <a:gd name="T8" fmla="*/ 2 w 26"/>
                <a:gd name="T9" fmla="*/ 9 h 19"/>
                <a:gd name="T10" fmla="*/ 2 w 26"/>
                <a:gd name="T11" fmla="*/ 0 h 19"/>
                <a:gd name="T12" fmla="*/ 7 w 26"/>
                <a:gd name="T13" fmla="*/ 2 h 19"/>
                <a:gd name="T14" fmla="*/ 9 w 26"/>
                <a:gd name="T15" fmla="*/ 2 h 19"/>
                <a:gd name="T16" fmla="*/ 12 w 26"/>
                <a:gd name="T17" fmla="*/ 2 h 19"/>
                <a:gd name="T18" fmla="*/ 14 w 26"/>
                <a:gd name="T19" fmla="*/ 5 h 19"/>
                <a:gd name="T20" fmla="*/ 16 w 26"/>
                <a:gd name="T21" fmla="*/ 5 h 19"/>
                <a:gd name="T22" fmla="*/ 19 w 26"/>
                <a:gd name="T23" fmla="*/ 5 h 19"/>
                <a:gd name="T24" fmla="*/ 19 w 26"/>
                <a:gd name="T25" fmla="*/ 5 h 19"/>
                <a:gd name="T26" fmla="*/ 19 w 26"/>
                <a:gd name="T27" fmla="*/ 5 h 19"/>
                <a:gd name="T28" fmla="*/ 21 w 26"/>
                <a:gd name="T29" fmla="*/ 5 h 19"/>
                <a:gd name="T30" fmla="*/ 21 w 26"/>
                <a:gd name="T31" fmla="*/ 7 h 19"/>
                <a:gd name="T32" fmla="*/ 21 w 26"/>
                <a:gd name="T33" fmla="*/ 7 h 19"/>
                <a:gd name="T34" fmla="*/ 23 w 26"/>
                <a:gd name="T35" fmla="*/ 7 h 19"/>
                <a:gd name="T36" fmla="*/ 23 w 26"/>
                <a:gd name="T37" fmla="*/ 7 h 19"/>
                <a:gd name="T38" fmla="*/ 26 w 26"/>
                <a:gd name="T39" fmla="*/ 7 h 19"/>
                <a:gd name="T40" fmla="*/ 26 w 26"/>
                <a:gd name="T41" fmla="*/ 9 h 19"/>
                <a:gd name="T42" fmla="*/ 26 w 26"/>
                <a:gd name="T43" fmla="*/ 12 h 19"/>
                <a:gd name="T44" fmla="*/ 23 w 26"/>
                <a:gd name="T45" fmla="*/ 12 h 19"/>
                <a:gd name="T46" fmla="*/ 23 w 26"/>
                <a:gd name="T47" fmla="*/ 12 h 19"/>
                <a:gd name="T48" fmla="*/ 19 w 26"/>
                <a:gd name="T49" fmla="*/ 14 h 19"/>
                <a:gd name="T50" fmla="*/ 14 w 26"/>
                <a:gd name="T51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6" h="19">
                  <a:moveTo>
                    <a:pt x="14" y="19"/>
                  </a:moveTo>
                  <a:lnTo>
                    <a:pt x="14" y="19"/>
                  </a:lnTo>
                  <a:lnTo>
                    <a:pt x="4" y="19"/>
                  </a:lnTo>
                  <a:lnTo>
                    <a:pt x="0" y="16"/>
                  </a:lnTo>
                  <a:lnTo>
                    <a:pt x="2" y="9"/>
                  </a:lnTo>
                  <a:lnTo>
                    <a:pt x="2" y="0"/>
                  </a:lnTo>
                  <a:lnTo>
                    <a:pt x="7" y="2"/>
                  </a:lnTo>
                  <a:lnTo>
                    <a:pt x="9" y="2"/>
                  </a:lnTo>
                  <a:lnTo>
                    <a:pt x="12" y="2"/>
                  </a:lnTo>
                  <a:lnTo>
                    <a:pt x="14" y="5"/>
                  </a:lnTo>
                  <a:lnTo>
                    <a:pt x="16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21" y="5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6" y="7"/>
                  </a:lnTo>
                  <a:lnTo>
                    <a:pt x="26" y="9"/>
                  </a:lnTo>
                  <a:lnTo>
                    <a:pt x="26" y="12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19" y="14"/>
                  </a:lnTo>
                  <a:lnTo>
                    <a:pt x="14" y="1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0" name="Freeform 12">
              <a:extLst>
                <a:ext uri="{FF2B5EF4-FFF2-40B4-BE49-F238E27FC236}">
                  <a16:creationId xmlns:a16="http://schemas.microsoft.com/office/drawing/2014/main" id="{8289ECA9-D4D0-41BD-9F23-EC559A97D55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9028" y="1506346"/>
              <a:ext cx="29461" cy="21530"/>
            </a:xfrm>
            <a:custGeom>
              <a:avLst/>
              <a:gdLst>
                <a:gd name="T0" fmla="*/ 14 w 26"/>
                <a:gd name="T1" fmla="*/ 19 h 19"/>
                <a:gd name="T2" fmla="*/ 14 w 26"/>
                <a:gd name="T3" fmla="*/ 19 h 19"/>
                <a:gd name="T4" fmla="*/ 4 w 26"/>
                <a:gd name="T5" fmla="*/ 19 h 19"/>
                <a:gd name="T6" fmla="*/ 0 w 26"/>
                <a:gd name="T7" fmla="*/ 16 h 19"/>
                <a:gd name="T8" fmla="*/ 2 w 26"/>
                <a:gd name="T9" fmla="*/ 9 h 19"/>
                <a:gd name="T10" fmla="*/ 2 w 26"/>
                <a:gd name="T11" fmla="*/ 0 h 19"/>
                <a:gd name="T12" fmla="*/ 7 w 26"/>
                <a:gd name="T13" fmla="*/ 2 h 19"/>
                <a:gd name="T14" fmla="*/ 9 w 26"/>
                <a:gd name="T15" fmla="*/ 2 h 19"/>
                <a:gd name="T16" fmla="*/ 12 w 26"/>
                <a:gd name="T17" fmla="*/ 2 h 19"/>
                <a:gd name="T18" fmla="*/ 14 w 26"/>
                <a:gd name="T19" fmla="*/ 5 h 19"/>
                <a:gd name="T20" fmla="*/ 16 w 26"/>
                <a:gd name="T21" fmla="*/ 5 h 19"/>
                <a:gd name="T22" fmla="*/ 19 w 26"/>
                <a:gd name="T23" fmla="*/ 5 h 19"/>
                <a:gd name="T24" fmla="*/ 19 w 26"/>
                <a:gd name="T25" fmla="*/ 5 h 19"/>
                <a:gd name="T26" fmla="*/ 19 w 26"/>
                <a:gd name="T27" fmla="*/ 5 h 19"/>
                <a:gd name="T28" fmla="*/ 21 w 26"/>
                <a:gd name="T29" fmla="*/ 5 h 19"/>
                <a:gd name="T30" fmla="*/ 21 w 26"/>
                <a:gd name="T31" fmla="*/ 7 h 19"/>
                <a:gd name="T32" fmla="*/ 21 w 26"/>
                <a:gd name="T33" fmla="*/ 7 h 19"/>
                <a:gd name="T34" fmla="*/ 23 w 26"/>
                <a:gd name="T35" fmla="*/ 7 h 19"/>
                <a:gd name="T36" fmla="*/ 23 w 26"/>
                <a:gd name="T37" fmla="*/ 7 h 19"/>
                <a:gd name="T38" fmla="*/ 26 w 26"/>
                <a:gd name="T39" fmla="*/ 7 h 19"/>
                <a:gd name="T40" fmla="*/ 26 w 26"/>
                <a:gd name="T41" fmla="*/ 9 h 19"/>
                <a:gd name="T42" fmla="*/ 26 w 26"/>
                <a:gd name="T43" fmla="*/ 12 h 19"/>
                <a:gd name="T44" fmla="*/ 23 w 26"/>
                <a:gd name="T45" fmla="*/ 12 h 19"/>
                <a:gd name="T46" fmla="*/ 23 w 26"/>
                <a:gd name="T47" fmla="*/ 12 h 19"/>
                <a:gd name="T48" fmla="*/ 19 w 26"/>
                <a:gd name="T49" fmla="*/ 14 h 19"/>
                <a:gd name="T50" fmla="*/ 14 w 26"/>
                <a:gd name="T51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6" h="19">
                  <a:moveTo>
                    <a:pt x="14" y="19"/>
                  </a:moveTo>
                  <a:lnTo>
                    <a:pt x="14" y="19"/>
                  </a:lnTo>
                  <a:lnTo>
                    <a:pt x="4" y="19"/>
                  </a:lnTo>
                  <a:lnTo>
                    <a:pt x="0" y="16"/>
                  </a:lnTo>
                  <a:lnTo>
                    <a:pt x="2" y="9"/>
                  </a:lnTo>
                  <a:lnTo>
                    <a:pt x="2" y="0"/>
                  </a:lnTo>
                  <a:lnTo>
                    <a:pt x="7" y="2"/>
                  </a:lnTo>
                  <a:lnTo>
                    <a:pt x="9" y="2"/>
                  </a:lnTo>
                  <a:lnTo>
                    <a:pt x="12" y="2"/>
                  </a:lnTo>
                  <a:lnTo>
                    <a:pt x="14" y="5"/>
                  </a:lnTo>
                  <a:lnTo>
                    <a:pt x="16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21" y="5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6" y="7"/>
                  </a:lnTo>
                  <a:lnTo>
                    <a:pt x="26" y="9"/>
                  </a:lnTo>
                  <a:lnTo>
                    <a:pt x="26" y="12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19" y="14"/>
                  </a:lnTo>
                  <a:lnTo>
                    <a:pt x="14" y="19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1" name="Freeform 13">
              <a:extLst>
                <a:ext uri="{FF2B5EF4-FFF2-40B4-BE49-F238E27FC236}">
                  <a16:creationId xmlns:a16="http://schemas.microsoft.com/office/drawing/2014/main" id="{C2953254-A2D8-4B36-9EF3-5806BB9D65F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5470" y="2052518"/>
              <a:ext cx="1254381" cy="584698"/>
            </a:xfrm>
            <a:custGeom>
              <a:avLst/>
              <a:gdLst>
                <a:gd name="T0" fmla="*/ 906 w 1107"/>
                <a:gd name="T1" fmla="*/ 57 h 516"/>
                <a:gd name="T2" fmla="*/ 951 w 1107"/>
                <a:gd name="T3" fmla="*/ 249 h 516"/>
                <a:gd name="T4" fmla="*/ 1024 w 1107"/>
                <a:gd name="T5" fmla="*/ 343 h 516"/>
                <a:gd name="T6" fmla="*/ 1102 w 1107"/>
                <a:gd name="T7" fmla="*/ 412 h 516"/>
                <a:gd name="T8" fmla="*/ 1095 w 1107"/>
                <a:gd name="T9" fmla="*/ 440 h 516"/>
                <a:gd name="T10" fmla="*/ 1074 w 1107"/>
                <a:gd name="T11" fmla="*/ 452 h 516"/>
                <a:gd name="T12" fmla="*/ 1055 w 1107"/>
                <a:gd name="T13" fmla="*/ 440 h 516"/>
                <a:gd name="T14" fmla="*/ 1031 w 1107"/>
                <a:gd name="T15" fmla="*/ 426 h 516"/>
                <a:gd name="T16" fmla="*/ 979 w 1107"/>
                <a:gd name="T17" fmla="*/ 419 h 516"/>
                <a:gd name="T18" fmla="*/ 932 w 1107"/>
                <a:gd name="T19" fmla="*/ 438 h 516"/>
                <a:gd name="T20" fmla="*/ 923 w 1107"/>
                <a:gd name="T21" fmla="*/ 514 h 516"/>
                <a:gd name="T22" fmla="*/ 830 w 1107"/>
                <a:gd name="T23" fmla="*/ 497 h 516"/>
                <a:gd name="T24" fmla="*/ 785 w 1107"/>
                <a:gd name="T25" fmla="*/ 457 h 516"/>
                <a:gd name="T26" fmla="*/ 774 w 1107"/>
                <a:gd name="T27" fmla="*/ 424 h 516"/>
                <a:gd name="T28" fmla="*/ 792 w 1107"/>
                <a:gd name="T29" fmla="*/ 381 h 516"/>
                <a:gd name="T30" fmla="*/ 764 w 1107"/>
                <a:gd name="T31" fmla="*/ 381 h 516"/>
                <a:gd name="T32" fmla="*/ 748 w 1107"/>
                <a:gd name="T33" fmla="*/ 365 h 516"/>
                <a:gd name="T34" fmla="*/ 700 w 1107"/>
                <a:gd name="T35" fmla="*/ 355 h 516"/>
                <a:gd name="T36" fmla="*/ 677 w 1107"/>
                <a:gd name="T37" fmla="*/ 353 h 516"/>
                <a:gd name="T38" fmla="*/ 629 w 1107"/>
                <a:gd name="T39" fmla="*/ 384 h 516"/>
                <a:gd name="T40" fmla="*/ 646 w 1107"/>
                <a:gd name="T41" fmla="*/ 398 h 516"/>
                <a:gd name="T42" fmla="*/ 570 w 1107"/>
                <a:gd name="T43" fmla="*/ 410 h 516"/>
                <a:gd name="T44" fmla="*/ 565 w 1107"/>
                <a:gd name="T45" fmla="*/ 405 h 516"/>
                <a:gd name="T46" fmla="*/ 535 w 1107"/>
                <a:gd name="T47" fmla="*/ 426 h 516"/>
                <a:gd name="T48" fmla="*/ 457 w 1107"/>
                <a:gd name="T49" fmla="*/ 410 h 516"/>
                <a:gd name="T50" fmla="*/ 409 w 1107"/>
                <a:gd name="T51" fmla="*/ 398 h 516"/>
                <a:gd name="T52" fmla="*/ 345 w 1107"/>
                <a:gd name="T53" fmla="*/ 370 h 516"/>
                <a:gd name="T54" fmla="*/ 281 w 1107"/>
                <a:gd name="T55" fmla="*/ 348 h 516"/>
                <a:gd name="T56" fmla="*/ 253 w 1107"/>
                <a:gd name="T57" fmla="*/ 315 h 516"/>
                <a:gd name="T58" fmla="*/ 192 w 1107"/>
                <a:gd name="T59" fmla="*/ 317 h 516"/>
                <a:gd name="T60" fmla="*/ 161 w 1107"/>
                <a:gd name="T61" fmla="*/ 353 h 516"/>
                <a:gd name="T62" fmla="*/ 123 w 1107"/>
                <a:gd name="T63" fmla="*/ 334 h 516"/>
                <a:gd name="T64" fmla="*/ 83 w 1107"/>
                <a:gd name="T65" fmla="*/ 343 h 516"/>
                <a:gd name="T66" fmla="*/ 95 w 1107"/>
                <a:gd name="T67" fmla="*/ 306 h 516"/>
                <a:gd name="T68" fmla="*/ 64 w 1107"/>
                <a:gd name="T69" fmla="*/ 270 h 516"/>
                <a:gd name="T70" fmla="*/ 21 w 1107"/>
                <a:gd name="T71" fmla="*/ 270 h 516"/>
                <a:gd name="T72" fmla="*/ 12 w 1107"/>
                <a:gd name="T73" fmla="*/ 235 h 516"/>
                <a:gd name="T74" fmla="*/ 28 w 1107"/>
                <a:gd name="T75" fmla="*/ 230 h 516"/>
                <a:gd name="T76" fmla="*/ 31 w 1107"/>
                <a:gd name="T77" fmla="*/ 194 h 516"/>
                <a:gd name="T78" fmla="*/ 24 w 1107"/>
                <a:gd name="T79" fmla="*/ 149 h 516"/>
                <a:gd name="T80" fmla="*/ 45 w 1107"/>
                <a:gd name="T81" fmla="*/ 60 h 516"/>
                <a:gd name="T82" fmla="*/ 80 w 1107"/>
                <a:gd name="T83" fmla="*/ 36 h 516"/>
                <a:gd name="T84" fmla="*/ 109 w 1107"/>
                <a:gd name="T85" fmla="*/ 48 h 516"/>
                <a:gd name="T86" fmla="*/ 149 w 1107"/>
                <a:gd name="T87" fmla="*/ 41 h 516"/>
                <a:gd name="T88" fmla="*/ 182 w 1107"/>
                <a:gd name="T89" fmla="*/ 29 h 516"/>
                <a:gd name="T90" fmla="*/ 241 w 1107"/>
                <a:gd name="T91" fmla="*/ 57 h 516"/>
                <a:gd name="T92" fmla="*/ 357 w 1107"/>
                <a:gd name="T93" fmla="*/ 86 h 516"/>
                <a:gd name="T94" fmla="*/ 438 w 1107"/>
                <a:gd name="T95" fmla="*/ 52 h 516"/>
                <a:gd name="T96" fmla="*/ 449 w 1107"/>
                <a:gd name="T97" fmla="*/ 69 h 516"/>
                <a:gd name="T98" fmla="*/ 516 w 1107"/>
                <a:gd name="T99" fmla="*/ 64 h 516"/>
                <a:gd name="T100" fmla="*/ 570 w 1107"/>
                <a:gd name="T101" fmla="*/ 57 h 516"/>
                <a:gd name="T102" fmla="*/ 648 w 1107"/>
                <a:gd name="T103" fmla="*/ 41 h 516"/>
                <a:gd name="T104" fmla="*/ 736 w 1107"/>
                <a:gd name="T105" fmla="*/ 36 h 516"/>
                <a:gd name="T106" fmla="*/ 785 w 1107"/>
                <a:gd name="T107" fmla="*/ 5 h 516"/>
                <a:gd name="T108" fmla="*/ 854 w 1107"/>
                <a:gd name="T109" fmla="*/ 8 h 516"/>
                <a:gd name="T110" fmla="*/ 889 w 1107"/>
                <a:gd name="T111" fmla="*/ 15 h 516"/>
                <a:gd name="T112" fmla="*/ 906 w 1107"/>
                <a:gd name="T113" fmla="*/ 17 h 516"/>
                <a:gd name="T114" fmla="*/ 920 w 1107"/>
                <a:gd name="T115" fmla="*/ 41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07" h="516">
                  <a:moveTo>
                    <a:pt x="930" y="55"/>
                  </a:moveTo>
                  <a:lnTo>
                    <a:pt x="930" y="55"/>
                  </a:lnTo>
                  <a:lnTo>
                    <a:pt x="934" y="57"/>
                  </a:lnTo>
                  <a:lnTo>
                    <a:pt x="944" y="64"/>
                  </a:lnTo>
                  <a:lnTo>
                    <a:pt x="939" y="64"/>
                  </a:lnTo>
                  <a:lnTo>
                    <a:pt x="934" y="60"/>
                  </a:lnTo>
                  <a:lnTo>
                    <a:pt x="930" y="57"/>
                  </a:lnTo>
                  <a:lnTo>
                    <a:pt x="920" y="50"/>
                  </a:lnTo>
                  <a:lnTo>
                    <a:pt x="916" y="45"/>
                  </a:lnTo>
                  <a:lnTo>
                    <a:pt x="911" y="48"/>
                  </a:lnTo>
                  <a:lnTo>
                    <a:pt x="906" y="55"/>
                  </a:lnTo>
                  <a:lnTo>
                    <a:pt x="906" y="57"/>
                  </a:lnTo>
                  <a:lnTo>
                    <a:pt x="908" y="57"/>
                  </a:lnTo>
                  <a:lnTo>
                    <a:pt x="906" y="88"/>
                  </a:lnTo>
                  <a:lnTo>
                    <a:pt x="906" y="105"/>
                  </a:lnTo>
                  <a:lnTo>
                    <a:pt x="911" y="123"/>
                  </a:lnTo>
                  <a:lnTo>
                    <a:pt x="918" y="135"/>
                  </a:lnTo>
                  <a:lnTo>
                    <a:pt x="920" y="142"/>
                  </a:lnTo>
                  <a:lnTo>
                    <a:pt x="923" y="145"/>
                  </a:lnTo>
                  <a:lnTo>
                    <a:pt x="925" y="149"/>
                  </a:lnTo>
                  <a:lnTo>
                    <a:pt x="927" y="178"/>
                  </a:lnTo>
                  <a:lnTo>
                    <a:pt x="932" y="197"/>
                  </a:lnTo>
                  <a:lnTo>
                    <a:pt x="946" y="239"/>
                  </a:lnTo>
                  <a:lnTo>
                    <a:pt x="951" y="249"/>
                  </a:lnTo>
                  <a:lnTo>
                    <a:pt x="951" y="251"/>
                  </a:lnTo>
                  <a:lnTo>
                    <a:pt x="953" y="254"/>
                  </a:lnTo>
                  <a:lnTo>
                    <a:pt x="958" y="261"/>
                  </a:lnTo>
                  <a:lnTo>
                    <a:pt x="958" y="261"/>
                  </a:lnTo>
                  <a:lnTo>
                    <a:pt x="960" y="270"/>
                  </a:lnTo>
                  <a:lnTo>
                    <a:pt x="965" y="280"/>
                  </a:lnTo>
                  <a:lnTo>
                    <a:pt x="972" y="294"/>
                  </a:lnTo>
                  <a:lnTo>
                    <a:pt x="979" y="303"/>
                  </a:lnTo>
                  <a:lnTo>
                    <a:pt x="991" y="315"/>
                  </a:lnTo>
                  <a:lnTo>
                    <a:pt x="1005" y="325"/>
                  </a:lnTo>
                  <a:lnTo>
                    <a:pt x="1013" y="336"/>
                  </a:lnTo>
                  <a:lnTo>
                    <a:pt x="1024" y="343"/>
                  </a:lnTo>
                  <a:lnTo>
                    <a:pt x="1036" y="351"/>
                  </a:lnTo>
                  <a:lnTo>
                    <a:pt x="1043" y="353"/>
                  </a:lnTo>
                  <a:lnTo>
                    <a:pt x="1065" y="374"/>
                  </a:lnTo>
                  <a:lnTo>
                    <a:pt x="1076" y="381"/>
                  </a:lnTo>
                  <a:lnTo>
                    <a:pt x="1086" y="388"/>
                  </a:lnTo>
                  <a:lnTo>
                    <a:pt x="1093" y="391"/>
                  </a:lnTo>
                  <a:lnTo>
                    <a:pt x="1105" y="393"/>
                  </a:lnTo>
                  <a:lnTo>
                    <a:pt x="1105" y="393"/>
                  </a:lnTo>
                  <a:lnTo>
                    <a:pt x="1105" y="398"/>
                  </a:lnTo>
                  <a:lnTo>
                    <a:pt x="1102" y="407"/>
                  </a:lnTo>
                  <a:lnTo>
                    <a:pt x="1102" y="412"/>
                  </a:lnTo>
                  <a:lnTo>
                    <a:pt x="1102" y="412"/>
                  </a:lnTo>
                  <a:lnTo>
                    <a:pt x="1102" y="414"/>
                  </a:lnTo>
                  <a:lnTo>
                    <a:pt x="1105" y="417"/>
                  </a:lnTo>
                  <a:lnTo>
                    <a:pt x="1105" y="417"/>
                  </a:lnTo>
                  <a:lnTo>
                    <a:pt x="1105" y="422"/>
                  </a:lnTo>
                  <a:lnTo>
                    <a:pt x="1107" y="422"/>
                  </a:lnTo>
                  <a:lnTo>
                    <a:pt x="1107" y="424"/>
                  </a:lnTo>
                  <a:lnTo>
                    <a:pt x="1107" y="424"/>
                  </a:lnTo>
                  <a:lnTo>
                    <a:pt x="1105" y="431"/>
                  </a:lnTo>
                  <a:lnTo>
                    <a:pt x="1105" y="433"/>
                  </a:lnTo>
                  <a:lnTo>
                    <a:pt x="1102" y="436"/>
                  </a:lnTo>
                  <a:lnTo>
                    <a:pt x="1102" y="436"/>
                  </a:lnTo>
                  <a:lnTo>
                    <a:pt x="1095" y="440"/>
                  </a:lnTo>
                  <a:lnTo>
                    <a:pt x="1095" y="440"/>
                  </a:lnTo>
                  <a:lnTo>
                    <a:pt x="1095" y="443"/>
                  </a:lnTo>
                  <a:lnTo>
                    <a:pt x="1093" y="443"/>
                  </a:lnTo>
                  <a:lnTo>
                    <a:pt x="1093" y="445"/>
                  </a:lnTo>
                  <a:lnTo>
                    <a:pt x="1093" y="448"/>
                  </a:lnTo>
                  <a:lnTo>
                    <a:pt x="1093" y="450"/>
                  </a:lnTo>
                  <a:lnTo>
                    <a:pt x="1091" y="450"/>
                  </a:lnTo>
                  <a:lnTo>
                    <a:pt x="1091" y="450"/>
                  </a:lnTo>
                  <a:lnTo>
                    <a:pt x="1088" y="452"/>
                  </a:lnTo>
                  <a:lnTo>
                    <a:pt x="1079" y="452"/>
                  </a:lnTo>
                  <a:lnTo>
                    <a:pt x="1076" y="452"/>
                  </a:lnTo>
                  <a:lnTo>
                    <a:pt x="1074" y="452"/>
                  </a:lnTo>
                  <a:lnTo>
                    <a:pt x="1072" y="450"/>
                  </a:lnTo>
                  <a:lnTo>
                    <a:pt x="1072" y="448"/>
                  </a:lnTo>
                  <a:lnTo>
                    <a:pt x="1067" y="443"/>
                  </a:lnTo>
                  <a:lnTo>
                    <a:pt x="1067" y="440"/>
                  </a:lnTo>
                  <a:lnTo>
                    <a:pt x="1065" y="436"/>
                  </a:lnTo>
                  <a:lnTo>
                    <a:pt x="1062" y="433"/>
                  </a:lnTo>
                  <a:lnTo>
                    <a:pt x="1060" y="433"/>
                  </a:lnTo>
                  <a:lnTo>
                    <a:pt x="1060" y="433"/>
                  </a:lnTo>
                  <a:lnTo>
                    <a:pt x="1057" y="436"/>
                  </a:lnTo>
                  <a:lnTo>
                    <a:pt x="1055" y="436"/>
                  </a:lnTo>
                  <a:lnTo>
                    <a:pt x="1055" y="438"/>
                  </a:lnTo>
                  <a:lnTo>
                    <a:pt x="1055" y="440"/>
                  </a:lnTo>
                  <a:lnTo>
                    <a:pt x="1055" y="440"/>
                  </a:lnTo>
                  <a:lnTo>
                    <a:pt x="1055" y="443"/>
                  </a:lnTo>
                  <a:lnTo>
                    <a:pt x="1053" y="443"/>
                  </a:lnTo>
                  <a:lnTo>
                    <a:pt x="1053" y="443"/>
                  </a:lnTo>
                  <a:lnTo>
                    <a:pt x="1050" y="443"/>
                  </a:lnTo>
                  <a:lnTo>
                    <a:pt x="1050" y="440"/>
                  </a:lnTo>
                  <a:lnTo>
                    <a:pt x="1048" y="438"/>
                  </a:lnTo>
                  <a:lnTo>
                    <a:pt x="1048" y="436"/>
                  </a:lnTo>
                  <a:lnTo>
                    <a:pt x="1048" y="433"/>
                  </a:lnTo>
                  <a:lnTo>
                    <a:pt x="1046" y="431"/>
                  </a:lnTo>
                  <a:lnTo>
                    <a:pt x="1046" y="431"/>
                  </a:lnTo>
                  <a:lnTo>
                    <a:pt x="1031" y="426"/>
                  </a:lnTo>
                  <a:lnTo>
                    <a:pt x="1027" y="424"/>
                  </a:lnTo>
                  <a:lnTo>
                    <a:pt x="1029" y="419"/>
                  </a:lnTo>
                  <a:lnTo>
                    <a:pt x="1029" y="412"/>
                  </a:lnTo>
                  <a:lnTo>
                    <a:pt x="1027" y="405"/>
                  </a:lnTo>
                  <a:lnTo>
                    <a:pt x="1024" y="403"/>
                  </a:lnTo>
                  <a:lnTo>
                    <a:pt x="1015" y="405"/>
                  </a:lnTo>
                  <a:lnTo>
                    <a:pt x="1005" y="410"/>
                  </a:lnTo>
                  <a:lnTo>
                    <a:pt x="1003" y="414"/>
                  </a:lnTo>
                  <a:lnTo>
                    <a:pt x="996" y="412"/>
                  </a:lnTo>
                  <a:lnTo>
                    <a:pt x="996" y="412"/>
                  </a:lnTo>
                  <a:lnTo>
                    <a:pt x="991" y="412"/>
                  </a:lnTo>
                  <a:lnTo>
                    <a:pt x="979" y="419"/>
                  </a:lnTo>
                  <a:lnTo>
                    <a:pt x="979" y="419"/>
                  </a:lnTo>
                  <a:lnTo>
                    <a:pt x="977" y="419"/>
                  </a:lnTo>
                  <a:lnTo>
                    <a:pt x="972" y="422"/>
                  </a:lnTo>
                  <a:lnTo>
                    <a:pt x="968" y="429"/>
                  </a:lnTo>
                  <a:lnTo>
                    <a:pt x="956" y="438"/>
                  </a:lnTo>
                  <a:lnTo>
                    <a:pt x="953" y="438"/>
                  </a:lnTo>
                  <a:lnTo>
                    <a:pt x="951" y="438"/>
                  </a:lnTo>
                  <a:lnTo>
                    <a:pt x="951" y="438"/>
                  </a:lnTo>
                  <a:lnTo>
                    <a:pt x="939" y="440"/>
                  </a:lnTo>
                  <a:lnTo>
                    <a:pt x="939" y="440"/>
                  </a:lnTo>
                  <a:lnTo>
                    <a:pt x="934" y="438"/>
                  </a:lnTo>
                  <a:lnTo>
                    <a:pt x="932" y="438"/>
                  </a:lnTo>
                  <a:lnTo>
                    <a:pt x="932" y="438"/>
                  </a:lnTo>
                  <a:lnTo>
                    <a:pt x="932" y="438"/>
                  </a:lnTo>
                  <a:lnTo>
                    <a:pt x="930" y="440"/>
                  </a:lnTo>
                  <a:lnTo>
                    <a:pt x="930" y="443"/>
                  </a:lnTo>
                  <a:lnTo>
                    <a:pt x="932" y="445"/>
                  </a:lnTo>
                  <a:lnTo>
                    <a:pt x="932" y="452"/>
                  </a:lnTo>
                  <a:lnTo>
                    <a:pt x="932" y="455"/>
                  </a:lnTo>
                  <a:lnTo>
                    <a:pt x="932" y="481"/>
                  </a:lnTo>
                  <a:lnTo>
                    <a:pt x="930" y="485"/>
                  </a:lnTo>
                  <a:lnTo>
                    <a:pt x="925" y="493"/>
                  </a:lnTo>
                  <a:lnTo>
                    <a:pt x="925" y="497"/>
                  </a:lnTo>
                  <a:lnTo>
                    <a:pt x="923" y="514"/>
                  </a:lnTo>
                  <a:lnTo>
                    <a:pt x="918" y="516"/>
                  </a:lnTo>
                  <a:lnTo>
                    <a:pt x="913" y="516"/>
                  </a:lnTo>
                  <a:lnTo>
                    <a:pt x="882" y="514"/>
                  </a:lnTo>
                  <a:lnTo>
                    <a:pt x="878" y="511"/>
                  </a:lnTo>
                  <a:lnTo>
                    <a:pt x="871" y="507"/>
                  </a:lnTo>
                  <a:lnTo>
                    <a:pt x="866" y="502"/>
                  </a:lnTo>
                  <a:lnTo>
                    <a:pt x="854" y="500"/>
                  </a:lnTo>
                  <a:lnTo>
                    <a:pt x="852" y="500"/>
                  </a:lnTo>
                  <a:lnTo>
                    <a:pt x="837" y="500"/>
                  </a:lnTo>
                  <a:lnTo>
                    <a:pt x="835" y="500"/>
                  </a:lnTo>
                  <a:lnTo>
                    <a:pt x="833" y="500"/>
                  </a:lnTo>
                  <a:lnTo>
                    <a:pt x="830" y="497"/>
                  </a:lnTo>
                  <a:lnTo>
                    <a:pt x="826" y="495"/>
                  </a:lnTo>
                  <a:lnTo>
                    <a:pt x="823" y="493"/>
                  </a:lnTo>
                  <a:lnTo>
                    <a:pt x="821" y="490"/>
                  </a:lnTo>
                  <a:lnTo>
                    <a:pt x="804" y="483"/>
                  </a:lnTo>
                  <a:lnTo>
                    <a:pt x="802" y="481"/>
                  </a:lnTo>
                  <a:lnTo>
                    <a:pt x="797" y="478"/>
                  </a:lnTo>
                  <a:lnTo>
                    <a:pt x="795" y="464"/>
                  </a:lnTo>
                  <a:lnTo>
                    <a:pt x="792" y="462"/>
                  </a:lnTo>
                  <a:lnTo>
                    <a:pt x="792" y="459"/>
                  </a:lnTo>
                  <a:lnTo>
                    <a:pt x="790" y="459"/>
                  </a:lnTo>
                  <a:lnTo>
                    <a:pt x="788" y="457"/>
                  </a:lnTo>
                  <a:lnTo>
                    <a:pt x="785" y="457"/>
                  </a:lnTo>
                  <a:lnTo>
                    <a:pt x="785" y="455"/>
                  </a:lnTo>
                  <a:lnTo>
                    <a:pt x="785" y="448"/>
                  </a:lnTo>
                  <a:lnTo>
                    <a:pt x="785" y="445"/>
                  </a:lnTo>
                  <a:lnTo>
                    <a:pt x="783" y="445"/>
                  </a:lnTo>
                  <a:lnTo>
                    <a:pt x="776" y="440"/>
                  </a:lnTo>
                  <a:lnTo>
                    <a:pt x="774" y="438"/>
                  </a:lnTo>
                  <a:lnTo>
                    <a:pt x="774" y="436"/>
                  </a:lnTo>
                  <a:lnTo>
                    <a:pt x="774" y="433"/>
                  </a:lnTo>
                  <a:lnTo>
                    <a:pt x="774" y="431"/>
                  </a:lnTo>
                  <a:lnTo>
                    <a:pt x="771" y="426"/>
                  </a:lnTo>
                  <a:lnTo>
                    <a:pt x="771" y="424"/>
                  </a:lnTo>
                  <a:lnTo>
                    <a:pt x="774" y="424"/>
                  </a:lnTo>
                  <a:lnTo>
                    <a:pt x="774" y="422"/>
                  </a:lnTo>
                  <a:lnTo>
                    <a:pt x="778" y="422"/>
                  </a:lnTo>
                  <a:lnTo>
                    <a:pt x="781" y="419"/>
                  </a:lnTo>
                  <a:lnTo>
                    <a:pt x="781" y="419"/>
                  </a:lnTo>
                  <a:lnTo>
                    <a:pt x="783" y="414"/>
                  </a:lnTo>
                  <a:lnTo>
                    <a:pt x="783" y="412"/>
                  </a:lnTo>
                  <a:lnTo>
                    <a:pt x="785" y="407"/>
                  </a:lnTo>
                  <a:lnTo>
                    <a:pt x="790" y="400"/>
                  </a:lnTo>
                  <a:lnTo>
                    <a:pt x="790" y="398"/>
                  </a:lnTo>
                  <a:lnTo>
                    <a:pt x="790" y="393"/>
                  </a:lnTo>
                  <a:lnTo>
                    <a:pt x="790" y="388"/>
                  </a:lnTo>
                  <a:lnTo>
                    <a:pt x="792" y="381"/>
                  </a:lnTo>
                  <a:lnTo>
                    <a:pt x="792" y="379"/>
                  </a:lnTo>
                  <a:lnTo>
                    <a:pt x="795" y="377"/>
                  </a:lnTo>
                  <a:lnTo>
                    <a:pt x="795" y="374"/>
                  </a:lnTo>
                  <a:lnTo>
                    <a:pt x="792" y="372"/>
                  </a:lnTo>
                  <a:lnTo>
                    <a:pt x="792" y="372"/>
                  </a:lnTo>
                  <a:lnTo>
                    <a:pt x="790" y="372"/>
                  </a:lnTo>
                  <a:lnTo>
                    <a:pt x="788" y="372"/>
                  </a:lnTo>
                  <a:lnTo>
                    <a:pt x="785" y="372"/>
                  </a:lnTo>
                  <a:lnTo>
                    <a:pt x="776" y="374"/>
                  </a:lnTo>
                  <a:lnTo>
                    <a:pt x="774" y="377"/>
                  </a:lnTo>
                  <a:lnTo>
                    <a:pt x="766" y="381"/>
                  </a:lnTo>
                  <a:lnTo>
                    <a:pt x="764" y="381"/>
                  </a:lnTo>
                  <a:lnTo>
                    <a:pt x="759" y="384"/>
                  </a:lnTo>
                  <a:lnTo>
                    <a:pt x="750" y="381"/>
                  </a:lnTo>
                  <a:lnTo>
                    <a:pt x="748" y="381"/>
                  </a:lnTo>
                  <a:lnTo>
                    <a:pt x="745" y="379"/>
                  </a:lnTo>
                  <a:lnTo>
                    <a:pt x="745" y="379"/>
                  </a:lnTo>
                  <a:lnTo>
                    <a:pt x="745" y="377"/>
                  </a:lnTo>
                  <a:lnTo>
                    <a:pt x="748" y="377"/>
                  </a:lnTo>
                  <a:lnTo>
                    <a:pt x="750" y="372"/>
                  </a:lnTo>
                  <a:lnTo>
                    <a:pt x="750" y="370"/>
                  </a:lnTo>
                  <a:lnTo>
                    <a:pt x="752" y="370"/>
                  </a:lnTo>
                  <a:lnTo>
                    <a:pt x="750" y="367"/>
                  </a:lnTo>
                  <a:lnTo>
                    <a:pt x="748" y="365"/>
                  </a:lnTo>
                  <a:lnTo>
                    <a:pt x="743" y="362"/>
                  </a:lnTo>
                  <a:lnTo>
                    <a:pt x="740" y="362"/>
                  </a:lnTo>
                  <a:lnTo>
                    <a:pt x="738" y="362"/>
                  </a:lnTo>
                  <a:lnTo>
                    <a:pt x="738" y="362"/>
                  </a:lnTo>
                  <a:lnTo>
                    <a:pt x="736" y="365"/>
                  </a:lnTo>
                  <a:lnTo>
                    <a:pt x="736" y="365"/>
                  </a:lnTo>
                  <a:lnTo>
                    <a:pt x="733" y="367"/>
                  </a:lnTo>
                  <a:lnTo>
                    <a:pt x="733" y="367"/>
                  </a:lnTo>
                  <a:lnTo>
                    <a:pt x="722" y="370"/>
                  </a:lnTo>
                  <a:lnTo>
                    <a:pt x="717" y="367"/>
                  </a:lnTo>
                  <a:lnTo>
                    <a:pt x="712" y="365"/>
                  </a:lnTo>
                  <a:lnTo>
                    <a:pt x="700" y="355"/>
                  </a:lnTo>
                  <a:lnTo>
                    <a:pt x="698" y="351"/>
                  </a:lnTo>
                  <a:lnTo>
                    <a:pt x="695" y="348"/>
                  </a:lnTo>
                  <a:lnTo>
                    <a:pt x="695" y="346"/>
                  </a:lnTo>
                  <a:lnTo>
                    <a:pt x="693" y="346"/>
                  </a:lnTo>
                  <a:lnTo>
                    <a:pt x="688" y="343"/>
                  </a:lnTo>
                  <a:lnTo>
                    <a:pt x="686" y="343"/>
                  </a:lnTo>
                  <a:lnTo>
                    <a:pt x="684" y="343"/>
                  </a:lnTo>
                  <a:lnTo>
                    <a:pt x="681" y="343"/>
                  </a:lnTo>
                  <a:lnTo>
                    <a:pt x="681" y="346"/>
                  </a:lnTo>
                  <a:lnTo>
                    <a:pt x="679" y="346"/>
                  </a:lnTo>
                  <a:lnTo>
                    <a:pt x="679" y="348"/>
                  </a:lnTo>
                  <a:lnTo>
                    <a:pt x="677" y="353"/>
                  </a:lnTo>
                  <a:lnTo>
                    <a:pt x="677" y="355"/>
                  </a:lnTo>
                  <a:lnTo>
                    <a:pt x="677" y="355"/>
                  </a:lnTo>
                  <a:lnTo>
                    <a:pt x="672" y="355"/>
                  </a:lnTo>
                  <a:lnTo>
                    <a:pt x="667" y="358"/>
                  </a:lnTo>
                  <a:lnTo>
                    <a:pt x="665" y="358"/>
                  </a:lnTo>
                  <a:lnTo>
                    <a:pt x="665" y="360"/>
                  </a:lnTo>
                  <a:lnTo>
                    <a:pt x="662" y="360"/>
                  </a:lnTo>
                  <a:lnTo>
                    <a:pt x="662" y="362"/>
                  </a:lnTo>
                  <a:lnTo>
                    <a:pt x="662" y="365"/>
                  </a:lnTo>
                  <a:lnTo>
                    <a:pt x="653" y="374"/>
                  </a:lnTo>
                  <a:lnTo>
                    <a:pt x="651" y="377"/>
                  </a:lnTo>
                  <a:lnTo>
                    <a:pt x="629" y="384"/>
                  </a:lnTo>
                  <a:lnTo>
                    <a:pt x="627" y="386"/>
                  </a:lnTo>
                  <a:lnTo>
                    <a:pt x="627" y="386"/>
                  </a:lnTo>
                  <a:lnTo>
                    <a:pt x="627" y="388"/>
                  </a:lnTo>
                  <a:lnTo>
                    <a:pt x="627" y="388"/>
                  </a:lnTo>
                  <a:lnTo>
                    <a:pt x="627" y="391"/>
                  </a:lnTo>
                  <a:lnTo>
                    <a:pt x="629" y="391"/>
                  </a:lnTo>
                  <a:lnTo>
                    <a:pt x="629" y="393"/>
                  </a:lnTo>
                  <a:lnTo>
                    <a:pt x="632" y="393"/>
                  </a:lnTo>
                  <a:lnTo>
                    <a:pt x="634" y="396"/>
                  </a:lnTo>
                  <a:lnTo>
                    <a:pt x="643" y="398"/>
                  </a:lnTo>
                  <a:lnTo>
                    <a:pt x="646" y="398"/>
                  </a:lnTo>
                  <a:lnTo>
                    <a:pt x="646" y="398"/>
                  </a:lnTo>
                  <a:lnTo>
                    <a:pt x="646" y="400"/>
                  </a:lnTo>
                  <a:lnTo>
                    <a:pt x="646" y="403"/>
                  </a:lnTo>
                  <a:lnTo>
                    <a:pt x="643" y="405"/>
                  </a:lnTo>
                  <a:lnTo>
                    <a:pt x="639" y="407"/>
                  </a:lnTo>
                  <a:lnTo>
                    <a:pt x="634" y="407"/>
                  </a:lnTo>
                  <a:lnTo>
                    <a:pt x="629" y="407"/>
                  </a:lnTo>
                  <a:lnTo>
                    <a:pt x="584" y="419"/>
                  </a:lnTo>
                  <a:lnTo>
                    <a:pt x="572" y="414"/>
                  </a:lnTo>
                  <a:lnTo>
                    <a:pt x="572" y="414"/>
                  </a:lnTo>
                  <a:lnTo>
                    <a:pt x="570" y="412"/>
                  </a:lnTo>
                  <a:lnTo>
                    <a:pt x="570" y="410"/>
                  </a:lnTo>
                  <a:lnTo>
                    <a:pt x="570" y="410"/>
                  </a:lnTo>
                  <a:lnTo>
                    <a:pt x="572" y="407"/>
                  </a:lnTo>
                  <a:lnTo>
                    <a:pt x="572" y="405"/>
                  </a:lnTo>
                  <a:lnTo>
                    <a:pt x="575" y="403"/>
                  </a:lnTo>
                  <a:lnTo>
                    <a:pt x="572" y="400"/>
                  </a:lnTo>
                  <a:lnTo>
                    <a:pt x="570" y="400"/>
                  </a:lnTo>
                  <a:lnTo>
                    <a:pt x="570" y="400"/>
                  </a:lnTo>
                  <a:lnTo>
                    <a:pt x="568" y="400"/>
                  </a:lnTo>
                  <a:lnTo>
                    <a:pt x="565" y="400"/>
                  </a:lnTo>
                  <a:lnTo>
                    <a:pt x="565" y="403"/>
                  </a:lnTo>
                  <a:lnTo>
                    <a:pt x="565" y="403"/>
                  </a:lnTo>
                  <a:lnTo>
                    <a:pt x="565" y="405"/>
                  </a:lnTo>
                  <a:lnTo>
                    <a:pt x="565" y="405"/>
                  </a:lnTo>
                  <a:lnTo>
                    <a:pt x="565" y="407"/>
                  </a:lnTo>
                  <a:lnTo>
                    <a:pt x="563" y="407"/>
                  </a:lnTo>
                  <a:lnTo>
                    <a:pt x="561" y="412"/>
                  </a:lnTo>
                  <a:lnTo>
                    <a:pt x="561" y="412"/>
                  </a:lnTo>
                  <a:lnTo>
                    <a:pt x="558" y="417"/>
                  </a:lnTo>
                  <a:lnTo>
                    <a:pt x="549" y="433"/>
                  </a:lnTo>
                  <a:lnTo>
                    <a:pt x="549" y="433"/>
                  </a:lnTo>
                  <a:lnTo>
                    <a:pt x="546" y="433"/>
                  </a:lnTo>
                  <a:lnTo>
                    <a:pt x="542" y="431"/>
                  </a:lnTo>
                  <a:lnTo>
                    <a:pt x="539" y="431"/>
                  </a:lnTo>
                  <a:lnTo>
                    <a:pt x="535" y="429"/>
                  </a:lnTo>
                  <a:lnTo>
                    <a:pt x="535" y="426"/>
                  </a:lnTo>
                  <a:lnTo>
                    <a:pt x="528" y="426"/>
                  </a:lnTo>
                  <a:lnTo>
                    <a:pt x="525" y="424"/>
                  </a:lnTo>
                  <a:lnTo>
                    <a:pt x="525" y="424"/>
                  </a:lnTo>
                  <a:lnTo>
                    <a:pt x="523" y="424"/>
                  </a:lnTo>
                  <a:lnTo>
                    <a:pt x="520" y="422"/>
                  </a:lnTo>
                  <a:lnTo>
                    <a:pt x="509" y="417"/>
                  </a:lnTo>
                  <a:lnTo>
                    <a:pt x="487" y="405"/>
                  </a:lnTo>
                  <a:lnTo>
                    <a:pt x="478" y="403"/>
                  </a:lnTo>
                  <a:lnTo>
                    <a:pt x="461" y="407"/>
                  </a:lnTo>
                  <a:lnTo>
                    <a:pt x="461" y="407"/>
                  </a:lnTo>
                  <a:lnTo>
                    <a:pt x="459" y="410"/>
                  </a:lnTo>
                  <a:lnTo>
                    <a:pt x="457" y="410"/>
                  </a:lnTo>
                  <a:lnTo>
                    <a:pt x="457" y="412"/>
                  </a:lnTo>
                  <a:lnTo>
                    <a:pt x="457" y="412"/>
                  </a:lnTo>
                  <a:lnTo>
                    <a:pt x="454" y="417"/>
                  </a:lnTo>
                  <a:lnTo>
                    <a:pt x="454" y="419"/>
                  </a:lnTo>
                  <a:lnTo>
                    <a:pt x="452" y="422"/>
                  </a:lnTo>
                  <a:lnTo>
                    <a:pt x="442" y="424"/>
                  </a:lnTo>
                  <a:lnTo>
                    <a:pt x="440" y="424"/>
                  </a:lnTo>
                  <a:lnTo>
                    <a:pt x="423" y="412"/>
                  </a:lnTo>
                  <a:lnTo>
                    <a:pt x="421" y="410"/>
                  </a:lnTo>
                  <a:lnTo>
                    <a:pt x="409" y="400"/>
                  </a:lnTo>
                  <a:lnTo>
                    <a:pt x="409" y="400"/>
                  </a:lnTo>
                  <a:lnTo>
                    <a:pt x="409" y="398"/>
                  </a:lnTo>
                  <a:lnTo>
                    <a:pt x="409" y="398"/>
                  </a:lnTo>
                  <a:lnTo>
                    <a:pt x="407" y="396"/>
                  </a:lnTo>
                  <a:lnTo>
                    <a:pt x="407" y="391"/>
                  </a:lnTo>
                  <a:lnTo>
                    <a:pt x="404" y="386"/>
                  </a:lnTo>
                  <a:lnTo>
                    <a:pt x="388" y="386"/>
                  </a:lnTo>
                  <a:lnTo>
                    <a:pt x="383" y="384"/>
                  </a:lnTo>
                  <a:lnTo>
                    <a:pt x="381" y="384"/>
                  </a:lnTo>
                  <a:lnTo>
                    <a:pt x="371" y="374"/>
                  </a:lnTo>
                  <a:lnTo>
                    <a:pt x="369" y="370"/>
                  </a:lnTo>
                  <a:lnTo>
                    <a:pt x="367" y="370"/>
                  </a:lnTo>
                  <a:lnTo>
                    <a:pt x="348" y="367"/>
                  </a:lnTo>
                  <a:lnTo>
                    <a:pt x="345" y="370"/>
                  </a:lnTo>
                  <a:lnTo>
                    <a:pt x="338" y="374"/>
                  </a:lnTo>
                  <a:lnTo>
                    <a:pt x="336" y="374"/>
                  </a:lnTo>
                  <a:lnTo>
                    <a:pt x="329" y="372"/>
                  </a:lnTo>
                  <a:lnTo>
                    <a:pt x="324" y="367"/>
                  </a:lnTo>
                  <a:lnTo>
                    <a:pt x="324" y="365"/>
                  </a:lnTo>
                  <a:lnTo>
                    <a:pt x="319" y="358"/>
                  </a:lnTo>
                  <a:lnTo>
                    <a:pt x="317" y="358"/>
                  </a:lnTo>
                  <a:lnTo>
                    <a:pt x="317" y="355"/>
                  </a:lnTo>
                  <a:lnTo>
                    <a:pt x="315" y="355"/>
                  </a:lnTo>
                  <a:lnTo>
                    <a:pt x="307" y="355"/>
                  </a:lnTo>
                  <a:lnTo>
                    <a:pt x="293" y="346"/>
                  </a:lnTo>
                  <a:lnTo>
                    <a:pt x="281" y="348"/>
                  </a:lnTo>
                  <a:lnTo>
                    <a:pt x="277" y="348"/>
                  </a:lnTo>
                  <a:lnTo>
                    <a:pt x="274" y="343"/>
                  </a:lnTo>
                  <a:lnTo>
                    <a:pt x="272" y="341"/>
                  </a:lnTo>
                  <a:lnTo>
                    <a:pt x="270" y="341"/>
                  </a:lnTo>
                  <a:lnTo>
                    <a:pt x="251" y="327"/>
                  </a:lnTo>
                  <a:lnTo>
                    <a:pt x="248" y="325"/>
                  </a:lnTo>
                  <a:lnTo>
                    <a:pt x="248" y="322"/>
                  </a:lnTo>
                  <a:lnTo>
                    <a:pt x="248" y="322"/>
                  </a:lnTo>
                  <a:lnTo>
                    <a:pt x="248" y="320"/>
                  </a:lnTo>
                  <a:lnTo>
                    <a:pt x="253" y="320"/>
                  </a:lnTo>
                  <a:lnTo>
                    <a:pt x="253" y="317"/>
                  </a:lnTo>
                  <a:lnTo>
                    <a:pt x="253" y="315"/>
                  </a:lnTo>
                  <a:lnTo>
                    <a:pt x="251" y="313"/>
                  </a:lnTo>
                  <a:lnTo>
                    <a:pt x="248" y="310"/>
                  </a:lnTo>
                  <a:lnTo>
                    <a:pt x="248" y="310"/>
                  </a:lnTo>
                  <a:lnTo>
                    <a:pt x="229" y="303"/>
                  </a:lnTo>
                  <a:lnTo>
                    <a:pt x="218" y="301"/>
                  </a:lnTo>
                  <a:lnTo>
                    <a:pt x="208" y="299"/>
                  </a:lnTo>
                  <a:lnTo>
                    <a:pt x="206" y="301"/>
                  </a:lnTo>
                  <a:lnTo>
                    <a:pt x="206" y="301"/>
                  </a:lnTo>
                  <a:lnTo>
                    <a:pt x="203" y="301"/>
                  </a:lnTo>
                  <a:lnTo>
                    <a:pt x="201" y="303"/>
                  </a:lnTo>
                  <a:lnTo>
                    <a:pt x="196" y="308"/>
                  </a:lnTo>
                  <a:lnTo>
                    <a:pt x="192" y="317"/>
                  </a:lnTo>
                  <a:lnTo>
                    <a:pt x="184" y="327"/>
                  </a:lnTo>
                  <a:lnTo>
                    <a:pt x="182" y="334"/>
                  </a:lnTo>
                  <a:lnTo>
                    <a:pt x="180" y="336"/>
                  </a:lnTo>
                  <a:lnTo>
                    <a:pt x="180" y="336"/>
                  </a:lnTo>
                  <a:lnTo>
                    <a:pt x="180" y="341"/>
                  </a:lnTo>
                  <a:lnTo>
                    <a:pt x="180" y="343"/>
                  </a:lnTo>
                  <a:lnTo>
                    <a:pt x="177" y="343"/>
                  </a:lnTo>
                  <a:lnTo>
                    <a:pt x="177" y="346"/>
                  </a:lnTo>
                  <a:lnTo>
                    <a:pt x="168" y="348"/>
                  </a:lnTo>
                  <a:lnTo>
                    <a:pt x="163" y="351"/>
                  </a:lnTo>
                  <a:lnTo>
                    <a:pt x="163" y="351"/>
                  </a:lnTo>
                  <a:lnTo>
                    <a:pt x="161" y="353"/>
                  </a:lnTo>
                  <a:lnTo>
                    <a:pt x="161" y="353"/>
                  </a:lnTo>
                  <a:lnTo>
                    <a:pt x="161" y="355"/>
                  </a:lnTo>
                  <a:lnTo>
                    <a:pt x="161" y="358"/>
                  </a:lnTo>
                  <a:lnTo>
                    <a:pt x="163" y="360"/>
                  </a:lnTo>
                  <a:lnTo>
                    <a:pt x="156" y="355"/>
                  </a:lnTo>
                  <a:lnTo>
                    <a:pt x="154" y="348"/>
                  </a:lnTo>
                  <a:lnTo>
                    <a:pt x="151" y="343"/>
                  </a:lnTo>
                  <a:lnTo>
                    <a:pt x="149" y="341"/>
                  </a:lnTo>
                  <a:lnTo>
                    <a:pt x="149" y="339"/>
                  </a:lnTo>
                  <a:lnTo>
                    <a:pt x="132" y="334"/>
                  </a:lnTo>
                  <a:lnTo>
                    <a:pt x="130" y="332"/>
                  </a:lnTo>
                  <a:lnTo>
                    <a:pt x="123" y="334"/>
                  </a:lnTo>
                  <a:lnTo>
                    <a:pt x="118" y="334"/>
                  </a:lnTo>
                  <a:lnTo>
                    <a:pt x="113" y="334"/>
                  </a:lnTo>
                  <a:lnTo>
                    <a:pt x="106" y="334"/>
                  </a:lnTo>
                  <a:lnTo>
                    <a:pt x="104" y="336"/>
                  </a:lnTo>
                  <a:lnTo>
                    <a:pt x="102" y="339"/>
                  </a:lnTo>
                  <a:lnTo>
                    <a:pt x="102" y="339"/>
                  </a:lnTo>
                  <a:lnTo>
                    <a:pt x="99" y="341"/>
                  </a:lnTo>
                  <a:lnTo>
                    <a:pt x="99" y="341"/>
                  </a:lnTo>
                  <a:lnTo>
                    <a:pt x="95" y="343"/>
                  </a:lnTo>
                  <a:lnTo>
                    <a:pt x="87" y="346"/>
                  </a:lnTo>
                  <a:lnTo>
                    <a:pt x="85" y="346"/>
                  </a:lnTo>
                  <a:lnTo>
                    <a:pt x="83" y="343"/>
                  </a:lnTo>
                  <a:lnTo>
                    <a:pt x="83" y="341"/>
                  </a:lnTo>
                  <a:lnTo>
                    <a:pt x="83" y="339"/>
                  </a:lnTo>
                  <a:lnTo>
                    <a:pt x="83" y="336"/>
                  </a:lnTo>
                  <a:lnTo>
                    <a:pt x="83" y="334"/>
                  </a:lnTo>
                  <a:lnTo>
                    <a:pt x="85" y="320"/>
                  </a:lnTo>
                  <a:lnTo>
                    <a:pt x="85" y="320"/>
                  </a:lnTo>
                  <a:lnTo>
                    <a:pt x="85" y="317"/>
                  </a:lnTo>
                  <a:lnTo>
                    <a:pt x="87" y="317"/>
                  </a:lnTo>
                  <a:lnTo>
                    <a:pt x="87" y="315"/>
                  </a:lnTo>
                  <a:lnTo>
                    <a:pt x="90" y="315"/>
                  </a:lnTo>
                  <a:lnTo>
                    <a:pt x="92" y="313"/>
                  </a:lnTo>
                  <a:lnTo>
                    <a:pt x="95" y="306"/>
                  </a:lnTo>
                  <a:lnTo>
                    <a:pt x="95" y="303"/>
                  </a:lnTo>
                  <a:lnTo>
                    <a:pt x="95" y="301"/>
                  </a:lnTo>
                  <a:lnTo>
                    <a:pt x="95" y="294"/>
                  </a:lnTo>
                  <a:lnTo>
                    <a:pt x="92" y="282"/>
                  </a:lnTo>
                  <a:lnTo>
                    <a:pt x="90" y="280"/>
                  </a:lnTo>
                  <a:lnTo>
                    <a:pt x="76" y="277"/>
                  </a:lnTo>
                  <a:lnTo>
                    <a:pt x="73" y="275"/>
                  </a:lnTo>
                  <a:lnTo>
                    <a:pt x="71" y="273"/>
                  </a:lnTo>
                  <a:lnTo>
                    <a:pt x="69" y="268"/>
                  </a:lnTo>
                  <a:lnTo>
                    <a:pt x="66" y="268"/>
                  </a:lnTo>
                  <a:lnTo>
                    <a:pt x="64" y="268"/>
                  </a:lnTo>
                  <a:lnTo>
                    <a:pt x="64" y="270"/>
                  </a:lnTo>
                  <a:lnTo>
                    <a:pt x="61" y="273"/>
                  </a:lnTo>
                  <a:lnTo>
                    <a:pt x="59" y="275"/>
                  </a:lnTo>
                  <a:lnTo>
                    <a:pt x="57" y="275"/>
                  </a:lnTo>
                  <a:lnTo>
                    <a:pt x="52" y="275"/>
                  </a:lnTo>
                  <a:lnTo>
                    <a:pt x="50" y="275"/>
                  </a:lnTo>
                  <a:lnTo>
                    <a:pt x="47" y="275"/>
                  </a:lnTo>
                  <a:lnTo>
                    <a:pt x="47" y="275"/>
                  </a:lnTo>
                  <a:lnTo>
                    <a:pt x="33" y="268"/>
                  </a:lnTo>
                  <a:lnTo>
                    <a:pt x="31" y="265"/>
                  </a:lnTo>
                  <a:lnTo>
                    <a:pt x="28" y="265"/>
                  </a:lnTo>
                  <a:lnTo>
                    <a:pt x="24" y="268"/>
                  </a:lnTo>
                  <a:lnTo>
                    <a:pt x="21" y="270"/>
                  </a:lnTo>
                  <a:lnTo>
                    <a:pt x="21" y="270"/>
                  </a:lnTo>
                  <a:lnTo>
                    <a:pt x="19" y="270"/>
                  </a:lnTo>
                  <a:lnTo>
                    <a:pt x="16" y="265"/>
                  </a:lnTo>
                  <a:lnTo>
                    <a:pt x="14" y="265"/>
                  </a:lnTo>
                  <a:lnTo>
                    <a:pt x="12" y="263"/>
                  </a:lnTo>
                  <a:lnTo>
                    <a:pt x="9" y="263"/>
                  </a:lnTo>
                  <a:lnTo>
                    <a:pt x="7" y="265"/>
                  </a:lnTo>
                  <a:lnTo>
                    <a:pt x="2" y="268"/>
                  </a:lnTo>
                  <a:lnTo>
                    <a:pt x="0" y="239"/>
                  </a:lnTo>
                  <a:lnTo>
                    <a:pt x="9" y="239"/>
                  </a:lnTo>
                  <a:lnTo>
                    <a:pt x="12" y="237"/>
                  </a:lnTo>
                  <a:lnTo>
                    <a:pt x="12" y="235"/>
                  </a:lnTo>
                  <a:lnTo>
                    <a:pt x="12" y="232"/>
                  </a:lnTo>
                  <a:lnTo>
                    <a:pt x="12" y="228"/>
                  </a:lnTo>
                  <a:lnTo>
                    <a:pt x="12" y="225"/>
                  </a:lnTo>
                  <a:lnTo>
                    <a:pt x="12" y="223"/>
                  </a:lnTo>
                  <a:lnTo>
                    <a:pt x="12" y="223"/>
                  </a:lnTo>
                  <a:lnTo>
                    <a:pt x="14" y="223"/>
                  </a:lnTo>
                  <a:lnTo>
                    <a:pt x="14" y="225"/>
                  </a:lnTo>
                  <a:lnTo>
                    <a:pt x="16" y="228"/>
                  </a:lnTo>
                  <a:lnTo>
                    <a:pt x="19" y="230"/>
                  </a:lnTo>
                  <a:lnTo>
                    <a:pt x="21" y="230"/>
                  </a:lnTo>
                  <a:lnTo>
                    <a:pt x="26" y="230"/>
                  </a:lnTo>
                  <a:lnTo>
                    <a:pt x="28" y="230"/>
                  </a:lnTo>
                  <a:lnTo>
                    <a:pt x="31" y="230"/>
                  </a:lnTo>
                  <a:lnTo>
                    <a:pt x="33" y="228"/>
                  </a:lnTo>
                  <a:lnTo>
                    <a:pt x="33" y="225"/>
                  </a:lnTo>
                  <a:lnTo>
                    <a:pt x="35" y="223"/>
                  </a:lnTo>
                  <a:lnTo>
                    <a:pt x="35" y="220"/>
                  </a:lnTo>
                  <a:lnTo>
                    <a:pt x="33" y="220"/>
                  </a:lnTo>
                  <a:lnTo>
                    <a:pt x="33" y="213"/>
                  </a:lnTo>
                  <a:lnTo>
                    <a:pt x="28" y="206"/>
                  </a:lnTo>
                  <a:lnTo>
                    <a:pt x="28" y="204"/>
                  </a:lnTo>
                  <a:lnTo>
                    <a:pt x="26" y="202"/>
                  </a:lnTo>
                  <a:lnTo>
                    <a:pt x="28" y="199"/>
                  </a:lnTo>
                  <a:lnTo>
                    <a:pt x="31" y="194"/>
                  </a:lnTo>
                  <a:lnTo>
                    <a:pt x="35" y="180"/>
                  </a:lnTo>
                  <a:lnTo>
                    <a:pt x="38" y="173"/>
                  </a:lnTo>
                  <a:lnTo>
                    <a:pt x="38" y="161"/>
                  </a:lnTo>
                  <a:lnTo>
                    <a:pt x="38" y="159"/>
                  </a:lnTo>
                  <a:lnTo>
                    <a:pt x="38" y="157"/>
                  </a:lnTo>
                  <a:lnTo>
                    <a:pt x="38" y="157"/>
                  </a:lnTo>
                  <a:lnTo>
                    <a:pt x="35" y="154"/>
                  </a:lnTo>
                  <a:lnTo>
                    <a:pt x="35" y="154"/>
                  </a:lnTo>
                  <a:lnTo>
                    <a:pt x="33" y="152"/>
                  </a:lnTo>
                  <a:lnTo>
                    <a:pt x="26" y="152"/>
                  </a:lnTo>
                  <a:lnTo>
                    <a:pt x="24" y="149"/>
                  </a:lnTo>
                  <a:lnTo>
                    <a:pt x="24" y="149"/>
                  </a:lnTo>
                  <a:lnTo>
                    <a:pt x="21" y="147"/>
                  </a:lnTo>
                  <a:lnTo>
                    <a:pt x="21" y="147"/>
                  </a:lnTo>
                  <a:lnTo>
                    <a:pt x="19" y="145"/>
                  </a:lnTo>
                  <a:lnTo>
                    <a:pt x="19" y="142"/>
                  </a:lnTo>
                  <a:lnTo>
                    <a:pt x="19" y="138"/>
                  </a:lnTo>
                  <a:lnTo>
                    <a:pt x="19" y="135"/>
                  </a:lnTo>
                  <a:lnTo>
                    <a:pt x="19" y="133"/>
                  </a:lnTo>
                  <a:lnTo>
                    <a:pt x="21" y="128"/>
                  </a:lnTo>
                  <a:lnTo>
                    <a:pt x="21" y="123"/>
                  </a:lnTo>
                  <a:lnTo>
                    <a:pt x="35" y="79"/>
                  </a:lnTo>
                  <a:lnTo>
                    <a:pt x="42" y="62"/>
                  </a:lnTo>
                  <a:lnTo>
                    <a:pt x="45" y="60"/>
                  </a:lnTo>
                  <a:lnTo>
                    <a:pt x="45" y="52"/>
                  </a:lnTo>
                  <a:lnTo>
                    <a:pt x="59" y="52"/>
                  </a:lnTo>
                  <a:lnTo>
                    <a:pt x="66" y="50"/>
                  </a:lnTo>
                  <a:lnTo>
                    <a:pt x="69" y="50"/>
                  </a:lnTo>
                  <a:lnTo>
                    <a:pt x="71" y="50"/>
                  </a:lnTo>
                  <a:lnTo>
                    <a:pt x="78" y="55"/>
                  </a:lnTo>
                  <a:lnTo>
                    <a:pt x="80" y="55"/>
                  </a:lnTo>
                  <a:lnTo>
                    <a:pt x="83" y="50"/>
                  </a:lnTo>
                  <a:lnTo>
                    <a:pt x="80" y="45"/>
                  </a:lnTo>
                  <a:lnTo>
                    <a:pt x="80" y="43"/>
                  </a:lnTo>
                  <a:lnTo>
                    <a:pt x="78" y="38"/>
                  </a:lnTo>
                  <a:lnTo>
                    <a:pt x="80" y="36"/>
                  </a:lnTo>
                  <a:lnTo>
                    <a:pt x="83" y="34"/>
                  </a:lnTo>
                  <a:lnTo>
                    <a:pt x="85" y="36"/>
                  </a:lnTo>
                  <a:lnTo>
                    <a:pt x="90" y="43"/>
                  </a:lnTo>
                  <a:lnTo>
                    <a:pt x="95" y="43"/>
                  </a:lnTo>
                  <a:lnTo>
                    <a:pt x="97" y="41"/>
                  </a:lnTo>
                  <a:lnTo>
                    <a:pt x="102" y="36"/>
                  </a:lnTo>
                  <a:lnTo>
                    <a:pt x="104" y="34"/>
                  </a:lnTo>
                  <a:lnTo>
                    <a:pt x="109" y="36"/>
                  </a:lnTo>
                  <a:lnTo>
                    <a:pt x="109" y="36"/>
                  </a:lnTo>
                  <a:lnTo>
                    <a:pt x="109" y="38"/>
                  </a:lnTo>
                  <a:lnTo>
                    <a:pt x="109" y="41"/>
                  </a:lnTo>
                  <a:lnTo>
                    <a:pt x="109" y="48"/>
                  </a:lnTo>
                  <a:lnTo>
                    <a:pt x="109" y="48"/>
                  </a:lnTo>
                  <a:lnTo>
                    <a:pt x="113" y="50"/>
                  </a:lnTo>
                  <a:lnTo>
                    <a:pt x="123" y="55"/>
                  </a:lnTo>
                  <a:lnTo>
                    <a:pt x="135" y="55"/>
                  </a:lnTo>
                  <a:lnTo>
                    <a:pt x="144" y="50"/>
                  </a:lnTo>
                  <a:lnTo>
                    <a:pt x="142" y="38"/>
                  </a:lnTo>
                  <a:lnTo>
                    <a:pt x="144" y="38"/>
                  </a:lnTo>
                  <a:lnTo>
                    <a:pt x="144" y="38"/>
                  </a:lnTo>
                  <a:lnTo>
                    <a:pt x="144" y="38"/>
                  </a:lnTo>
                  <a:lnTo>
                    <a:pt x="144" y="36"/>
                  </a:lnTo>
                  <a:lnTo>
                    <a:pt x="147" y="36"/>
                  </a:lnTo>
                  <a:lnTo>
                    <a:pt x="149" y="41"/>
                  </a:lnTo>
                  <a:lnTo>
                    <a:pt x="161" y="45"/>
                  </a:lnTo>
                  <a:lnTo>
                    <a:pt x="166" y="50"/>
                  </a:lnTo>
                  <a:lnTo>
                    <a:pt x="166" y="52"/>
                  </a:lnTo>
                  <a:lnTo>
                    <a:pt x="168" y="52"/>
                  </a:lnTo>
                  <a:lnTo>
                    <a:pt x="170" y="50"/>
                  </a:lnTo>
                  <a:lnTo>
                    <a:pt x="170" y="45"/>
                  </a:lnTo>
                  <a:lnTo>
                    <a:pt x="166" y="41"/>
                  </a:lnTo>
                  <a:lnTo>
                    <a:pt x="168" y="38"/>
                  </a:lnTo>
                  <a:lnTo>
                    <a:pt x="182" y="41"/>
                  </a:lnTo>
                  <a:lnTo>
                    <a:pt x="187" y="41"/>
                  </a:lnTo>
                  <a:lnTo>
                    <a:pt x="187" y="36"/>
                  </a:lnTo>
                  <a:lnTo>
                    <a:pt x="182" y="29"/>
                  </a:lnTo>
                  <a:lnTo>
                    <a:pt x="180" y="22"/>
                  </a:lnTo>
                  <a:lnTo>
                    <a:pt x="187" y="19"/>
                  </a:lnTo>
                  <a:lnTo>
                    <a:pt x="192" y="24"/>
                  </a:lnTo>
                  <a:lnTo>
                    <a:pt x="192" y="34"/>
                  </a:lnTo>
                  <a:lnTo>
                    <a:pt x="210" y="22"/>
                  </a:lnTo>
                  <a:lnTo>
                    <a:pt x="215" y="22"/>
                  </a:lnTo>
                  <a:lnTo>
                    <a:pt x="218" y="24"/>
                  </a:lnTo>
                  <a:lnTo>
                    <a:pt x="222" y="29"/>
                  </a:lnTo>
                  <a:lnTo>
                    <a:pt x="225" y="29"/>
                  </a:lnTo>
                  <a:lnTo>
                    <a:pt x="225" y="34"/>
                  </a:lnTo>
                  <a:lnTo>
                    <a:pt x="232" y="45"/>
                  </a:lnTo>
                  <a:lnTo>
                    <a:pt x="241" y="57"/>
                  </a:lnTo>
                  <a:lnTo>
                    <a:pt x="251" y="57"/>
                  </a:lnTo>
                  <a:lnTo>
                    <a:pt x="263" y="52"/>
                  </a:lnTo>
                  <a:lnTo>
                    <a:pt x="274" y="48"/>
                  </a:lnTo>
                  <a:lnTo>
                    <a:pt x="286" y="50"/>
                  </a:lnTo>
                  <a:lnTo>
                    <a:pt x="319" y="67"/>
                  </a:lnTo>
                  <a:lnTo>
                    <a:pt x="326" y="69"/>
                  </a:lnTo>
                  <a:lnTo>
                    <a:pt x="331" y="69"/>
                  </a:lnTo>
                  <a:lnTo>
                    <a:pt x="336" y="67"/>
                  </a:lnTo>
                  <a:lnTo>
                    <a:pt x="341" y="64"/>
                  </a:lnTo>
                  <a:lnTo>
                    <a:pt x="345" y="67"/>
                  </a:lnTo>
                  <a:lnTo>
                    <a:pt x="352" y="79"/>
                  </a:lnTo>
                  <a:lnTo>
                    <a:pt x="357" y="86"/>
                  </a:lnTo>
                  <a:lnTo>
                    <a:pt x="369" y="90"/>
                  </a:lnTo>
                  <a:lnTo>
                    <a:pt x="381" y="90"/>
                  </a:lnTo>
                  <a:lnTo>
                    <a:pt x="395" y="90"/>
                  </a:lnTo>
                  <a:lnTo>
                    <a:pt x="404" y="86"/>
                  </a:lnTo>
                  <a:lnTo>
                    <a:pt x="414" y="76"/>
                  </a:lnTo>
                  <a:lnTo>
                    <a:pt x="421" y="64"/>
                  </a:lnTo>
                  <a:lnTo>
                    <a:pt x="426" y="55"/>
                  </a:lnTo>
                  <a:lnTo>
                    <a:pt x="428" y="52"/>
                  </a:lnTo>
                  <a:lnTo>
                    <a:pt x="430" y="52"/>
                  </a:lnTo>
                  <a:lnTo>
                    <a:pt x="430" y="55"/>
                  </a:lnTo>
                  <a:lnTo>
                    <a:pt x="433" y="55"/>
                  </a:lnTo>
                  <a:lnTo>
                    <a:pt x="438" y="52"/>
                  </a:lnTo>
                  <a:lnTo>
                    <a:pt x="442" y="52"/>
                  </a:lnTo>
                  <a:lnTo>
                    <a:pt x="442" y="52"/>
                  </a:lnTo>
                  <a:lnTo>
                    <a:pt x="447" y="57"/>
                  </a:lnTo>
                  <a:lnTo>
                    <a:pt x="449" y="57"/>
                  </a:lnTo>
                  <a:lnTo>
                    <a:pt x="449" y="57"/>
                  </a:lnTo>
                  <a:lnTo>
                    <a:pt x="449" y="60"/>
                  </a:lnTo>
                  <a:lnTo>
                    <a:pt x="452" y="60"/>
                  </a:lnTo>
                  <a:lnTo>
                    <a:pt x="452" y="62"/>
                  </a:lnTo>
                  <a:lnTo>
                    <a:pt x="452" y="64"/>
                  </a:lnTo>
                  <a:lnTo>
                    <a:pt x="449" y="64"/>
                  </a:lnTo>
                  <a:lnTo>
                    <a:pt x="449" y="67"/>
                  </a:lnTo>
                  <a:lnTo>
                    <a:pt x="449" y="69"/>
                  </a:lnTo>
                  <a:lnTo>
                    <a:pt x="452" y="69"/>
                  </a:lnTo>
                  <a:lnTo>
                    <a:pt x="452" y="69"/>
                  </a:lnTo>
                  <a:lnTo>
                    <a:pt x="483" y="74"/>
                  </a:lnTo>
                  <a:lnTo>
                    <a:pt x="483" y="74"/>
                  </a:lnTo>
                  <a:lnTo>
                    <a:pt x="487" y="74"/>
                  </a:lnTo>
                  <a:lnTo>
                    <a:pt x="487" y="76"/>
                  </a:lnTo>
                  <a:lnTo>
                    <a:pt x="492" y="79"/>
                  </a:lnTo>
                  <a:lnTo>
                    <a:pt x="499" y="74"/>
                  </a:lnTo>
                  <a:lnTo>
                    <a:pt x="504" y="71"/>
                  </a:lnTo>
                  <a:lnTo>
                    <a:pt x="504" y="69"/>
                  </a:lnTo>
                  <a:lnTo>
                    <a:pt x="506" y="69"/>
                  </a:lnTo>
                  <a:lnTo>
                    <a:pt x="516" y="64"/>
                  </a:lnTo>
                  <a:lnTo>
                    <a:pt x="518" y="64"/>
                  </a:lnTo>
                  <a:lnTo>
                    <a:pt x="518" y="62"/>
                  </a:lnTo>
                  <a:lnTo>
                    <a:pt x="520" y="60"/>
                  </a:lnTo>
                  <a:lnTo>
                    <a:pt x="520" y="57"/>
                  </a:lnTo>
                  <a:lnTo>
                    <a:pt x="520" y="57"/>
                  </a:lnTo>
                  <a:lnTo>
                    <a:pt x="523" y="57"/>
                  </a:lnTo>
                  <a:lnTo>
                    <a:pt x="546" y="50"/>
                  </a:lnTo>
                  <a:lnTo>
                    <a:pt x="549" y="50"/>
                  </a:lnTo>
                  <a:lnTo>
                    <a:pt x="565" y="52"/>
                  </a:lnTo>
                  <a:lnTo>
                    <a:pt x="565" y="55"/>
                  </a:lnTo>
                  <a:lnTo>
                    <a:pt x="568" y="55"/>
                  </a:lnTo>
                  <a:lnTo>
                    <a:pt x="570" y="57"/>
                  </a:lnTo>
                  <a:lnTo>
                    <a:pt x="572" y="60"/>
                  </a:lnTo>
                  <a:lnTo>
                    <a:pt x="577" y="57"/>
                  </a:lnTo>
                  <a:lnTo>
                    <a:pt x="598" y="48"/>
                  </a:lnTo>
                  <a:lnTo>
                    <a:pt x="603" y="50"/>
                  </a:lnTo>
                  <a:lnTo>
                    <a:pt x="606" y="50"/>
                  </a:lnTo>
                  <a:lnTo>
                    <a:pt x="608" y="48"/>
                  </a:lnTo>
                  <a:lnTo>
                    <a:pt x="608" y="43"/>
                  </a:lnTo>
                  <a:lnTo>
                    <a:pt x="608" y="43"/>
                  </a:lnTo>
                  <a:lnTo>
                    <a:pt x="610" y="41"/>
                  </a:lnTo>
                  <a:lnTo>
                    <a:pt x="610" y="41"/>
                  </a:lnTo>
                  <a:lnTo>
                    <a:pt x="632" y="38"/>
                  </a:lnTo>
                  <a:lnTo>
                    <a:pt x="648" y="41"/>
                  </a:lnTo>
                  <a:lnTo>
                    <a:pt x="651" y="45"/>
                  </a:lnTo>
                  <a:lnTo>
                    <a:pt x="655" y="43"/>
                  </a:lnTo>
                  <a:lnTo>
                    <a:pt x="667" y="41"/>
                  </a:lnTo>
                  <a:lnTo>
                    <a:pt x="674" y="38"/>
                  </a:lnTo>
                  <a:lnTo>
                    <a:pt x="679" y="41"/>
                  </a:lnTo>
                  <a:lnTo>
                    <a:pt x="688" y="43"/>
                  </a:lnTo>
                  <a:lnTo>
                    <a:pt x="705" y="55"/>
                  </a:lnTo>
                  <a:lnTo>
                    <a:pt x="710" y="55"/>
                  </a:lnTo>
                  <a:lnTo>
                    <a:pt x="714" y="52"/>
                  </a:lnTo>
                  <a:lnTo>
                    <a:pt x="719" y="48"/>
                  </a:lnTo>
                  <a:lnTo>
                    <a:pt x="724" y="41"/>
                  </a:lnTo>
                  <a:lnTo>
                    <a:pt x="736" y="36"/>
                  </a:lnTo>
                  <a:lnTo>
                    <a:pt x="740" y="31"/>
                  </a:lnTo>
                  <a:lnTo>
                    <a:pt x="740" y="26"/>
                  </a:lnTo>
                  <a:lnTo>
                    <a:pt x="743" y="24"/>
                  </a:lnTo>
                  <a:lnTo>
                    <a:pt x="745" y="22"/>
                  </a:lnTo>
                  <a:lnTo>
                    <a:pt x="750" y="19"/>
                  </a:lnTo>
                  <a:lnTo>
                    <a:pt x="752" y="19"/>
                  </a:lnTo>
                  <a:lnTo>
                    <a:pt x="755" y="17"/>
                  </a:lnTo>
                  <a:lnTo>
                    <a:pt x="755" y="12"/>
                  </a:lnTo>
                  <a:lnTo>
                    <a:pt x="757" y="12"/>
                  </a:lnTo>
                  <a:lnTo>
                    <a:pt x="764" y="10"/>
                  </a:lnTo>
                  <a:lnTo>
                    <a:pt x="778" y="5"/>
                  </a:lnTo>
                  <a:lnTo>
                    <a:pt x="785" y="5"/>
                  </a:lnTo>
                  <a:lnTo>
                    <a:pt x="790" y="5"/>
                  </a:lnTo>
                  <a:lnTo>
                    <a:pt x="795" y="5"/>
                  </a:lnTo>
                  <a:lnTo>
                    <a:pt x="795" y="5"/>
                  </a:lnTo>
                  <a:lnTo>
                    <a:pt x="807" y="0"/>
                  </a:lnTo>
                  <a:lnTo>
                    <a:pt x="809" y="0"/>
                  </a:lnTo>
                  <a:lnTo>
                    <a:pt x="811" y="0"/>
                  </a:lnTo>
                  <a:lnTo>
                    <a:pt x="814" y="0"/>
                  </a:lnTo>
                  <a:lnTo>
                    <a:pt x="842" y="3"/>
                  </a:lnTo>
                  <a:lnTo>
                    <a:pt x="849" y="3"/>
                  </a:lnTo>
                  <a:lnTo>
                    <a:pt x="852" y="5"/>
                  </a:lnTo>
                  <a:lnTo>
                    <a:pt x="854" y="8"/>
                  </a:lnTo>
                  <a:lnTo>
                    <a:pt x="854" y="8"/>
                  </a:lnTo>
                  <a:lnTo>
                    <a:pt x="856" y="12"/>
                  </a:lnTo>
                  <a:lnTo>
                    <a:pt x="856" y="12"/>
                  </a:lnTo>
                  <a:lnTo>
                    <a:pt x="859" y="15"/>
                  </a:lnTo>
                  <a:lnTo>
                    <a:pt x="863" y="15"/>
                  </a:lnTo>
                  <a:lnTo>
                    <a:pt x="866" y="15"/>
                  </a:lnTo>
                  <a:lnTo>
                    <a:pt x="868" y="15"/>
                  </a:lnTo>
                  <a:lnTo>
                    <a:pt x="868" y="12"/>
                  </a:lnTo>
                  <a:lnTo>
                    <a:pt x="871" y="12"/>
                  </a:lnTo>
                  <a:lnTo>
                    <a:pt x="875" y="15"/>
                  </a:lnTo>
                  <a:lnTo>
                    <a:pt x="885" y="15"/>
                  </a:lnTo>
                  <a:lnTo>
                    <a:pt x="887" y="15"/>
                  </a:lnTo>
                  <a:lnTo>
                    <a:pt x="889" y="15"/>
                  </a:lnTo>
                  <a:lnTo>
                    <a:pt x="889" y="12"/>
                  </a:lnTo>
                  <a:lnTo>
                    <a:pt x="889" y="12"/>
                  </a:lnTo>
                  <a:lnTo>
                    <a:pt x="892" y="12"/>
                  </a:lnTo>
                  <a:lnTo>
                    <a:pt x="899" y="8"/>
                  </a:lnTo>
                  <a:lnTo>
                    <a:pt x="901" y="8"/>
                  </a:lnTo>
                  <a:lnTo>
                    <a:pt x="904" y="8"/>
                  </a:lnTo>
                  <a:lnTo>
                    <a:pt x="906" y="10"/>
                  </a:lnTo>
                  <a:lnTo>
                    <a:pt x="906" y="10"/>
                  </a:lnTo>
                  <a:lnTo>
                    <a:pt x="906" y="12"/>
                  </a:lnTo>
                  <a:lnTo>
                    <a:pt x="906" y="12"/>
                  </a:lnTo>
                  <a:lnTo>
                    <a:pt x="906" y="15"/>
                  </a:lnTo>
                  <a:lnTo>
                    <a:pt x="906" y="17"/>
                  </a:lnTo>
                  <a:lnTo>
                    <a:pt x="906" y="17"/>
                  </a:lnTo>
                  <a:lnTo>
                    <a:pt x="906" y="19"/>
                  </a:lnTo>
                  <a:lnTo>
                    <a:pt x="906" y="22"/>
                  </a:lnTo>
                  <a:lnTo>
                    <a:pt x="906" y="22"/>
                  </a:lnTo>
                  <a:lnTo>
                    <a:pt x="906" y="26"/>
                  </a:lnTo>
                  <a:lnTo>
                    <a:pt x="908" y="31"/>
                  </a:lnTo>
                  <a:lnTo>
                    <a:pt x="908" y="36"/>
                  </a:lnTo>
                  <a:lnTo>
                    <a:pt x="911" y="36"/>
                  </a:lnTo>
                  <a:lnTo>
                    <a:pt x="911" y="38"/>
                  </a:lnTo>
                  <a:lnTo>
                    <a:pt x="911" y="38"/>
                  </a:lnTo>
                  <a:lnTo>
                    <a:pt x="913" y="41"/>
                  </a:lnTo>
                  <a:lnTo>
                    <a:pt x="920" y="41"/>
                  </a:lnTo>
                  <a:lnTo>
                    <a:pt x="923" y="41"/>
                  </a:lnTo>
                  <a:lnTo>
                    <a:pt x="925" y="43"/>
                  </a:lnTo>
                  <a:lnTo>
                    <a:pt x="925" y="43"/>
                  </a:lnTo>
                  <a:lnTo>
                    <a:pt x="927" y="45"/>
                  </a:lnTo>
                  <a:lnTo>
                    <a:pt x="927" y="45"/>
                  </a:lnTo>
                  <a:lnTo>
                    <a:pt x="927" y="48"/>
                  </a:lnTo>
                  <a:lnTo>
                    <a:pt x="927" y="50"/>
                  </a:lnTo>
                  <a:lnTo>
                    <a:pt x="927" y="52"/>
                  </a:lnTo>
                  <a:lnTo>
                    <a:pt x="930" y="55"/>
                  </a:lnTo>
                  <a:lnTo>
                    <a:pt x="930" y="5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2" name="Freeform 15">
              <a:extLst>
                <a:ext uri="{FF2B5EF4-FFF2-40B4-BE49-F238E27FC236}">
                  <a16:creationId xmlns:a16="http://schemas.microsoft.com/office/drawing/2014/main" id="{EA65F47F-173D-4F54-9544-DDDDF6DA33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3632" y="2331270"/>
              <a:ext cx="875914" cy="482716"/>
            </a:xfrm>
            <a:custGeom>
              <a:avLst/>
              <a:gdLst>
                <a:gd name="T0" fmla="*/ 752 w 773"/>
                <a:gd name="T1" fmla="*/ 232 h 426"/>
                <a:gd name="T2" fmla="*/ 702 w 773"/>
                <a:gd name="T3" fmla="*/ 213 h 426"/>
                <a:gd name="T4" fmla="*/ 712 w 773"/>
                <a:gd name="T5" fmla="*/ 230 h 426"/>
                <a:gd name="T6" fmla="*/ 688 w 773"/>
                <a:gd name="T7" fmla="*/ 228 h 426"/>
                <a:gd name="T8" fmla="*/ 624 w 773"/>
                <a:gd name="T9" fmla="*/ 192 h 426"/>
                <a:gd name="T10" fmla="*/ 579 w 773"/>
                <a:gd name="T11" fmla="*/ 173 h 426"/>
                <a:gd name="T12" fmla="*/ 506 w 773"/>
                <a:gd name="T13" fmla="*/ 145 h 426"/>
                <a:gd name="T14" fmla="*/ 416 w 773"/>
                <a:gd name="T15" fmla="*/ 116 h 426"/>
                <a:gd name="T16" fmla="*/ 347 w 773"/>
                <a:gd name="T17" fmla="*/ 126 h 426"/>
                <a:gd name="T18" fmla="*/ 302 w 773"/>
                <a:gd name="T19" fmla="*/ 159 h 426"/>
                <a:gd name="T20" fmla="*/ 269 w 773"/>
                <a:gd name="T21" fmla="*/ 211 h 426"/>
                <a:gd name="T22" fmla="*/ 227 w 773"/>
                <a:gd name="T23" fmla="*/ 258 h 426"/>
                <a:gd name="T24" fmla="*/ 208 w 773"/>
                <a:gd name="T25" fmla="*/ 332 h 426"/>
                <a:gd name="T26" fmla="*/ 175 w 773"/>
                <a:gd name="T27" fmla="*/ 365 h 426"/>
                <a:gd name="T28" fmla="*/ 16 w 773"/>
                <a:gd name="T29" fmla="*/ 424 h 426"/>
                <a:gd name="T30" fmla="*/ 42 w 773"/>
                <a:gd name="T31" fmla="*/ 334 h 426"/>
                <a:gd name="T32" fmla="*/ 61 w 773"/>
                <a:gd name="T33" fmla="*/ 291 h 426"/>
                <a:gd name="T34" fmla="*/ 68 w 773"/>
                <a:gd name="T35" fmla="*/ 277 h 426"/>
                <a:gd name="T36" fmla="*/ 85 w 773"/>
                <a:gd name="T37" fmla="*/ 270 h 426"/>
                <a:gd name="T38" fmla="*/ 149 w 773"/>
                <a:gd name="T39" fmla="*/ 270 h 426"/>
                <a:gd name="T40" fmla="*/ 144 w 773"/>
                <a:gd name="T41" fmla="*/ 258 h 426"/>
                <a:gd name="T42" fmla="*/ 163 w 773"/>
                <a:gd name="T43" fmla="*/ 251 h 426"/>
                <a:gd name="T44" fmla="*/ 168 w 773"/>
                <a:gd name="T45" fmla="*/ 228 h 426"/>
                <a:gd name="T46" fmla="*/ 165 w 773"/>
                <a:gd name="T47" fmla="*/ 206 h 426"/>
                <a:gd name="T48" fmla="*/ 168 w 773"/>
                <a:gd name="T49" fmla="*/ 183 h 426"/>
                <a:gd name="T50" fmla="*/ 184 w 773"/>
                <a:gd name="T51" fmla="*/ 157 h 426"/>
                <a:gd name="T52" fmla="*/ 198 w 773"/>
                <a:gd name="T53" fmla="*/ 135 h 426"/>
                <a:gd name="T54" fmla="*/ 194 w 773"/>
                <a:gd name="T55" fmla="*/ 116 h 426"/>
                <a:gd name="T56" fmla="*/ 210 w 773"/>
                <a:gd name="T57" fmla="*/ 90 h 426"/>
                <a:gd name="T58" fmla="*/ 238 w 773"/>
                <a:gd name="T59" fmla="*/ 105 h 426"/>
                <a:gd name="T60" fmla="*/ 248 w 773"/>
                <a:gd name="T61" fmla="*/ 97 h 426"/>
                <a:gd name="T62" fmla="*/ 265 w 773"/>
                <a:gd name="T63" fmla="*/ 90 h 426"/>
                <a:gd name="T64" fmla="*/ 312 w 773"/>
                <a:gd name="T65" fmla="*/ 69 h 426"/>
                <a:gd name="T66" fmla="*/ 314 w 773"/>
                <a:gd name="T67" fmla="*/ 53 h 426"/>
                <a:gd name="T68" fmla="*/ 352 w 773"/>
                <a:gd name="T69" fmla="*/ 57 h 426"/>
                <a:gd name="T70" fmla="*/ 364 w 773"/>
                <a:gd name="T71" fmla="*/ 81 h 426"/>
                <a:gd name="T72" fmla="*/ 376 w 773"/>
                <a:gd name="T73" fmla="*/ 71 h 426"/>
                <a:gd name="T74" fmla="*/ 392 w 773"/>
                <a:gd name="T75" fmla="*/ 55 h 426"/>
                <a:gd name="T76" fmla="*/ 402 w 773"/>
                <a:gd name="T77" fmla="*/ 36 h 426"/>
                <a:gd name="T78" fmla="*/ 390 w 773"/>
                <a:gd name="T79" fmla="*/ 22 h 426"/>
                <a:gd name="T80" fmla="*/ 404 w 773"/>
                <a:gd name="T81" fmla="*/ 3 h 426"/>
                <a:gd name="T82" fmla="*/ 437 w 773"/>
                <a:gd name="T83" fmla="*/ 17 h 426"/>
                <a:gd name="T84" fmla="*/ 466 w 773"/>
                <a:gd name="T85" fmla="*/ 36 h 426"/>
                <a:gd name="T86" fmla="*/ 489 w 773"/>
                <a:gd name="T87" fmla="*/ 22 h 426"/>
                <a:gd name="T88" fmla="*/ 511 w 773"/>
                <a:gd name="T89" fmla="*/ 22 h 426"/>
                <a:gd name="T90" fmla="*/ 546 w 773"/>
                <a:gd name="T91" fmla="*/ 29 h 426"/>
                <a:gd name="T92" fmla="*/ 577 w 773"/>
                <a:gd name="T93" fmla="*/ 34 h 426"/>
                <a:gd name="T94" fmla="*/ 574 w 773"/>
                <a:gd name="T95" fmla="*/ 71 h 426"/>
                <a:gd name="T96" fmla="*/ 572 w 773"/>
                <a:gd name="T97" fmla="*/ 100 h 426"/>
                <a:gd name="T98" fmla="*/ 600 w 773"/>
                <a:gd name="T99" fmla="*/ 88 h 426"/>
                <a:gd name="T100" fmla="*/ 643 w 773"/>
                <a:gd name="T101" fmla="*/ 109 h 426"/>
                <a:gd name="T102" fmla="*/ 705 w 773"/>
                <a:gd name="T103" fmla="*/ 157 h 426"/>
                <a:gd name="T104" fmla="*/ 709 w 773"/>
                <a:gd name="T105" fmla="*/ 180 h 426"/>
                <a:gd name="T106" fmla="*/ 723 w 773"/>
                <a:gd name="T107" fmla="*/ 176 h 426"/>
                <a:gd name="T108" fmla="*/ 733 w 773"/>
                <a:gd name="T109" fmla="*/ 185 h 426"/>
                <a:gd name="T110" fmla="*/ 747 w 773"/>
                <a:gd name="T111" fmla="*/ 197 h 426"/>
                <a:gd name="T112" fmla="*/ 768 w 773"/>
                <a:gd name="T113" fmla="*/ 206 h 426"/>
                <a:gd name="T114" fmla="*/ 768 w 773"/>
                <a:gd name="T115" fmla="*/ 228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73" h="426">
                  <a:moveTo>
                    <a:pt x="768" y="228"/>
                  </a:moveTo>
                  <a:lnTo>
                    <a:pt x="768" y="228"/>
                  </a:lnTo>
                  <a:lnTo>
                    <a:pt x="766" y="230"/>
                  </a:lnTo>
                  <a:lnTo>
                    <a:pt x="766" y="232"/>
                  </a:lnTo>
                  <a:lnTo>
                    <a:pt x="764" y="230"/>
                  </a:lnTo>
                  <a:lnTo>
                    <a:pt x="757" y="228"/>
                  </a:lnTo>
                  <a:lnTo>
                    <a:pt x="754" y="228"/>
                  </a:lnTo>
                  <a:lnTo>
                    <a:pt x="754" y="230"/>
                  </a:lnTo>
                  <a:lnTo>
                    <a:pt x="752" y="232"/>
                  </a:lnTo>
                  <a:lnTo>
                    <a:pt x="750" y="235"/>
                  </a:lnTo>
                  <a:lnTo>
                    <a:pt x="747" y="235"/>
                  </a:lnTo>
                  <a:lnTo>
                    <a:pt x="745" y="235"/>
                  </a:lnTo>
                  <a:lnTo>
                    <a:pt x="740" y="230"/>
                  </a:lnTo>
                  <a:lnTo>
                    <a:pt x="728" y="223"/>
                  </a:lnTo>
                  <a:lnTo>
                    <a:pt x="723" y="218"/>
                  </a:lnTo>
                  <a:lnTo>
                    <a:pt x="719" y="221"/>
                  </a:lnTo>
                  <a:lnTo>
                    <a:pt x="709" y="213"/>
                  </a:lnTo>
                  <a:lnTo>
                    <a:pt x="702" y="213"/>
                  </a:lnTo>
                  <a:lnTo>
                    <a:pt x="705" y="218"/>
                  </a:lnTo>
                  <a:lnTo>
                    <a:pt x="705" y="218"/>
                  </a:lnTo>
                  <a:lnTo>
                    <a:pt x="702" y="221"/>
                  </a:lnTo>
                  <a:lnTo>
                    <a:pt x="702" y="221"/>
                  </a:lnTo>
                  <a:lnTo>
                    <a:pt x="705" y="223"/>
                  </a:lnTo>
                  <a:lnTo>
                    <a:pt x="707" y="225"/>
                  </a:lnTo>
                  <a:lnTo>
                    <a:pt x="709" y="228"/>
                  </a:lnTo>
                  <a:lnTo>
                    <a:pt x="712" y="228"/>
                  </a:lnTo>
                  <a:lnTo>
                    <a:pt x="712" y="230"/>
                  </a:lnTo>
                  <a:lnTo>
                    <a:pt x="709" y="232"/>
                  </a:lnTo>
                  <a:lnTo>
                    <a:pt x="709" y="235"/>
                  </a:lnTo>
                  <a:lnTo>
                    <a:pt x="707" y="237"/>
                  </a:lnTo>
                  <a:lnTo>
                    <a:pt x="712" y="239"/>
                  </a:lnTo>
                  <a:lnTo>
                    <a:pt x="712" y="242"/>
                  </a:lnTo>
                  <a:lnTo>
                    <a:pt x="709" y="242"/>
                  </a:lnTo>
                  <a:lnTo>
                    <a:pt x="705" y="237"/>
                  </a:lnTo>
                  <a:lnTo>
                    <a:pt x="702" y="232"/>
                  </a:lnTo>
                  <a:lnTo>
                    <a:pt x="688" y="228"/>
                  </a:lnTo>
                  <a:lnTo>
                    <a:pt x="671" y="216"/>
                  </a:lnTo>
                  <a:lnTo>
                    <a:pt x="667" y="213"/>
                  </a:lnTo>
                  <a:lnTo>
                    <a:pt x="657" y="206"/>
                  </a:lnTo>
                  <a:lnTo>
                    <a:pt x="655" y="206"/>
                  </a:lnTo>
                  <a:lnTo>
                    <a:pt x="645" y="206"/>
                  </a:lnTo>
                  <a:lnTo>
                    <a:pt x="643" y="206"/>
                  </a:lnTo>
                  <a:lnTo>
                    <a:pt x="638" y="204"/>
                  </a:lnTo>
                  <a:lnTo>
                    <a:pt x="626" y="192"/>
                  </a:lnTo>
                  <a:lnTo>
                    <a:pt x="624" y="192"/>
                  </a:lnTo>
                  <a:lnTo>
                    <a:pt x="622" y="187"/>
                  </a:lnTo>
                  <a:lnTo>
                    <a:pt x="617" y="185"/>
                  </a:lnTo>
                  <a:lnTo>
                    <a:pt x="603" y="180"/>
                  </a:lnTo>
                  <a:lnTo>
                    <a:pt x="598" y="178"/>
                  </a:lnTo>
                  <a:lnTo>
                    <a:pt x="596" y="173"/>
                  </a:lnTo>
                  <a:lnTo>
                    <a:pt x="593" y="168"/>
                  </a:lnTo>
                  <a:lnTo>
                    <a:pt x="589" y="171"/>
                  </a:lnTo>
                  <a:lnTo>
                    <a:pt x="584" y="173"/>
                  </a:lnTo>
                  <a:lnTo>
                    <a:pt x="579" y="173"/>
                  </a:lnTo>
                  <a:lnTo>
                    <a:pt x="577" y="168"/>
                  </a:lnTo>
                  <a:lnTo>
                    <a:pt x="574" y="166"/>
                  </a:lnTo>
                  <a:lnTo>
                    <a:pt x="558" y="161"/>
                  </a:lnTo>
                  <a:lnTo>
                    <a:pt x="556" y="152"/>
                  </a:lnTo>
                  <a:lnTo>
                    <a:pt x="522" y="138"/>
                  </a:lnTo>
                  <a:lnTo>
                    <a:pt x="511" y="131"/>
                  </a:lnTo>
                  <a:lnTo>
                    <a:pt x="508" y="135"/>
                  </a:lnTo>
                  <a:lnTo>
                    <a:pt x="506" y="140"/>
                  </a:lnTo>
                  <a:lnTo>
                    <a:pt x="506" y="145"/>
                  </a:lnTo>
                  <a:lnTo>
                    <a:pt x="508" y="152"/>
                  </a:lnTo>
                  <a:lnTo>
                    <a:pt x="494" y="147"/>
                  </a:lnTo>
                  <a:lnTo>
                    <a:pt x="487" y="145"/>
                  </a:lnTo>
                  <a:lnTo>
                    <a:pt x="487" y="140"/>
                  </a:lnTo>
                  <a:lnTo>
                    <a:pt x="480" y="131"/>
                  </a:lnTo>
                  <a:lnTo>
                    <a:pt x="470" y="126"/>
                  </a:lnTo>
                  <a:lnTo>
                    <a:pt x="440" y="124"/>
                  </a:lnTo>
                  <a:lnTo>
                    <a:pt x="425" y="121"/>
                  </a:lnTo>
                  <a:lnTo>
                    <a:pt x="416" y="116"/>
                  </a:lnTo>
                  <a:lnTo>
                    <a:pt x="414" y="119"/>
                  </a:lnTo>
                  <a:lnTo>
                    <a:pt x="399" y="119"/>
                  </a:lnTo>
                  <a:lnTo>
                    <a:pt x="392" y="119"/>
                  </a:lnTo>
                  <a:lnTo>
                    <a:pt x="390" y="116"/>
                  </a:lnTo>
                  <a:lnTo>
                    <a:pt x="385" y="114"/>
                  </a:lnTo>
                  <a:lnTo>
                    <a:pt x="366" y="114"/>
                  </a:lnTo>
                  <a:lnTo>
                    <a:pt x="359" y="116"/>
                  </a:lnTo>
                  <a:lnTo>
                    <a:pt x="354" y="119"/>
                  </a:lnTo>
                  <a:lnTo>
                    <a:pt x="347" y="126"/>
                  </a:lnTo>
                  <a:lnTo>
                    <a:pt x="345" y="131"/>
                  </a:lnTo>
                  <a:lnTo>
                    <a:pt x="343" y="133"/>
                  </a:lnTo>
                  <a:lnTo>
                    <a:pt x="340" y="133"/>
                  </a:lnTo>
                  <a:lnTo>
                    <a:pt x="338" y="133"/>
                  </a:lnTo>
                  <a:lnTo>
                    <a:pt x="335" y="133"/>
                  </a:lnTo>
                  <a:lnTo>
                    <a:pt x="319" y="150"/>
                  </a:lnTo>
                  <a:lnTo>
                    <a:pt x="314" y="150"/>
                  </a:lnTo>
                  <a:lnTo>
                    <a:pt x="309" y="152"/>
                  </a:lnTo>
                  <a:lnTo>
                    <a:pt x="302" y="159"/>
                  </a:lnTo>
                  <a:lnTo>
                    <a:pt x="283" y="178"/>
                  </a:lnTo>
                  <a:lnTo>
                    <a:pt x="276" y="187"/>
                  </a:lnTo>
                  <a:lnTo>
                    <a:pt x="279" y="194"/>
                  </a:lnTo>
                  <a:lnTo>
                    <a:pt x="276" y="199"/>
                  </a:lnTo>
                  <a:lnTo>
                    <a:pt x="276" y="202"/>
                  </a:lnTo>
                  <a:lnTo>
                    <a:pt x="276" y="206"/>
                  </a:lnTo>
                  <a:lnTo>
                    <a:pt x="276" y="206"/>
                  </a:lnTo>
                  <a:lnTo>
                    <a:pt x="272" y="211"/>
                  </a:lnTo>
                  <a:lnTo>
                    <a:pt x="269" y="211"/>
                  </a:lnTo>
                  <a:lnTo>
                    <a:pt x="269" y="218"/>
                  </a:lnTo>
                  <a:lnTo>
                    <a:pt x="269" y="223"/>
                  </a:lnTo>
                  <a:lnTo>
                    <a:pt x="269" y="225"/>
                  </a:lnTo>
                  <a:lnTo>
                    <a:pt x="267" y="232"/>
                  </a:lnTo>
                  <a:lnTo>
                    <a:pt x="260" y="237"/>
                  </a:lnTo>
                  <a:lnTo>
                    <a:pt x="243" y="244"/>
                  </a:lnTo>
                  <a:lnTo>
                    <a:pt x="234" y="249"/>
                  </a:lnTo>
                  <a:lnTo>
                    <a:pt x="229" y="254"/>
                  </a:lnTo>
                  <a:lnTo>
                    <a:pt x="227" y="258"/>
                  </a:lnTo>
                  <a:lnTo>
                    <a:pt x="220" y="270"/>
                  </a:lnTo>
                  <a:lnTo>
                    <a:pt x="220" y="273"/>
                  </a:lnTo>
                  <a:lnTo>
                    <a:pt x="222" y="280"/>
                  </a:lnTo>
                  <a:lnTo>
                    <a:pt x="222" y="284"/>
                  </a:lnTo>
                  <a:lnTo>
                    <a:pt x="220" y="289"/>
                  </a:lnTo>
                  <a:lnTo>
                    <a:pt x="217" y="296"/>
                  </a:lnTo>
                  <a:lnTo>
                    <a:pt x="205" y="313"/>
                  </a:lnTo>
                  <a:lnTo>
                    <a:pt x="201" y="325"/>
                  </a:lnTo>
                  <a:lnTo>
                    <a:pt x="208" y="332"/>
                  </a:lnTo>
                  <a:lnTo>
                    <a:pt x="208" y="334"/>
                  </a:lnTo>
                  <a:lnTo>
                    <a:pt x="201" y="336"/>
                  </a:lnTo>
                  <a:lnTo>
                    <a:pt x="191" y="348"/>
                  </a:lnTo>
                  <a:lnTo>
                    <a:pt x="184" y="353"/>
                  </a:lnTo>
                  <a:lnTo>
                    <a:pt x="182" y="355"/>
                  </a:lnTo>
                  <a:lnTo>
                    <a:pt x="182" y="358"/>
                  </a:lnTo>
                  <a:lnTo>
                    <a:pt x="179" y="360"/>
                  </a:lnTo>
                  <a:lnTo>
                    <a:pt x="179" y="362"/>
                  </a:lnTo>
                  <a:lnTo>
                    <a:pt x="175" y="365"/>
                  </a:lnTo>
                  <a:lnTo>
                    <a:pt x="168" y="367"/>
                  </a:lnTo>
                  <a:lnTo>
                    <a:pt x="149" y="386"/>
                  </a:lnTo>
                  <a:lnTo>
                    <a:pt x="97" y="403"/>
                  </a:lnTo>
                  <a:lnTo>
                    <a:pt x="82" y="415"/>
                  </a:lnTo>
                  <a:lnTo>
                    <a:pt x="71" y="419"/>
                  </a:lnTo>
                  <a:lnTo>
                    <a:pt x="33" y="422"/>
                  </a:lnTo>
                  <a:lnTo>
                    <a:pt x="23" y="426"/>
                  </a:lnTo>
                  <a:lnTo>
                    <a:pt x="19" y="426"/>
                  </a:lnTo>
                  <a:lnTo>
                    <a:pt x="16" y="424"/>
                  </a:lnTo>
                  <a:lnTo>
                    <a:pt x="14" y="424"/>
                  </a:lnTo>
                  <a:lnTo>
                    <a:pt x="11" y="424"/>
                  </a:lnTo>
                  <a:lnTo>
                    <a:pt x="2" y="405"/>
                  </a:lnTo>
                  <a:lnTo>
                    <a:pt x="0" y="393"/>
                  </a:lnTo>
                  <a:lnTo>
                    <a:pt x="4" y="384"/>
                  </a:lnTo>
                  <a:lnTo>
                    <a:pt x="16" y="367"/>
                  </a:lnTo>
                  <a:lnTo>
                    <a:pt x="21" y="358"/>
                  </a:lnTo>
                  <a:lnTo>
                    <a:pt x="35" y="344"/>
                  </a:lnTo>
                  <a:lnTo>
                    <a:pt x="42" y="334"/>
                  </a:lnTo>
                  <a:lnTo>
                    <a:pt x="45" y="329"/>
                  </a:lnTo>
                  <a:lnTo>
                    <a:pt x="45" y="320"/>
                  </a:lnTo>
                  <a:lnTo>
                    <a:pt x="47" y="315"/>
                  </a:lnTo>
                  <a:lnTo>
                    <a:pt x="49" y="310"/>
                  </a:lnTo>
                  <a:lnTo>
                    <a:pt x="54" y="306"/>
                  </a:lnTo>
                  <a:lnTo>
                    <a:pt x="56" y="301"/>
                  </a:lnTo>
                  <a:lnTo>
                    <a:pt x="56" y="294"/>
                  </a:lnTo>
                  <a:lnTo>
                    <a:pt x="56" y="291"/>
                  </a:lnTo>
                  <a:lnTo>
                    <a:pt x="61" y="291"/>
                  </a:lnTo>
                  <a:lnTo>
                    <a:pt x="71" y="287"/>
                  </a:lnTo>
                  <a:lnTo>
                    <a:pt x="71" y="287"/>
                  </a:lnTo>
                  <a:lnTo>
                    <a:pt x="71" y="284"/>
                  </a:lnTo>
                  <a:lnTo>
                    <a:pt x="68" y="284"/>
                  </a:lnTo>
                  <a:lnTo>
                    <a:pt x="68" y="284"/>
                  </a:lnTo>
                  <a:lnTo>
                    <a:pt x="68" y="282"/>
                  </a:lnTo>
                  <a:lnTo>
                    <a:pt x="66" y="280"/>
                  </a:lnTo>
                  <a:lnTo>
                    <a:pt x="66" y="280"/>
                  </a:lnTo>
                  <a:lnTo>
                    <a:pt x="68" y="277"/>
                  </a:lnTo>
                  <a:lnTo>
                    <a:pt x="68" y="277"/>
                  </a:lnTo>
                  <a:lnTo>
                    <a:pt x="71" y="273"/>
                  </a:lnTo>
                  <a:lnTo>
                    <a:pt x="71" y="270"/>
                  </a:lnTo>
                  <a:lnTo>
                    <a:pt x="73" y="268"/>
                  </a:lnTo>
                  <a:lnTo>
                    <a:pt x="73" y="268"/>
                  </a:lnTo>
                  <a:lnTo>
                    <a:pt x="75" y="268"/>
                  </a:lnTo>
                  <a:lnTo>
                    <a:pt x="78" y="268"/>
                  </a:lnTo>
                  <a:lnTo>
                    <a:pt x="80" y="268"/>
                  </a:lnTo>
                  <a:lnTo>
                    <a:pt x="85" y="270"/>
                  </a:lnTo>
                  <a:lnTo>
                    <a:pt x="89" y="270"/>
                  </a:lnTo>
                  <a:lnTo>
                    <a:pt x="89" y="273"/>
                  </a:lnTo>
                  <a:lnTo>
                    <a:pt x="99" y="273"/>
                  </a:lnTo>
                  <a:lnTo>
                    <a:pt x="118" y="273"/>
                  </a:lnTo>
                  <a:lnTo>
                    <a:pt x="125" y="273"/>
                  </a:lnTo>
                  <a:lnTo>
                    <a:pt x="146" y="273"/>
                  </a:lnTo>
                  <a:lnTo>
                    <a:pt x="149" y="273"/>
                  </a:lnTo>
                  <a:lnTo>
                    <a:pt x="149" y="273"/>
                  </a:lnTo>
                  <a:lnTo>
                    <a:pt x="149" y="270"/>
                  </a:lnTo>
                  <a:lnTo>
                    <a:pt x="151" y="270"/>
                  </a:lnTo>
                  <a:lnTo>
                    <a:pt x="149" y="268"/>
                  </a:lnTo>
                  <a:lnTo>
                    <a:pt x="149" y="265"/>
                  </a:lnTo>
                  <a:lnTo>
                    <a:pt x="149" y="265"/>
                  </a:lnTo>
                  <a:lnTo>
                    <a:pt x="146" y="265"/>
                  </a:lnTo>
                  <a:lnTo>
                    <a:pt x="144" y="263"/>
                  </a:lnTo>
                  <a:lnTo>
                    <a:pt x="144" y="263"/>
                  </a:lnTo>
                  <a:lnTo>
                    <a:pt x="141" y="261"/>
                  </a:lnTo>
                  <a:lnTo>
                    <a:pt x="144" y="258"/>
                  </a:lnTo>
                  <a:lnTo>
                    <a:pt x="144" y="256"/>
                  </a:lnTo>
                  <a:lnTo>
                    <a:pt x="146" y="254"/>
                  </a:lnTo>
                  <a:lnTo>
                    <a:pt x="149" y="251"/>
                  </a:lnTo>
                  <a:lnTo>
                    <a:pt x="149" y="251"/>
                  </a:lnTo>
                  <a:lnTo>
                    <a:pt x="153" y="251"/>
                  </a:lnTo>
                  <a:lnTo>
                    <a:pt x="156" y="254"/>
                  </a:lnTo>
                  <a:lnTo>
                    <a:pt x="160" y="254"/>
                  </a:lnTo>
                  <a:lnTo>
                    <a:pt x="160" y="254"/>
                  </a:lnTo>
                  <a:lnTo>
                    <a:pt x="163" y="251"/>
                  </a:lnTo>
                  <a:lnTo>
                    <a:pt x="163" y="251"/>
                  </a:lnTo>
                  <a:lnTo>
                    <a:pt x="165" y="249"/>
                  </a:lnTo>
                  <a:lnTo>
                    <a:pt x="168" y="244"/>
                  </a:lnTo>
                  <a:lnTo>
                    <a:pt x="170" y="239"/>
                  </a:lnTo>
                  <a:lnTo>
                    <a:pt x="170" y="237"/>
                  </a:lnTo>
                  <a:lnTo>
                    <a:pt x="170" y="235"/>
                  </a:lnTo>
                  <a:lnTo>
                    <a:pt x="170" y="232"/>
                  </a:lnTo>
                  <a:lnTo>
                    <a:pt x="170" y="230"/>
                  </a:lnTo>
                  <a:lnTo>
                    <a:pt x="168" y="228"/>
                  </a:lnTo>
                  <a:lnTo>
                    <a:pt x="168" y="228"/>
                  </a:lnTo>
                  <a:lnTo>
                    <a:pt x="165" y="225"/>
                  </a:lnTo>
                  <a:lnTo>
                    <a:pt x="165" y="223"/>
                  </a:lnTo>
                  <a:lnTo>
                    <a:pt x="165" y="218"/>
                  </a:lnTo>
                  <a:lnTo>
                    <a:pt x="165" y="216"/>
                  </a:lnTo>
                  <a:lnTo>
                    <a:pt x="165" y="213"/>
                  </a:lnTo>
                  <a:lnTo>
                    <a:pt x="165" y="211"/>
                  </a:lnTo>
                  <a:lnTo>
                    <a:pt x="165" y="211"/>
                  </a:lnTo>
                  <a:lnTo>
                    <a:pt x="165" y="206"/>
                  </a:lnTo>
                  <a:lnTo>
                    <a:pt x="165" y="197"/>
                  </a:lnTo>
                  <a:lnTo>
                    <a:pt x="165" y="194"/>
                  </a:lnTo>
                  <a:lnTo>
                    <a:pt x="165" y="192"/>
                  </a:lnTo>
                  <a:lnTo>
                    <a:pt x="163" y="190"/>
                  </a:lnTo>
                  <a:lnTo>
                    <a:pt x="163" y="190"/>
                  </a:lnTo>
                  <a:lnTo>
                    <a:pt x="163" y="187"/>
                  </a:lnTo>
                  <a:lnTo>
                    <a:pt x="163" y="187"/>
                  </a:lnTo>
                  <a:lnTo>
                    <a:pt x="165" y="185"/>
                  </a:lnTo>
                  <a:lnTo>
                    <a:pt x="168" y="183"/>
                  </a:lnTo>
                  <a:lnTo>
                    <a:pt x="170" y="180"/>
                  </a:lnTo>
                  <a:lnTo>
                    <a:pt x="172" y="178"/>
                  </a:lnTo>
                  <a:lnTo>
                    <a:pt x="172" y="176"/>
                  </a:lnTo>
                  <a:lnTo>
                    <a:pt x="175" y="173"/>
                  </a:lnTo>
                  <a:lnTo>
                    <a:pt x="179" y="168"/>
                  </a:lnTo>
                  <a:lnTo>
                    <a:pt x="182" y="166"/>
                  </a:lnTo>
                  <a:lnTo>
                    <a:pt x="182" y="166"/>
                  </a:lnTo>
                  <a:lnTo>
                    <a:pt x="182" y="161"/>
                  </a:lnTo>
                  <a:lnTo>
                    <a:pt x="184" y="157"/>
                  </a:lnTo>
                  <a:lnTo>
                    <a:pt x="186" y="150"/>
                  </a:lnTo>
                  <a:lnTo>
                    <a:pt x="186" y="147"/>
                  </a:lnTo>
                  <a:lnTo>
                    <a:pt x="189" y="145"/>
                  </a:lnTo>
                  <a:lnTo>
                    <a:pt x="189" y="145"/>
                  </a:lnTo>
                  <a:lnTo>
                    <a:pt x="194" y="142"/>
                  </a:lnTo>
                  <a:lnTo>
                    <a:pt x="196" y="140"/>
                  </a:lnTo>
                  <a:lnTo>
                    <a:pt x="196" y="140"/>
                  </a:lnTo>
                  <a:lnTo>
                    <a:pt x="196" y="140"/>
                  </a:lnTo>
                  <a:lnTo>
                    <a:pt x="198" y="135"/>
                  </a:lnTo>
                  <a:lnTo>
                    <a:pt x="201" y="133"/>
                  </a:lnTo>
                  <a:lnTo>
                    <a:pt x="201" y="131"/>
                  </a:lnTo>
                  <a:lnTo>
                    <a:pt x="198" y="126"/>
                  </a:lnTo>
                  <a:lnTo>
                    <a:pt x="198" y="124"/>
                  </a:lnTo>
                  <a:lnTo>
                    <a:pt x="198" y="121"/>
                  </a:lnTo>
                  <a:lnTo>
                    <a:pt x="196" y="119"/>
                  </a:lnTo>
                  <a:lnTo>
                    <a:pt x="194" y="119"/>
                  </a:lnTo>
                  <a:lnTo>
                    <a:pt x="194" y="116"/>
                  </a:lnTo>
                  <a:lnTo>
                    <a:pt x="194" y="116"/>
                  </a:lnTo>
                  <a:lnTo>
                    <a:pt x="194" y="114"/>
                  </a:lnTo>
                  <a:lnTo>
                    <a:pt x="194" y="112"/>
                  </a:lnTo>
                  <a:lnTo>
                    <a:pt x="196" y="107"/>
                  </a:lnTo>
                  <a:lnTo>
                    <a:pt x="196" y="102"/>
                  </a:lnTo>
                  <a:lnTo>
                    <a:pt x="198" y="95"/>
                  </a:lnTo>
                  <a:lnTo>
                    <a:pt x="198" y="95"/>
                  </a:lnTo>
                  <a:lnTo>
                    <a:pt x="203" y="88"/>
                  </a:lnTo>
                  <a:lnTo>
                    <a:pt x="208" y="86"/>
                  </a:lnTo>
                  <a:lnTo>
                    <a:pt x="210" y="90"/>
                  </a:lnTo>
                  <a:lnTo>
                    <a:pt x="212" y="93"/>
                  </a:lnTo>
                  <a:lnTo>
                    <a:pt x="215" y="93"/>
                  </a:lnTo>
                  <a:lnTo>
                    <a:pt x="220" y="95"/>
                  </a:lnTo>
                  <a:lnTo>
                    <a:pt x="224" y="97"/>
                  </a:lnTo>
                  <a:lnTo>
                    <a:pt x="227" y="100"/>
                  </a:lnTo>
                  <a:lnTo>
                    <a:pt x="227" y="100"/>
                  </a:lnTo>
                  <a:lnTo>
                    <a:pt x="234" y="102"/>
                  </a:lnTo>
                  <a:lnTo>
                    <a:pt x="236" y="102"/>
                  </a:lnTo>
                  <a:lnTo>
                    <a:pt x="238" y="105"/>
                  </a:lnTo>
                  <a:lnTo>
                    <a:pt x="238" y="105"/>
                  </a:lnTo>
                  <a:lnTo>
                    <a:pt x="238" y="105"/>
                  </a:lnTo>
                  <a:lnTo>
                    <a:pt x="241" y="107"/>
                  </a:lnTo>
                  <a:lnTo>
                    <a:pt x="243" y="105"/>
                  </a:lnTo>
                  <a:lnTo>
                    <a:pt x="246" y="102"/>
                  </a:lnTo>
                  <a:lnTo>
                    <a:pt x="248" y="102"/>
                  </a:lnTo>
                  <a:lnTo>
                    <a:pt x="248" y="100"/>
                  </a:lnTo>
                  <a:lnTo>
                    <a:pt x="248" y="97"/>
                  </a:lnTo>
                  <a:lnTo>
                    <a:pt x="248" y="97"/>
                  </a:lnTo>
                  <a:lnTo>
                    <a:pt x="250" y="95"/>
                  </a:lnTo>
                  <a:lnTo>
                    <a:pt x="250" y="95"/>
                  </a:lnTo>
                  <a:lnTo>
                    <a:pt x="250" y="93"/>
                  </a:lnTo>
                  <a:lnTo>
                    <a:pt x="255" y="90"/>
                  </a:lnTo>
                  <a:lnTo>
                    <a:pt x="255" y="90"/>
                  </a:lnTo>
                  <a:lnTo>
                    <a:pt x="257" y="88"/>
                  </a:lnTo>
                  <a:lnTo>
                    <a:pt x="260" y="90"/>
                  </a:lnTo>
                  <a:lnTo>
                    <a:pt x="262" y="90"/>
                  </a:lnTo>
                  <a:lnTo>
                    <a:pt x="265" y="90"/>
                  </a:lnTo>
                  <a:lnTo>
                    <a:pt x="267" y="88"/>
                  </a:lnTo>
                  <a:lnTo>
                    <a:pt x="276" y="86"/>
                  </a:lnTo>
                  <a:lnTo>
                    <a:pt x="302" y="83"/>
                  </a:lnTo>
                  <a:lnTo>
                    <a:pt x="307" y="81"/>
                  </a:lnTo>
                  <a:lnTo>
                    <a:pt x="309" y="76"/>
                  </a:lnTo>
                  <a:lnTo>
                    <a:pt x="312" y="74"/>
                  </a:lnTo>
                  <a:lnTo>
                    <a:pt x="312" y="71"/>
                  </a:lnTo>
                  <a:lnTo>
                    <a:pt x="312" y="71"/>
                  </a:lnTo>
                  <a:lnTo>
                    <a:pt x="312" y="69"/>
                  </a:lnTo>
                  <a:lnTo>
                    <a:pt x="312" y="67"/>
                  </a:lnTo>
                  <a:lnTo>
                    <a:pt x="312" y="67"/>
                  </a:lnTo>
                  <a:lnTo>
                    <a:pt x="309" y="64"/>
                  </a:lnTo>
                  <a:lnTo>
                    <a:pt x="309" y="64"/>
                  </a:lnTo>
                  <a:lnTo>
                    <a:pt x="312" y="62"/>
                  </a:lnTo>
                  <a:lnTo>
                    <a:pt x="312" y="60"/>
                  </a:lnTo>
                  <a:lnTo>
                    <a:pt x="312" y="57"/>
                  </a:lnTo>
                  <a:lnTo>
                    <a:pt x="312" y="55"/>
                  </a:lnTo>
                  <a:lnTo>
                    <a:pt x="314" y="53"/>
                  </a:lnTo>
                  <a:lnTo>
                    <a:pt x="314" y="53"/>
                  </a:lnTo>
                  <a:lnTo>
                    <a:pt x="317" y="53"/>
                  </a:lnTo>
                  <a:lnTo>
                    <a:pt x="319" y="50"/>
                  </a:lnTo>
                  <a:lnTo>
                    <a:pt x="345" y="50"/>
                  </a:lnTo>
                  <a:lnTo>
                    <a:pt x="347" y="53"/>
                  </a:lnTo>
                  <a:lnTo>
                    <a:pt x="347" y="53"/>
                  </a:lnTo>
                  <a:lnTo>
                    <a:pt x="350" y="53"/>
                  </a:lnTo>
                  <a:lnTo>
                    <a:pt x="350" y="55"/>
                  </a:lnTo>
                  <a:lnTo>
                    <a:pt x="352" y="57"/>
                  </a:lnTo>
                  <a:lnTo>
                    <a:pt x="352" y="60"/>
                  </a:lnTo>
                  <a:lnTo>
                    <a:pt x="357" y="62"/>
                  </a:lnTo>
                  <a:lnTo>
                    <a:pt x="359" y="67"/>
                  </a:lnTo>
                  <a:lnTo>
                    <a:pt x="359" y="69"/>
                  </a:lnTo>
                  <a:lnTo>
                    <a:pt x="362" y="71"/>
                  </a:lnTo>
                  <a:lnTo>
                    <a:pt x="364" y="74"/>
                  </a:lnTo>
                  <a:lnTo>
                    <a:pt x="364" y="74"/>
                  </a:lnTo>
                  <a:lnTo>
                    <a:pt x="364" y="79"/>
                  </a:lnTo>
                  <a:lnTo>
                    <a:pt x="364" y="81"/>
                  </a:lnTo>
                  <a:lnTo>
                    <a:pt x="364" y="83"/>
                  </a:lnTo>
                  <a:lnTo>
                    <a:pt x="364" y="83"/>
                  </a:lnTo>
                  <a:lnTo>
                    <a:pt x="366" y="83"/>
                  </a:lnTo>
                  <a:lnTo>
                    <a:pt x="366" y="83"/>
                  </a:lnTo>
                  <a:lnTo>
                    <a:pt x="366" y="83"/>
                  </a:lnTo>
                  <a:lnTo>
                    <a:pt x="369" y="79"/>
                  </a:lnTo>
                  <a:lnTo>
                    <a:pt x="371" y="76"/>
                  </a:lnTo>
                  <a:lnTo>
                    <a:pt x="371" y="74"/>
                  </a:lnTo>
                  <a:lnTo>
                    <a:pt x="376" y="71"/>
                  </a:lnTo>
                  <a:lnTo>
                    <a:pt x="376" y="69"/>
                  </a:lnTo>
                  <a:lnTo>
                    <a:pt x="378" y="69"/>
                  </a:lnTo>
                  <a:lnTo>
                    <a:pt x="378" y="67"/>
                  </a:lnTo>
                  <a:lnTo>
                    <a:pt x="378" y="64"/>
                  </a:lnTo>
                  <a:lnTo>
                    <a:pt x="378" y="60"/>
                  </a:lnTo>
                  <a:lnTo>
                    <a:pt x="380" y="57"/>
                  </a:lnTo>
                  <a:lnTo>
                    <a:pt x="380" y="57"/>
                  </a:lnTo>
                  <a:lnTo>
                    <a:pt x="385" y="55"/>
                  </a:lnTo>
                  <a:lnTo>
                    <a:pt x="392" y="55"/>
                  </a:lnTo>
                  <a:lnTo>
                    <a:pt x="399" y="55"/>
                  </a:lnTo>
                  <a:lnTo>
                    <a:pt x="399" y="55"/>
                  </a:lnTo>
                  <a:lnTo>
                    <a:pt x="402" y="53"/>
                  </a:lnTo>
                  <a:lnTo>
                    <a:pt x="404" y="50"/>
                  </a:lnTo>
                  <a:lnTo>
                    <a:pt x="404" y="48"/>
                  </a:lnTo>
                  <a:lnTo>
                    <a:pt x="404" y="48"/>
                  </a:lnTo>
                  <a:lnTo>
                    <a:pt x="404" y="45"/>
                  </a:lnTo>
                  <a:lnTo>
                    <a:pt x="402" y="41"/>
                  </a:lnTo>
                  <a:lnTo>
                    <a:pt x="402" y="36"/>
                  </a:lnTo>
                  <a:lnTo>
                    <a:pt x="402" y="34"/>
                  </a:lnTo>
                  <a:lnTo>
                    <a:pt x="402" y="34"/>
                  </a:lnTo>
                  <a:lnTo>
                    <a:pt x="402" y="31"/>
                  </a:lnTo>
                  <a:lnTo>
                    <a:pt x="399" y="31"/>
                  </a:lnTo>
                  <a:lnTo>
                    <a:pt x="397" y="29"/>
                  </a:lnTo>
                  <a:lnTo>
                    <a:pt x="392" y="27"/>
                  </a:lnTo>
                  <a:lnTo>
                    <a:pt x="392" y="24"/>
                  </a:lnTo>
                  <a:lnTo>
                    <a:pt x="390" y="24"/>
                  </a:lnTo>
                  <a:lnTo>
                    <a:pt x="390" y="22"/>
                  </a:lnTo>
                  <a:lnTo>
                    <a:pt x="392" y="22"/>
                  </a:lnTo>
                  <a:lnTo>
                    <a:pt x="397" y="17"/>
                  </a:lnTo>
                  <a:lnTo>
                    <a:pt x="399" y="12"/>
                  </a:lnTo>
                  <a:lnTo>
                    <a:pt x="399" y="12"/>
                  </a:lnTo>
                  <a:lnTo>
                    <a:pt x="399" y="10"/>
                  </a:lnTo>
                  <a:lnTo>
                    <a:pt x="399" y="5"/>
                  </a:lnTo>
                  <a:lnTo>
                    <a:pt x="402" y="3"/>
                  </a:lnTo>
                  <a:lnTo>
                    <a:pt x="402" y="3"/>
                  </a:lnTo>
                  <a:lnTo>
                    <a:pt x="404" y="3"/>
                  </a:lnTo>
                  <a:lnTo>
                    <a:pt x="409" y="0"/>
                  </a:lnTo>
                  <a:lnTo>
                    <a:pt x="411" y="0"/>
                  </a:lnTo>
                  <a:lnTo>
                    <a:pt x="414" y="0"/>
                  </a:lnTo>
                  <a:lnTo>
                    <a:pt x="416" y="5"/>
                  </a:lnTo>
                  <a:lnTo>
                    <a:pt x="418" y="5"/>
                  </a:lnTo>
                  <a:lnTo>
                    <a:pt x="421" y="8"/>
                  </a:lnTo>
                  <a:lnTo>
                    <a:pt x="428" y="10"/>
                  </a:lnTo>
                  <a:lnTo>
                    <a:pt x="430" y="12"/>
                  </a:lnTo>
                  <a:lnTo>
                    <a:pt x="437" y="17"/>
                  </a:lnTo>
                  <a:lnTo>
                    <a:pt x="440" y="19"/>
                  </a:lnTo>
                  <a:lnTo>
                    <a:pt x="456" y="24"/>
                  </a:lnTo>
                  <a:lnTo>
                    <a:pt x="459" y="24"/>
                  </a:lnTo>
                  <a:lnTo>
                    <a:pt x="461" y="27"/>
                  </a:lnTo>
                  <a:lnTo>
                    <a:pt x="461" y="31"/>
                  </a:lnTo>
                  <a:lnTo>
                    <a:pt x="463" y="31"/>
                  </a:lnTo>
                  <a:lnTo>
                    <a:pt x="463" y="34"/>
                  </a:lnTo>
                  <a:lnTo>
                    <a:pt x="463" y="34"/>
                  </a:lnTo>
                  <a:lnTo>
                    <a:pt x="466" y="36"/>
                  </a:lnTo>
                  <a:lnTo>
                    <a:pt x="468" y="36"/>
                  </a:lnTo>
                  <a:lnTo>
                    <a:pt x="470" y="36"/>
                  </a:lnTo>
                  <a:lnTo>
                    <a:pt x="475" y="38"/>
                  </a:lnTo>
                  <a:lnTo>
                    <a:pt x="477" y="36"/>
                  </a:lnTo>
                  <a:lnTo>
                    <a:pt x="482" y="36"/>
                  </a:lnTo>
                  <a:lnTo>
                    <a:pt x="485" y="34"/>
                  </a:lnTo>
                  <a:lnTo>
                    <a:pt x="487" y="31"/>
                  </a:lnTo>
                  <a:lnTo>
                    <a:pt x="489" y="29"/>
                  </a:lnTo>
                  <a:lnTo>
                    <a:pt x="489" y="22"/>
                  </a:lnTo>
                  <a:lnTo>
                    <a:pt x="494" y="19"/>
                  </a:lnTo>
                  <a:lnTo>
                    <a:pt x="496" y="17"/>
                  </a:lnTo>
                  <a:lnTo>
                    <a:pt x="499" y="17"/>
                  </a:lnTo>
                  <a:lnTo>
                    <a:pt x="501" y="19"/>
                  </a:lnTo>
                  <a:lnTo>
                    <a:pt x="503" y="19"/>
                  </a:lnTo>
                  <a:lnTo>
                    <a:pt x="506" y="24"/>
                  </a:lnTo>
                  <a:lnTo>
                    <a:pt x="508" y="24"/>
                  </a:lnTo>
                  <a:lnTo>
                    <a:pt x="508" y="24"/>
                  </a:lnTo>
                  <a:lnTo>
                    <a:pt x="511" y="22"/>
                  </a:lnTo>
                  <a:lnTo>
                    <a:pt x="515" y="19"/>
                  </a:lnTo>
                  <a:lnTo>
                    <a:pt x="518" y="19"/>
                  </a:lnTo>
                  <a:lnTo>
                    <a:pt x="520" y="22"/>
                  </a:lnTo>
                  <a:lnTo>
                    <a:pt x="534" y="29"/>
                  </a:lnTo>
                  <a:lnTo>
                    <a:pt x="534" y="29"/>
                  </a:lnTo>
                  <a:lnTo>
                    <a:pt x="537" y="29"/>
                  </a:lnTo>
                  <a:lnTo>
                    <a:pt x="539" y="29"/>
                  </a:lnTo>
                  <a:lnTo>
                    <a:pt x="544" y="29"/>
                  </a:lnTo>
                  <a:lnTo>
                    <a:pt x="546" y="29"/>
                  </a:lnTo>
                  <a:lnTo>
                    <a:pt x="548" y="27"/>
                  </a:lnTo>
                  <a:lnTo>
                    <a:pt x="551" y="24"/>
                  </a:lnTo>
                  <a:lnTo>
                    <a:pt x="551" y="22"/>
                  </a:lnTo>
                  <a:lnTo>
                    <a:pt x="553" y="22"/>
                  </a:lnTo>
                  <a:lnTo>
                    <a:pt x="556" y="22"/>
                  </a:lnTo>
                  <a:lnTo>
                    <a:pt x="558" y="27"/>
                  </a:lnTo>
                  <a:lnTo>
                    <a:pt x="560" y="29"/>
                  </a:lnTo>
                  <a:lnTo>
                    <a:pt x="563" y="31"/>
                  </a:lnTo>
                  <a:lnTo>
                    <a:pt x="577" y="34"/>
                  </a:lnTo>
                  <a:lnTo>
                    <a:pt x="579" y="36"/>
                  </a:lnTo>
                  <a:lnTo>
                    <a:pt x="582" y="48"/>
                  </a:lnTo>
                  <a:lnTo>
                    <a:pt x="582" y="55"/>
                  </a:lnTo>
                  <a:lnTo>
                    <a:pt x="582" y="57"/>
                  </a:lnTo>
                  <a:lnTo>
                    <a:pt x="582" y="60"/>
                  </a:lnTo>
                  <a:lnTo>
                    <a:pt x="579" y="67"/>
                  </a:lnTo>
                  <a:lnTo>
                    <a:pt x="577" y="69"/>
                  </a:lnTo>
                  <a:lnTo>
                    <a:pt x="574" y="69"/>
                  </a:lnTo>
                  <a:lnTo>
                    <a:pt x="574" y="71"/>
                  </a:lnTo>
                  <a:lnTo>
                    <a:pt x="572" y="71"/>
                  </a:lnTo>
                  <a:lnTo>
                    <a:pt x="572" y="74"/>
                  </a:lnTo>
                  <a:lnTo>
                    <a:pt x="572" y="74"/>
                  </a:lnTo>
                  <a:lnTo>
                    <a:pt x="570" y="88"/>
                  </a:lnTo>
                  <a:lnTo>
                    <a:pt x="570" y="90"/>
                  </a:lnTo>
                  <a:lnTo>
                    <a:pt x="570" y="93"/>
                  </a:lnTo>
                  <a:lnTo>
                    <a:pt x="570" y="95"/>
                  </a:lnTo>
                  <a:lnTo>
                    <a:pt x="570" y="97"/>
                  </a:lnTo>
                  <a:lnTo>
                    <a:pt x="572" y="100"/>
                  </a:lnTo>
                  <a:lnTo>
                    <a:pt x="574" y="100"/>
                  </a:lnTo>
                  <a:lnTo>
                    <a:pt x="582" y="97"/>
                  </a:lnTo>
                  <a:lnTo>
                    <a:pt x="586" y="95"/>
                  </a:lnTo>
                  <a:lnTo>
                    <a:pt x="586" y="95"/>
                  </a:lnTo>
                  <a:lnTo>
                    <a:pt x="589" y="93"/>
                  </a:lnTo>
                  <a:lnTo>
                    <a:pt x="589" y="93"/>
                  </a:lnTo>
                  <a:lnTo>
                    <a:pt x="591" y="90"/>
                  </a:lnTo>
                  <a:lnTo>
                    <a:pt x="593" y="88"/>
                  </a:lnTo>
                  <a:lnTo>
                    <a:pt x="600" y="88"/>
                  </a:lnTo>
                  <a:lnTo>
                    <a:pt x="605" y="88"/>
                  </a:lnTo>
                  <a:lnTo>
                    <a:pt x="610" y="88"/>
                  </a:lnTo>
                  <a:lnTo>
                    <a:pt x="617" y="86"/>
                  </a:lnTo>
                  <a:lnTo>
                    <a:pt x="619" y="88"/>
                  </a:lnTo>
                  <a:lnTo>
                    <a:pt x="636" y="93"/>
                  </a:lnTo>
                  <a:lnTo>
                    <a:pt x="636" y="95"/>
                  </a:lnTo>
                  <a:lnTo>
                    <a:pt x="638" y="97"/>
                  </a:lnTo>
                  <a:lnTo>
                    <a:pt x="641" y="102"/>
                  </a:lnTo>
                  <a:lnTo>
                    <a:pt x="643" y="109"/>
                  </a:lnTo>
                  <a:lnTo>
                    <a:pt x="650" y="114"/>
                  </a:lnTo>
                  <a:lnTo>
                    <a:pt x="660" y="124"/>
                  </a:lnTo>
                  <a:lnTo>
                    <a:pt x="671" y="133"/>
                  </a:lnTo>
                  <a:lnTo>
                    <a:pt x="697" y="147"/>
                  </a:lnTo>
                  <a:lnTo>
                    <a:pt x="702" y="150"/>
                  </a:lnTo>
                  <a:lnTo>
                    <a:pt x="705" y="152"/>
                  </a:lnTo>
                  <a:lnTo>
                    <a:pt x="705" y="152"/>
                  </a:lnTo>
                  <a:lnTo>
                    <a:pt x="705" y="154"/>
                  </a:lnTo>
                  <a:lnTo>
                    <a:pt x="705" y="157"/>
                  </a:lnTo>
                  <a:lnTo>
                    <a:pt x="705" y="159"/>
                  </a:lnTo>
                  <a:lnTo>
                    <a:pt x="705" y="159"/>
                  </a:lnTo>
                  <a:lnTo>
                    <a:pt x="705" y="161"/>
                  </a:lnTo>
                  <a:lnTo>
                    <a:pt x="707" y="168"/>
                  </a:lnTo>
                  <a:lnTo>
                    <a:pt x="709" y="171"/>
                  </a:lnTo>
                  <a:lnTo>
                    <a:pt x="709" y="173"/>
                  </a:lnTo>
                  <a:lnTo>
                    <a:pt x="709" y="176"/>
                  </a:lnTo>
                  <a:lnTo>
                    <a:pt x="709" y="178"/>
                  </a:lnTo>
                  <a:lnTo>
                    <a:pt x="709" y="180"/>
                  </a:lnTo>
                  <a:lnTo>
                    <a:pt x="712" y="180"/>
                  </a:lnTo>
                  <a:lnTo>
                    <a:pt x="712" y="178"/>
                  </a:lnTo>
                  <a:lnTo>
                    <a:pt x="712" y="178"/>
                  </a:lnTo>
                  <a:lnTo>
                    <a:pt x="714" y="171"/>
                  </a:lnTo>
                  <a:lnTo>
                    <a:pt x="716" y="171"/>
                  </a:lnTo>
                  <a:lnTo>
                    <a:pt x="716" y="171"/>
                  </a:lnTo>
                  <a:lnTo>
                    <a:pt x="721" y="173"/>
                  </a:lnTo>
                  <a:lnTo>
                    <a:pt x="723" y="173"/>
                  </a:lnTo>
                  <a:lnTo>
                    <a:pt x="723" y="176"/>
                  </a:lnTo>
                  <a:lnTo>
                    <a:pt x="723" y="178"/>
                  </a:lnTo>
                  <a:lnTo>
                    <a:pt x="721" y="183"/>
                  </a:lnTo>
                  <a:lnTo>
                    <a:pt x="721" y="183"/>
                  </a:lnTo>
                  <a:lnTo>
                    <a:pt x="721" y="185"/>
                  </a:lnTo>
                  <a:lnTo>
                    <a:pt x="721" y="187"/>
                  </a:lnTo>
                  <a:lnTo>
                    <a:pt x="723" y="187"/>
                  </a:lnTo>
                  <a:lnTo>
                    <a:pt x="726" y="187"/>
                  </a:lnTo>
                  <a:lnTo>
                    <a:pt x="728" y="187"/>
                  </a:lnTo>
                  <a:lnTo>
                    <a:pt x="733" y="185"/>
                  </a:lnTo>
                  <a:lnTo>
                    <a:pt x="735" y="185"/>
                  </a:lnTo>
                  <a:lnTo>
                    <a:pt x="738" y="185"/>
                  </a:lnTo>
                  <a:lnTo>
                    <a:pt x="742" y="187"/>
                  </a:lnTo>
                  <a:lnTo>
                    <a:pt x="745" y="187"/>
                  </a:lnTo>
                  <a:lnTo>
                    <a:pt x="747" y="190"/>
                  </a:lnTo>
                  <a:lnTo>
                    <a:pt x="747" y="190"/>
                  </a:lnTo>
                  <a:lnTo>
                    <a:pt x="747" y="192"/>
                  </a:lnTo>
                  <a:lnTo>
                    <a:pt x="747" y="194"/>
                  </a:lnTo>
                  <a:lnTo>
                    <a:pt x="747" y="197"/>
                  </a:lnTo>
                  <a:lnTo>
                    <a:pt x="750" y="199"/>
                  </a:lnTo>
                  <a:lnTo>
                    <a:pt x="750" y="202"/>
                  </a:lnTo>
                  <a:lnTo>
                    <a:pt x="752" y="204"/>
                  </a:lnTo>
                  <a:lnTo>
                    <a:pt x="754" y="204"/>
                  </a:lnTo>
                  <a:lnTo>
                    <a:pt x="757" y="204"/>
                  </a:lnTo>
                  <a:lnTo>
                    <a:pt x="759" y="204"/>
                  </a:lnTo>
                  <a:lnTo>
                    <a:pt x="761" y="204"/>
                  </a:lnTo>
                  <a:lnTo>
                    <a:pt x="764" y="204"/>
                  </a:lnTo>
                  <a:lnTo>
                    <a:pt x="768" y="206"/>
                  </a:lnTo>
                  <a:lnTo>
                    <a:pt x="771" y="209"/>
                  </a:lnTo>
                  <a:lnTo>
                    <a:pt x="773" y="211"/>
                  </a:lnTo>
                  <a:lnTo>
                    <a:pt x="773" y="213"/>
                  </a:lnTo>
                  <a:lnTo>
                    <a:pt x="773" y="213"/>
                  </a:lnTo>
                  <a:lnTo>
                    <a:pt x="773" y="216"/>
                  </a:lnTo>
                  <a:lnTo>
                    <a:pt x="771" y="221"/>
                  </a:lnTo>
                  <a:lnTo>
                    <a:pt x="768" y="223"/>
                  </a:lnTo>
                  <a:lnTo>
                    <a:pt x="768" y="225"/>
                  </a:lnTo>
                  <a:lnTo>
                    <a:pt x="768" y="22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3" name="Freeform 17">
              <a:extLst>
                <a:ext uri="{FF2B5EF4-FFF2-40B4-BE49-F238E27FC236}">
                  <a16:creationId xmlns:a16="http://schemas.microsoft.com/office/drawing/2014/main" id="{5F580237-1EF5-488C-8527-7F708D0EEB4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25300" y="3959585"/>
              <a:ext cx="625491" cy="1179594"/>
            </a:xfrm>
            <a:custGeom>
              <a:avLst/>
              <a:gdLst>
                <a:gd name="T0" fmla="*/ 381 w 552"/>
                <a:gd name="T1" fmla="*/ 2 h 1041"/>
                <a:gd name="T2" fmla="*/ 407 w 552"/>
                <a:gd name="T3" fmla="*/ 11 h 1041"/>
                <a:gd name="T4" fmla="*/ 398 w 552"/>
                <a:gd name="T5" fmla="*/ 21 h 1041"/>
                <a:gd name="T6" fmla="*/ 114 w 552"/>
                <a:gd name="T7" fmla="*/ 955 h 1041"/>
                <a:gd name="T8" fmla="*/ 31 w 552"/>
                <a:gd name="T9" fmla="*/ 120 h 1041"/>
                <a:gd name="T10" fmla="*/ 48 w 552"/>
                <a:gd name="T11" fmla="*/ 101 h 1041"/>
                <a:gd name="T12" fmla="*/ 17 w 552"/>
                <a:gd name="T13" fmla="*/ 146 h 1041"/>
                <a:gd name="T14" fmla="*/ 173 w 552"/>
                <a:gd name="T15" fmla="*/ 972 h 1041"/>
                <a:gd name="T16" fmla="*/ 135 w 552"/>
                <a:gd name="T17" fmla="*/ 958 h 1041"/>
                <a:gd name="T18" fmla="*/ 178 w 552"/>
                <a:gd name="T19" fmla="*/ 960 h 1041"/>
                <a:gd name="T20" fmla="*/ 523 w 552"/>
                <a:gd name="T21" fmla="*/ 265 h 1041"/>
                <a:gd name="T22" fmla="*/ 495 w 552"/>
                <a:gd name="T23" fmla="*/ 179 h 1041"/>
                <a:gd name="T24" fmla="*/ 481 w 552"/>
                <a:gd name="T25" fmla="*/ 153 h 1041"/>
                <a:gd name="T26" fmla="*/ 450 w 552"/>
                <a:gd name="T27" fmla="*/ 144 h 1041"/>
                <a:gd name="T28" fmla="*/ 448 w 552"/>
                <a:gd name="T29" fmla="*/ 125 h 1041"/>
                <a:gd name="T30" fmla="*/ 448 w 552"/>
                <a:gd name="T31" fmla="*/ 99 h 1041"/>
                <a:gd name="T32" fmla="*/ 433 w 552"/>
                <a:gd name="T33" fmla="*/ 99 h 1041"/>
                <a:gd name="T34" fmla="*/ 438 w 552"/>
                <a:gd name="T35" fmla="*/ 54 h 1041"/>
                <a:gd name="T36" fmla="*/ 422 w 552"/>
                <a:gd name="T37" fmla="*/ 47 h 1041"/>
                <a:gd name="T38" fmla="*/ 400 w 552"/>
                <a:gd name="T39" fmla="*/ 61 h 1041"/>
                <a:gd name="T40" fmla="*/ 388 w 552"/>
                <a:gd name="T41" fmla="*/ 33 h 1041"/>
                <a:gd name="T42" fmla="*/ 348 w 552"/>
                <a:gd name="T43" fmla="*/ 33 h 1041"/>
                <a:gd name="T44" fmla="*/ 336 w 552"/>
                <a:gd name="T45" fmla="*/ 9 h 1041"/>
                <a:gd name="T46" fmla="*/ 301 w 552"/>
                <a:gd name="T47" fmla="*/ 52 h 1041"/>
                <a:gd name="T48" fmla="*/ 237 w 552"/>
                <a:gd name="T49" fmla="*/ 113 h 1041"/>
                <a:gd name="T50" fmla="*/ 175 w 552"/>
                <a:gd name="T51" fmla="*/ 168 h 1041"/>
                <a:gd name="T52" fmla="*/ 24 w 552"/>
                <a:gd name="T53" fmla="*/ 184 h 1041"/>
                <a:gd name="T54" fmla="*/ 12 w 552"/>
                <a:gd name="T55" fmla="*/ 187 h 1041"/>
                <a:gd name="T56" fmla="*/ 22 w 552"/>
                <a:gd name="T57" fmla="*/ 284 h 1041"/>
                <a:gd name="T58" fmla="*/ 17 w 552"/>
                <a:gd name="T59" fmla="*/ 328 h 1041"/>
                <a:gd name="T60" fmla="*/ 71 w 552"/>
                <a:gd name="T61" fmla="*/ 354 h 1041"/>
                <a:gd name="T62" fmla="*/ 128 w 552"/>
                <a:gd name="T63" fmla="*/ 442 h 1041"/>
                <a:gd name="T64" fmla="*/ 123 w 552"/>
                <a:gd name="T65" fmla="*/ 546 h 1041"/>
                <a:gd name="T66" fmla="*/ 116 w 552"/>
                <a:gd name="T67" fmla="*/ 598 h 1041"/>
                <a:gd name="T68" fmla="*/ 133 w 552"/>
                <a:gd name="T69" fmla="*/ 617 h 1041"/>
                <a:gd name="T70" fmla="*/ 171 w 552"/>
                <a:gd name="T71" fmla="*/ 622 h 1041"/>
                <a:gd name="T72" fmla="*/ 168 w 552"/>
                <a:gd name="T73" fmla="*/ 662 h 1041"/>
                <a:gd name="T74" fmla="*/ 138 w 552"/>
                <a:gd name="T75" fmla="*/ 672 h 1041"/>
                <a:gd name="T76" fmla="*/ 142 w 552"/>
                <a:gd name="T77" fmla="*/ 776 h 1041"/>
                <a:gd name="T78" fmla="*/ 147 w 552"/>
                <a:gd name="T79" fmla="*/ 849 h 1041"/>
                <a:gd name="T80" fmla="*/ 147 w 552"/>
                <a:gd name="T81" fmla="*/ 915 h 1041"/>
                <a:gd name="T82" fmla="*/ 171 w 552"/>
                <a:gd name="T83" fmla="*/ 939 h 1041"/>
                <a:gd name="T84" fmla="*/ 204 w 552"/>
                <a:gd name="T85" fmla="*/ 963 h 1041"/>
                <a:gd name="T86" fmla="*/ 239 w 552"/>
                <a:gd name="T87" fmla="*/ 1041 h 1041"/>
                <a:gd name="T88" fmla="*/ 303 w 552"/>
                <a:gd name="T89" fmla="*/ 1026 h 1041"/>
                <a:gd name="T90" fmla="*/ 358 w 552"/>
                <a:gd name="T91" fmla="*/ 972 h 1041"/>
                <a:gd name="T92" fmla="*/ 367 w 552"/>
                <a:gd name="T93" fmla="*/ 880 h 1041"/>
                <a:gd name="T94" fmla="*/ 343 w 552"/>
                <a:gd name="T95" fmla="*/ 861 h 1041"/>
                <a:gd name="T96" fmla="*/ 403 w 552"/>
                <a:gd name="T97" fmla="*/ 877 h 1041"/>
                <a:gd name="T98" fmla="*/ 464 w 552"/>
                <a:gd name="T99" fmla="*/ 882 h 1041"/>
                <a:gd name="T100" fmla="*/ 511 w 552"/>
                <a:gd name="T101" fmla="*/ 903 h 1041"/>
                <a:gd name="T102" fmla="*/ 528 w 552"/>
                <a:gd name="T103" fmla="*/ 866 h 1041"/>
                <a:gd name="T104" fmla="*/ 535 w 552"/>
                <a:gd name="T105" fmla="*/ 780 h 1041"/>
                <a:gd name="T106" fmla="*/ 540 w 552"/>
                <a:gd name="T107" fmla="*/ 645 h 1041"/>
                <a:gd name="T108" fmla="*/ 535 w 552"/>
                <a:gd name="T109" fmla="*/ 579 h 1041"/>
                <a:gd name="T110" fmla="*/ 540 w 552"/>
                <a:gd name="T111" fmla="*/ 546 h 1041"/>
                <a:gd name="T112" fmla="*/ 504 w 552"/>
                <a:gd name="T113" fmla="*/ 442 h 1041"/>
                <a:gd name="T114" fmla="*/ 537 w 552"/>
                <a:gd name="T115" fmla="*/ 354 h 1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52" h="1041">
                  <a:moveTo>
                    <a:pt x="393" y="16"/>
                  </a:moveTo>
                  <a:lnTo>
                    <a:pt x="393" y="16"/>
                  </a:lnTo>
                  <a:lnTo>
                    <a:pt x="393" y="16"/>
                  </a:lnTo>
                  <a:lnTo>
                    <a:pt x="381" y="21"/>
                  </a:lnTo>
                  <a:lnTo>
                    <a:pt x="377" y="21"/>
                  </a:lnTo>
                  <a:lnTo>
                    <a:pt x="374" y="19"/>
                  </a:lnTo>
                  <a:lnTo>
                    <a:pt x="374" y="14"/>
                  </a:lnTo>
                  <a:lnTo>
                    <a:pt x="374" y="11"/>
                  </a:lnTo>
                  <a:lnTo>
                    <a:pt x="377" y="11"/>
                  </a:lnTo>
                  <a:lnTo>
                    <a:pt x="379" y="9"/>
                  </a:lnTo>
                  <a:lnTo>
                    <a:pt x="381" y="7"/>
                  </a:lnTo>
                  <a:lnTo>
                    <a:pt x="381" y="2"/>
                  </a:lnTo>
                  <a:lnTo>
                    <a:pt x="381" y="2"/>
                  </a:lnTo>
                  <a:lnTo>
                    <a:pt x="384" y="0"/>
                  </a:lnTo>
                  <a:lnTo>
                    <a:pt x="386" y="0"/>
                  </a:lnTo>
                  <a:lnTo>
                    <a:pt x="388" y="0"/>
                  </a:lnTo>
                  <a:lnTo>
                    <a:pt x="391" y="2"/>
                  </a:lnTo>
                  <a:lnTo>
                    <a:pt x="391" y="4"/>
                  </a:lnTo>
                  <a:lnTo>
                    <a:pt x="391" y="9"/>
                  </a:lnTo>
                  <a:lnTo>
                    <a:pt x="391" y="11"/>
                  </a:lnTo>
                  <a:lnTo>
                    <a:pt x="393" y="14"/>
                  </a:lnTo>
                  <a:lnTo>
                    <a:pt x="393" y="16"/>
                  </a:lnTo>
                  <a:close/>
                  <a:moveTo>
                    <a:pt x="407" y="11"/>
                  </a:moveTo>
                  <a:lnTo>
                    <a:pt x="407" y="11"/>
                  </a:lnTo>
                  <a:lnTo>
                    <a:pt x="407" y="11"/>
                  </a:lnTo>
                  <a:lnTo>
                    <a:pt x="407" y="16"/>
                  </a:lnTo>
                  <a:lnTo>
                    <a:pt x="407" y="28"/>
                  </a:lnTo>
                  <a:lnTo>
                    <a:pt x="407" y="30"/>
                  </a:lnTo>
                  <a:lnTo>
                    <a:pt x="407" y="33"/>
                  </a:lnTo>
                  <a:lnTo>
                    <a:pt x="407" y="35"/>
                  </a:lnTo>
                  <a:lnTo>
                    <a:pt x="405" y="35"/>
                  </a:lnTo>
                  <a:lnTo>
                    <a:pt x="403" y="33"/>
                  </a:lnTo>
                  <a:lnTo>
                    <a:pt x="400" y="30"/>
                  </a:lnTo>
                  <a:lnTo>
                    <a:pt x="398" y="30"/>
                  </a:lnTo>
                  <a:lnTo>
                    <a:pt x="395" y="30"/>
                  </a:lnTo>
                  <a:lnTo>
                    <a:pt x="398" y="21"/>
                  </a:lnTo>
                  <a:lnTo>
                    <a:pt x="398" y="19"/>
                  </a:lnTo>
                  <a:lnTo>
                    <a:pt x="398" y="16"/>
                  </a:lnTo>
                  <a:lnTo>
                    <a:pt x="400" y="9"/>
                  </a:lnTo>
                  <a:lnTo>
                    <a:pt x="400" y="4"/>
                  </a:lnTo>
                  <a:lnTo>
                    <a:pt x="403" y="7"/>
                  </a:lnTo>
                  <a:lnTo>
                    <a:pt x="405" y="7"/>
                  </a:lnTo>
                  <a:lnTo>
                    <a:pt x="407" y="11"/>
                  </a:lnTo>
                  <a:close/>
                  <a:moveTo>
                    <a:pt x="116" y="927"/>
                  </a:moveTo>
                  <a:lnTo>
                    <a:pt x="116" y="927"/>
                  </a:lnTo>
                  <a:lnTo>
                    <a:pt x="121" y="944"/>
                  </a:lnTo>
                  <a:lnTo>
                    <a:pt x="119" y="951"/>
                  </a:lnTo>
                  <a:lnTo>
                    <a:pt x="114" y="955"/>
                  </a:lnTo>
                  <a:lnTo>
                    <a:pt x="107" y="955"/>
                  </a:lnTo>
                  <a:lnTo>
                    <a:pt x="102" y="953"/>
                  </a:lnTo>
                  <a:lnTo>
                    <a:pt x="102" y="948"/>
                  </a:lnTo>
                  <a:lnTo>
                    <a:pt x="102" y="946"/>
                  </a:lnTo>
                  <a:lnTo>
                    <a:pt x="95" y="937"/>
                  </a:lnTo>
                  <a:lnTo>
                    <a:pt x="90" y="932"/>
                  </a:lnTo>
                  <a:lnTo>
                    <a:pt x="93" y="925"/>
                  </a:lnTo>
                  <a:lnTo>
                    <a:pt x="97" y="922"/>
                  </a:lnTo>
                  <a:lnTo>
                    <a:pt x="112" y="918"/>
                  </a:lnTo>
                  <a:lnTo>
                    <a:pt x="116" y="915"/>
                  </a:lnTo>
                  <a:lnTo>
                    <a:pt x="116" y="927"/>
                  </a:lnTo>
                  <a:close/>
                  <a:moveTo>
                    <a:pt x="31" y="120"/>
                  </a:moveTo>
                  <a:lnTo>
                    <a:pt x="31" y="120"/>
                  </a:lnTo>
                  <a:lnTo>
                    <a:pt x="31" y="116"/>
                  </a:lnTo>
                  <a:lnTo>
                    <a:pt x="31" y="108"/>
                  </a:lnTo>
                  <a:lnTo>
                    <a:pt x="31" y="104"/>
                  </a:lnTo>
                  <a:lnTo>
                    <a:pt x="34" y="104"/>
                  </a:lnTo>
                  <a:lnTo>
                    <a:pt x="38" y="104"/>
                  </a:lnTo>
                  <a:lnTo>
                    <a:pt x="41" y="101"/>
                  </a:lnTo>
                  <a:lnTo>
                    <a:pt x="41" y="101"/>
                  </a:lnTo>
                  <a:lnTo>
                    <a:pt x="41" y="99"/>
                  </a:lnTo>
                  <a:lnTo>
                    <a:pt x="45" y="94"/>
                  </a:lnTo>
                  <a:lnTo>
                    <a:pt x="45" y="99"/>
                  </a:lnTo>
                  <a:lnTo>
                    <a:pt x="48" y="101"/>
                  </a:lnTo>
                  <a:lnTo>
                    <a:pt x="48" y="104"/>
                  </a:lnTo>
                  <a:lnTo>
                    <a:pt x="52" y="106"/>
                  </a:lnTo>
                  <a:lnTo>
                    <a:pt x="52" y="111"/>
                  </a:lnTo>
                  <a:lnTo>
                    <a:pt x="52" y="116"/>
                  </a:lnTo>
                  <a:lnTo>
                    <a:pt x="50" y="120"/>
                  </a:lnTo>
                  <a:lnTo>
                    <a:pt x="31" y="125"/>
                  </a:lnTo>
                  <a:lnTo>
                    <a:pt x="24" y="132"/>
                  </a:lnTo>
                  <a:lnTo>
                    <a:pt x="26" y="144"/>
                  </a:lnTo>
                  <a:lnTo>
                    <a:pt x="26" y="153"/>
                  </a:lnTo>
                  <a:lnTo>
                    <a:pt x="15" y="153"/>
                  </a:lnTo>
                  <a:lnTo>
                    <a:pt x="17" y="149"/>
                  </a:lnTo>
                  <a:lnTo>
                    <a:pt x="17" y="146"/>
                  </a:lnTo>
                  <a:lnTo>
                    <a:pt x="17" y="142"/>
                  </a:lnTo>
                  <a:lnTo>
                    <a:pt x="17" y="137"/>
                  </a:lnTo>
                  <a:lnTo>
                    <a:pt x="17" y="134"/>
                  </a:lnTo>
                  <a:lnTo>
                    <a:pt x="22" y="130"/>
                  </a:lnTo>
                  <a:lnTo>
                    <a:pt x="26" y="123"/>
                  </a:lnTo>
                  <a:lnTo>
                    <a:pt x="31" y="120"/>
                  </a:lnTo>
                  <a:close/>
                  <a:moveTo>
                    <a:pt x="178" y="960"/>
                  </a:moveTo>
                  <a:lnTo>
                    <a:pt x="178" y="960"/>
                  </a:lnTo>
                  <a:lnTo>
                    <a:pt x="180" y="960"/>
                  </a:lnTo>
                  <a:lnTo>
                    <a:pt x="173" y="967"/>
                  </a:lnTo>
                  <a:lnTo>
                    <a:pt x="173" y="970"/>
                  </a:lnTo>
                  <a:lnTo>
                    <a:pt x="173" y="972"/>
                  </a:lnTo>
                  <a:lnTo>
                    <a:pt x="171" y="979"/>
                  </a:lnTo>
                  <a:lnTo>
                    <a:pt x="171" y="993"/>
                  </a:lnTo>
                  <a:lnTo>
                    <a:pt x="168" y="1005"/>
                  </a:lnTo>
                  <a:lnTo>
                    <a:pt x="166" y="1007"/>
                  </a:lnTo>
                  <a:lnTo>
                    <a:pt x="164" y="1007"/>
                  </a:lnTo>
                  <a:lnTo>
                    <a:pt x="159" y="1007"/>
                  </a:lnTo>
                  <a:lnTo>
                    <a:pt x="159" y="1007"/>
                  </a:lnTo>
                  <a:lnTo>
                    <a:pt x="157" y="1003"/>
                  </a:lnTo>
                  <a:lnTo>
                    <a:pt x="157" y="1000"/>
                  </a:lnTo>
                  <a:lnTo>
                    <a:pt x="142" y="981"/>
                  </a:lnTo>
                  <a:lnTo>
                    <a:pt x="135" y="967"/>
                  </a:lnTo>
                  <a:lnTo>
                    <a:pt x="135" y="958"/>
                  </a:lnTo>
                  <a:lnTo>
                    <a:pt x="135" y="955"/>
                  </a:lnTo>
                  <a:lnTo>
                    <a:pt x="133" y="955"/>
                  </a:lnTo>
                  <a:lnTo>
                    <a:pt x="133" y="953"/>
                  </a:lnTo>
                  <a:lnTo>
                    <a:pt x="138" y="944"/>
                  </a:lnTo>
                  <a:lnTo>
                    <a:pt x="145" y="948"/>
                  </a:lnTo>
                  <a:lnTo>
                    <a:pt x="157" y="946"/>
                  </a:lnTo>
                  <a:lnTo>
                    <a:pt x="166" y="948"/>
                  </a:lnTo>
                  <a:lnTo>
                    <a:pt x="171" y="960"/>
                  </a:lnTo>
                  <a:lnTo>
                    <a:pt x="171" y="963"/>
                  </a:lnTo>
                  <a:lnTo>
                    <a:pt x="173" y="963"/>
                  </a:lnTo>
                  <a:lnTo>
                    <a:pt x="175" y="963"/>
                  </a:lnTo>
                  <a:lnTo>
                    <a:pt x="178" y="960"/>
                  </a:lnTo>
                  <a:lnTo>
                    <a:pt x="178" y="960"/>
                  </a:lnTo>
                  <a:lnTo>
                    <a:pt x="178" y="960"/>
                  </a:lnTo>
                  <a:close/>
                  <a:moveTo>
                    <a:pt x="549" y="291"/>
                  </a:moveTo>
                  <a:lnTo>
                    <a:pt x="549" y="291"/>
                  </a:lnTo>
                  <a:lnTo>
                    <a:pt x="537" y="284"/>
                  </a:lnTo>
                  <a:lnTo>
                    <a:pt x="537" y="279"/>
                  </a:lnTo>
                  <a:lnTo>
                    <a:pt x="535" y="274"/>
                  </a:lnTo>
                  <a:lnTo>
                    <a:pt x="535" y="272"/>
                  </a:lnTo>
                  <a:lnTo>
                    <a:pt x="530" y="272"/>
                  </a:lnTo>
                  <a:lnTo>
                    <a:pt x="528" y="272"/>
                  </a:lnTo>
                  <a:lnTo>
                    <a:pt x="526" y="267"/>
                  </a:lnTo>
                  <a:lnTo>
                    <a:pt x="523" y="265"/>
                  </a:lnTo>
                  <a:lnTo>
                    <a:pt x="519" y="239"/>
                  </a:lnTo>
                  <a:lnTo>
                    <a:pt x="519" y="231"/>
                  </a:lnTo>
                  <a:lnTo>
                    <a:pt x="507" y="215"/>
                  </a:lnTo>
                  <a:lnTo>
                    <a:pt x="504" y="205"/>
                  </a:lnTo>
                  <a:lnTo>
                    <a:pt x="500" y="201"/>
                  </a:lnTo>
                  <a:lnTo>
                    <a:pt x="490" y="189"/>
                  </a:lnTo>
                  <a:lnTo>
                    <a:pt x="488" y="184"/>
                  </a:lnTo>
                  <a:lnTo>
                    <a:pt x="488" y="189"/>
                  </a:lnTo>
                  <a:lnTo>
                    <a:pt x="483" y="184"/>
                  </a:lnTo>
                  <a:lnTo>
                    <a:pt x="485" y="182"/>
                  </a:lnTo>
                  <a:lnTo>
                    <a:pt x="488" y="179"/>
                  </a:lnTo>
                  <a:lnTo>
                    <a:pt x="495" y="179"/>
                  </a:lnTo>
                  <a:lnTo>
                    <a:pt x="492" y="177"/>
                  </a:lnTo>
                  <a:lnTo>
                    <a:pt x="490" y="172"/>
                  </a:lnTo>
                  <a:lnTo>
                    <a:pt x="492" y="168"/>
                  </a:lnTo>
                  <a:lnTo>
                    <a:pt x="502" y="163"/>
                  </a:lnTo>
                  <a:lnTo>
                    <a:pt x="500" y="163"/>
                  </a:lnTo>
                  <a:lnTo>
                    <a:pt x="495" y="163"/>
                  </a:lnTo>
                  <a:lnTo>
                    <a:pt x="492" y="160"/>
                  </a:lnTo>
                  <a:lnTo>
                    <a:pt x="490" y="156"/>
                  </a:lnTo>
                  <a:lnTo>
                    <a:pt x="485" y="160"/>
                  </a:lnTo>
                  <a:lnTo>
                    <a:pt x="483" y="160"/>
                  </a:lnTo>
                  <a:lnTo>
                    <a:pt x="481" y="158"/>
                  </a:lnTo>
                  <a:lnTo>
                    <a:pt x="481" y="153"/>
                  </a:lnTo>
                  <a:lnTo>
                    <a:pt x="478" y="151"/>
                  </a:lnTo>
                  <a:lnTo>
                    <a:pt x="466" y="146"/>
                  </a:lnTo>
                  <a:lnTo>
                    <a:pt x="466" y="144"/>
                  </a:lnTo>
                  <a:lnTo>
                    <a:pt x="469" y="144"/>
                  </a:lnTo>
                  <a:lnTo>
                    <a:pt x="471" y="142"/>
                  </a:lnTo>
                  <a:lnTo>
                    <a:pt x="471" y="139"/>
                  </a:lnTo>
                  <a:lnTo>
                    <a:pt x="474" y="134"/>
                  </a:lnTo>
                  <a:lnTo>
                    <a:pt x="466" y="134"/>
                  </a:lnTo>
                  <a:lnTo>
                    <a:pt x="462" y="137"/>
                  </a:lnTo>
                  <a:lnTo>
                    <a:pt x="459" y="142"/>
                  </a:lnTo>
                  <a:lnTo>
                    <a:pt x="452" y="144"/>
                  </a:lnTo>
                  <a:lnTo>
                    <a:pt x="450" y="144"/>
                  </a:lnTo>
                  <a:lnTo>
                    <a:pt x="445" y="139"/>
                  </a:lnTo>
                  <a:lnTo>
                    <a:pt x="440" y="139"/>
                  </a:lnTo>
                  <a:lnTo>
                    <a:pt x="438" y="139"/>
                  </a:lnTo>
                  <a:lnTo>
                    <a:pt x="436" y="142"/>
                  </a:lnTo>
                  <a:lnTo>
                    <a:pt x="433" y="142"/>
                  </a:lnTo>
                  <a:lnTo>
                    <a:pt x="429" y="137"/>
                  </a:lnTo>
                  <a:lnTo>
                    <a:pt x="431" y="137"/>
                  </a:lnTo>
                  <a:lnTo>
                    <a:pt x="431" y="137"/>
                  </a:lnTo>
                  <a:lnTo>
                    <a:pt x="431" y="134"/>
                  </a:lnTo>
                  <a:lnTo>
                    <a:pt x="445" y="134"/>
                  </a:lnTo>
                  <a:lnTo>
                    <a:pt x="450" y="132"/>
                  </a:lnTo>
                  <a:lnTo>
                    <a:pt x="448" y="125"/>
                  </a:lnTo>
                  <a:lnTo>
                    <a:pt x="452" y="120"/>
                  </a:lnTo>
                  <a:lnTo>
                    <a:pt x="452" y="111"/>
                  </a:lnTo>
                  <a:lnTo>
                    <a:pt x="452" y="106"/>
                  </a:lnTo>
                  <a:lnTo>
                    <a:pt x="457" y="101"/>
                  </a:lnTo>
                  <a:lnTo>
                    <a:pt x="462" y="104"/>
                  </a:lnTo>
                  <a:lnTo>
                    <a:pt x="469" y="104"/>
                  </a:lnTo>
                  <a:lnTo>
                    <a:pt x="474" y="104"/>
                  </a:lnTo>
                  <a:lnTo>
                    <a:pt x="476" y="99"/>
                  </a:lnTo>
                  <a:lnTo>
                    <a:pt x="469" y="97"/>
                  </a:lnTo>
                  <a:lnTo>
                    <a:pt x="459" y="94"/>
                  </a:lnTo>
                  <a:lnTo>
                    <a:pt x="452" y="94"/>
                  </a:lnTo>
                  <a:lnTo>
                    <a:pt x="448" y="99"/>
                  </a:lnTo>
                  <a:lnTo>
                    <a:pt x="445" y="99"/>
                  </a:lnTo>
                  <a:lnTo>
                    <a:pt x="445" y="99"/>
                  </a:lnTo>
                  <a:lnTo>
                    <a:pt x="443" y="97"/>
                  </a:lnTo>
                  <a:lnTo>
                    <a:pt x="443" y="99"/>
                  </a:lnTo>
                  <a:lnTo>
                    <a:pt x="443" y="99"/>
                  </a:lnTo>
                  <a:lnTo>
                    <a:pt x="443" y="101"/>
                  </a:lnTo>
                  <a:lnTo>
                    <a:pt x="440" y="101"/>
                  </a:lnTo>
                  <a:lnTo>
                    <a:pt x="443" y="94"/>
                  </a:lnTo>
                  <a:lnTo>
                    <a:pt x="440" y="90"/>
                  </a:lnTo>
                  <a:lnTo>
                    <a:pt x="436" y="90"/>
                  </a:lnTo>
                  <a:lnTo>
                    <a:pt x="431" y="92"/>
                  </a:lnTo>
                  <a:lnTo>
                    <a:pt x="433" y="99"/>
                  </a:lnTo>
                  <a:lnTo>
                    <a:pt x="429" y="99"/>
                  </a:lnTo>
                  <a:lnTo>
                    <a:pt x="431" y="92"/>
                  </a:lnTo>
                  <a:lnTo>
                    <a:pt x="433" y="66"/>
                  </a:lnTo>
                  <a:lnTo>
                    <a:pt x="433" y="68"/>
                  </a:lnTo>
                  <a:lnTo>
                    <a:pt x="436" y="71"/>
                  </a:lnTo>
                  <a:lnTo>
                    <a:pt x="436" y="73"/>
                  </a:lnTo>
                  <a:lnTo>
                    <a:pt x="438" y="68"/>
                  </a:lnTo>
                  <a:lnTo>
                    <a:pt x="440" y="63"/>
                  </a:lnTo>
                  <a:lnTo>
                    <a:pt x="440" y="59"/>
                  </a:lnTo>
                  <a:lnTo>
                    <a:pt x="440" y="54"/>
                  </a:lnTo>
                  <a:lnTo>
                    <a:pt x="438" y="52"/>
                  </a:lnTo>
                  <a:lnTo>
                    <a:pt x="438" y="54"/>
                  </a:lnTo>
                  <a:lnTo>
                    <a:pt x="438" y="52"/>
                  </a:lnTo>
                  <a:lnTo>
                    <a:pt x="438" y="52"/>
                  </a:lnTo>
                  <a:lnTo>
                    <a:pt x="436" y="52"/>
                  </a:lnTo>
                  <a:lnTo>
                    <a:pt x="433" y="54"/>
                  </a:lnTo>
                  <a:lnTo>
                    <a:pt x="431" y="54"/>
                  </a:lnTo>
                  <a:lnTo>
                    <a:pt x="429" y="52"/>
                  </a:lnTo>
                  <a:lnTo>
                    <a:pt x="426" y="49"/>
                  </a:lnTo>
                  <a:lnTo>
                    <a:pt x="429" y="47"/>
                  </a:lnTo>
                  <a:lnTo>
                    <a:pt x="426" y="42"/>
                  </a:lnTo>
                  <a:lnTo>
                    <a:pt x="424" y="42"/>
                  </a:lnTo>
                  <a:lnTo>
                    <a:pt x="422" y="45"/>
                  </a:lnTo>
                  <a:lnTo>
                    <a:pt x="422" y="47"/>
                  </a:lnTo>
                  <a:lnTo>
                    <a:pt x="417" y="47"/>
                  </a:lnTo>
                  <a:lnTo>
                    <a:pt x="412" y="45"/>
                  </a:lnTo>
                  <a:lnTo>
                    <a:pt x="407" y="47"/>
                  </a:lnTo>
                  <a:lnTo>
                    <a:pt x="405" y="49"/>
                  </a:lnTo>
                  <a:lnTo>
                    <a:pt x="407" y="49"/>
                  </a:lnTo>
                  <a:lnTo>
                    <a:pt x="407" y="52"/>
                  </a:lnTo>
                  <a:lnTo>
                    <a:pt x="407" y="52"/>
                  </a:lnTo>
                  <a:lnTo>
                    <a:pt x="410" y="54"/>
                  </a:lnTo>
                  <a:lnTo>
                    <a:pt x="407" y="56"/>
                  </a:lnTo>
                  <a:lnTo>
                    <a:pt x="405" y="61"/>
                  </a:lnTo>
                  <a:lnTo>
                    <a:pt x="403" y="71"/>
                  </a:lnTo>
                  <a:lnTo>
                    <a:pt x="400" y="61"/>
                  </a:lnTo>
                  <a:lnTo>
                    <a:pt x="398" y="56"/>
                  </a:lnTo>
                  <a:lnTo>
                    <a:pt x="400" y="52"/>
                  </a:lnTo>
                  <a:lnTo>
                    <a:pt x="398" y="49"/>
                  </a:lnTo>
                  <a:lnTo>
                    <a:pt x="395" y="47"/>
                  </a:lnTo>
                  <a:lnTo>
                    <a:pt x="393" y="42"/>
                  </a:lnTo>
                  <a:lnTo>
                    <a:pt x="388" y="42"/>
                  </a:lnTo>
                  <a:lnTo>
                    <a:pt x="388" y="40"/>
                  </a:lnTo>
                  <a:lnTo>
                    <a:pt x="388" y="37"/>
                  </a:lnTo>
                  <a:lnTo>
                    <a:pt x="391" y="37"/>
                  </a:lnTo>
                  <a:lnTo>
                    <a:pt x="391" y="35"/>
                  </a:lnTo>
                  <a:lnTo>
                    <a:pt x="391" y="33"/>
                  </a:lnTo>
                  <a:lnTo>
                    <a:pt x="388" y="33"/>
                  </a:lnTo>
                  <a:lnTo>
                    <a:pt x="386" y="33"/>
                  </a:lnTo>
                  <a:lnTo>
                    <a:pt x="384" y="33"/>
                  </a:lnTo>
                  <a:lnTo>
                    <a:pt x="381" y="30"/>
                  </a:lnTo>
                  <a:lnTo>
                    <a:pt x="381" y="35"/>
                  </a:lnTo>
                  <a:lnTo>
                    <a:pt x="367" y="23"/>
                  </a:lnTo>
                  <a:lnTo>
                    <a:pt x="362" y="23"/>
                  </a:lnTo>
                  <a:lnTo>
                    <a:pt x="362" y="33"/>
                  </a:lnTo>
                  <a:lnTo>
                    <a:pt x="358" y="30"/>
                  </a:lnTo>
                  <a:lnTo>
                    <a:pt x="355" y="28"/>
                  </a:lnTo>
                  <a:lnTo>
                    <a:pt x="353" y="30"/>
                  </a:lnTo>
                  <a:lnTo>
                    <a:pt x="353" y="30"/>
                  </a:lnTo>
                  <a:lnTo>
                    <a:pt x="348" y="33"/>
                  </a:lnTo>
                  <a:lnTo>
                    <a:pt x="348" y="30"/>
                  </a:lnTo>
                  <a:lnTo>
                    <a:pt x="348" y="28"/>
                  </a:lnTo>
                  <a:lnTo>
                    <a:pt x="348" y="26"/>
                  </a:lnTo>
                  <a:lnTo>
                    <a:pt x="346" y="21"/>
                  </a:lnTo>
                  <a:lnTo>
                    <a:pt x="343" y="21"/>
                  </a:lnTo>
                  <a:lnTo>
                    <a:pt x="343" y="26"/>
                  </a:lnTo>
                  <a:lnTo>
                    <a:pt x="343" y="28"/>
                  </a:lnTo>
                  <a:lnTo>
                    <a:pt x="343" y="30"/>
                  </a:lnTo>
                  <a:lnTo>
                    <a:pt x="346" y="33"/>
                  </a:lnTo>
                  <a:lnTo>
                    <a:pt x="341" y="30"/>
                  </a:lnTo>
                  <a:lnTo>
                    <a:pt x="341" y="14"/>
                  </a:lnTo>
                  <a:lnTo>
                    <a:pt x="336" y="9"/>
                  </a:lnTo>
                  <a:lnTo>
                    <a:pt x="334" y="11"/>
                  </a:lnTo>
                  <a:lnTo>
                    <a:pt x="329" y="11"/>
                  </a:lnTo>
                  <a:lnTo>
                    <a:pt x="327" y="9"/>
                  </a:lnTo>
                  <a:lnTo>
                    <a:pt x="327" y="4"/>
                  </a:lnTo>
                  <a:lnTo>
                    <a:pt x="322" y="9"/>
                  </a:lnTo>
                  <a:lnTo>
                    <a:pt x="315" y="11"/>
                  </a:lnTo>
                  <a:lnTo>
                    <a:pt x="308" y="16"/>
                  </a:lnTo>
                  <a:lnTo>
                    <a:pt x="308" y="23"/>
                  </a:lnTo>
                  <a:lnTo>
                    <a:pt x="310" y="40"/>
                  </a:lnTo>
                  <a:lnTo>
                    <a:pt x="308" y="47"/>
                  </a:lnTo>
                  <a:lnTo>
                    <a:pt x="303" y="54"/>
                  </a:lnTo>
                  <a:lnTo>
                    <a:pt x="301" y="52"/>
                  </a:lnTo>
                  <a:lnTo>
                    <a:pt x="294" y="61"/>
                  </a:lnTo>
                  <a:lnTo>
                    <a:pt x="289" y="63"/>
                  </a:lnTo>
                  <a:lnTo>
                    <a:pt x="268" y="68"/>
                  </a:lnTo>
                  <a:lnTo>
                    <a:pt x="261" y="73"/>
                  </a:lnTo>
                  <a:lnTo>
                    <a:pt x="258" y="85"/>
                  </a:lnTo>
                  <a:lnTo>
                    <a:pt x="254" y="92"/>
                  </a:lnTo>
                  <a:lnTo>
                    <a:pt x="249" y="97"/>
                  </a:lnTo>
                  <a:lnTo>
                    <a:pt x="246" y="99"/>
                  </a:lnTo>
                  <a:lnTo>
                    <a:pt x="244" y="101"/>
                  </a:lnTo>
                  <a:lnTo>
                    <a:pt x="242" y="108"/>
                  </a:lnTo>
                  <a:lnTo>
                    <a:pt x="239" y="113"/>
                  </a:lnTo>
                  <a:lnTo>
                    <a:pt x="237" y="113"/>
                  </a:lnTo>
                  <a:lnTo>
                    <a:pt x="228" y="118"/>
                  </a:lnTo>
                  <a:lnTo>
                    <a:pt x="228" y="120"/>
                  </a:lnTo>
                  <a:lnTo>
                    <a:pt x="228" y="120"/>
                  </a:lnTo>
                  <a:lnTo>
                    <a:pt x="228" y="120"/>
                  </a:lnTo>
                  <a:lnTo>
                    <a:pt x="230" y="123"/>
                  </a:lnTo>
                  <a:lnTo>
                    <a:pt x="225" y="125"/>
                  </a:lnTo>
                  <a:lnTo>
                    <a:pt x="216" y="146"/>
                  </a:lnTo>
                  <a:lnTo>
                    <a:pt x="211" y="153"/>
                  </a:lnTo>
                  <a:lnTo>
                    <a:pt x="194" y="170"/>
                  </a:lnTo>
                  <a:lnTo>
                    <a:pt x="190" y="168"/>
                  </a:lnTo>
                  <a:lnTo>
                    <a:pt x="185" y="168"/>
                  </a:lnTo>
                  <a:lnTo>
                    <a:pt x="175" y="168"/>
                  </a:lnTo>
                  <a:lnTo>
                    <a:pt x="157" y="182"/>
                  </a:lnTo>
                  <a:lnTo>
                    <a:pt x="154" y="189"/>
                  </a:lnTo>
                  <a:lnTo>
                    <a:pt x="149" y="196"/>
                  </a:lnTo>
                  <a:lnTo>
                    <a:pt x="145" y="201"/>
                  </a:lnTo>
                  <a:lnTo>
                    <a:pt x="119" y="215"/>
                  </a:lnTo>
                  <a:lnTo>
                    <a:pt x="114" y="217"/>
                  </a:lnTo>
                  <a:lnTo>
                    <a:pt x="107" y="217"/>
                  </a:lnTo>
                  <a:lnTo>
                    <a:pt x="88" y="213"/>
                  </a:lnTo>
                  <a:lnTo>
                    <a:pt x="52" y="213"/>
                  </a:lnTo>
                  <a:lnTo>
                    <a:pt x="41" y="208"/>
                  </a:lnTo>
                  <a:lnTo>
                    <a:pt x="24" y="189"/>
                  </a:lnTo>
                  <a:lnTo>
                    <a:pt x="24" y="184"/>
                  </a:lnTo>
                  <a:lnTo>
                    <a:pt x="24" y="179"/>
                  </a:lnTo>
                  <a:lnTo>
                    <a:pt x="24" y="175"/>
                  </a:lnTo>
                  <a:lnTo>
                    <a:pt x="24" y="170"/>
                  </a:lnTo>
                  <a:lnTo>
                    <a:pt x="22" y="168"/>
                  </a:lnTo>
                  <a:lnTo>
                    <a:pt x="19" y="168"/>
                  </a:lnTo>
                  <a:lnTo>
                    <a:pt x="17" y="168"/>
                  </a:lnTo>
                  <a:lnTo>
                    <a:pt x="15" y="163"/>
                  </a:lnTo>
                  <a:lnTo>
                    <a:pt x="12" y="163"/>
                  </a:lnTo>
                  <a:lnTo>
                    <a:pt x="10" y="168"/>
                  </a:lnTo>
                  <a:lnTo>
                    <a:pt x="7" y="177"/>
                  </a:lnTo>
                  <a:lnTo>
                    <a:pt x="7" y="184"/>
                  </a:lnTo>
                  <a:lnTo>
                    <a:pt x="12" y="187"/>
                  </a:lnTo>
                  <a:lnTo>
                    <a:pt x="17" y="189"/>
                  </a:lnTo>
                  <a:lnTo>
                    <a:pt x="19" y="194"/>
                  </a:lnTo>
                  <a:lnTo>
                    <a:pt x="19" y="203"/>
                  </a:lnTo>
                  <a:lnTo>
                    <a:pt x="19" y="208"/>
                  </a:lnTo>
                  <a:lnTo>
                    <a:pt x="0" y="269"/>
                  </a:lnTo>
                  <a:lnTo>
                    <a:pt x="5" y="269"/>
                  </a:lnTo>
                  <a:lnTo>
                    <a:pt x="7" y="272"/>
                  </a:lnTo>
                  <a:lnTo>
                    <a:pt x="12" y="279"/>
                  </a:lnTo>
                  <a:lnTo>
                    <a:pt x="15" y="281"/>
                  </a:lnTo>
                  <a:lnTo>
                    <a:pt x="17" y="281"/>
                  </a:lnTo>
                  <a:lnTo>
                    <a:pt x="19" y="281"/>
                  </a:lnTo>
                  <a:lnTo>
                    <a:pt x="22" y="284"/>
                  </a:lnTo>
                  <a:lnTo>
                    <a:pt x="22" y="286"/>
                  </a:lnTo>
                  <a:lnTo>
                    <a:pt x="19" y="288"/>
                  </a:lnTo>
                  <a:lnTo>
                    <a:pt x="19" y="288"/>
                  </a:lnTo>
                  <a:lnTo>
                    <a:pt x="19" y="298"/>
                  </a:lnTo>
                  <a:lnTo>
                    <a:pt x="17" y="305"/>
                  </a:lnTo>
                  <a:lnTo>
                    <a:pt x="12" y="310"/>
                  </a:lnTo>
                  <a:lnTo>
                    <a:pt x="5" y="312"/>
                  </a:lnTo>
                  <a:lnTo>
                    <a:pt x="7" y="317"/>
                  </a:lnTo>
                  <a:lnTo>
                    <a:pt x="10" y="326"/>
                  </a:lnTo>
                  <a:lnTo>
                    <a:pt x="12" y="333"/>
                  </a:lnTo>
                  <a:lnTo>
                    <a:pt x="15" y="338"/>
                  </a:lnTo>
                  <a:lnTo>
                    <a:pt x="17" y="328"/>
                  </a:lnTo>
                  <a:lnTo>
                    <a:pt x="19" y="319"/>
                  </a:lnTo>
                  <a:lnTo>
                    <a:pt x="24" y="314"/>
                  </a:lnTo>
                  <a:lnTo>
                    <a:pt x="31" y="317"/>
                  </a:lnTo>
                  <a:lnTo>
                    <a:pt x="29" y="321"/>
                  </a:lnTo>
                  <a:lnTo>
                    <a:pt x="26" y="331"/>
                  </a:lnTo>
                  <a:lnTo>
                    <a:pt x="34" y="333"/>
                  </a:lnTo>
                  <a:lnTo>
                    <a:pt x="48" y="321"/>
                  </a:lnTo>
                  <a:lnTo>
                    <a:pt x="55" y="321"/>
                  </a:lnTo>
                  <a:lnTo>
                    <a:pt x="64" y="328"/>
                  </a:lnTo>
                  <a:lnTo>
                    <a:pt x="67" y="336"/>
                  </a:lnTo>
                  <a:lnTo>
                    <a:pt x="69" y="347"/>
                  </a:lnTo>
                  <a:lnTo>
                    <a:pt x="71" y="354"/>
                  </a:lnTo>
                  <a:lnTo>
                    <a:pt x="78" y="359"/>
                  </a:lnTo>
                  <a:lnTo>
                    <a:pt x="83" y="362"/>
                  </a:lnTo>
                  <a:lnTo>
                    <a:pt x="90" y="371"/>
                  </a:lnTo>
                  <a:lnTo>
                    <a:pt x="95" y="383"/>
                  </a:lnTo>
                  <a:lnTo>
                    <a:pt x="95" y="390"/>
                  </a:lnTo>
                  <a:lnTo>
                    <a:pt x="95" y="411"/>
                  </a:lnTo>
                  <a:lnTo>
                    <a:pt x="95" y="421"/>
                  </a:lnTo>
                  <a:lnTo>
                    <a:pt x="104" y="425"/>
                  </a:lnTo>
                  <a:lnTo>
                    <a:pt x="107" y="423"/>
                  </a:lnTo>
                  <a:lnTo>
                    <a:pt x="114" y="428"/>
                  </a:lnTo>
                  <a:lnTo>
                    <a:pt x="123" y="435"/>
                  </a:lnTo>
                  <a:lnTo>
                    <a:pt x="128" y="442"/>
                  </a:lnTo>
                  <a:lnTo>
                    <a:pt x="128" y="456"/>
                  </a:lnTo>
                  <a:lnTo>
                    <a:pt x="126" y="475"/>
                  </a:lnTo>
                  <a:lnTo>
                    <a:pt x="128" y="499"/>
                  </a:lnTo>
                  <a:lnTo>
                    <a:pt x="131" y="506"/>
                  </a:lnTo>
                  <a:lnTo>
                    <a:pt x="138" y="515"/>
                  </a:lnTo>
                  <a:lnTo>
                    <a:pt x="140" y="522"/>
                  </a:lnTo>
                  <a:lnTo>
                    <a:pt x="140" y="530"/>
                  </a:lnTo>
                  <a:lnTo>
                    <a:pt x="138" y="534"/>
                  </a:lnTo>
                  <a:lnTo>
                    <a:pt x="135" y="541"/>
                  </a:lnTo>
                  <a:lnTo>
                    <a:pt x="133" y="544"/>
                  </a:lnTo>
                  <a:lnTo>
                    <a:pt x="131" y="544"/>
                  </a:lnTo>
                  <a:lnTo>
                    <a:pt x="123" y="546"/>
                  </a:lnTo>
                  <a:lnTo>
                    <a:pt x="114" y="548"/>
                  </a:lnTo>
                  <a:lnTo>
                    <a:pt x="114" y="548"/>
                  </a:lnTo>
                  <a:lnTo>
                    <a:pt x="107" y="553"/>
                  </a:lnTo>
                  <a:lnTo>
                    <a:pt x="107" y="556"/>
                  </a:lnTo>
                  <a:lnTo>
                    <a:pt x="107" y="558"/>
                  </a:lnTo>
                  <a:lnTo>
                    <a:pt x="112" y="553"/>
                  </a:lnTo>
                  <a:lnTo>
                    <a:pt x="116" y="560"/>
                  </a:lnTo>
                  <a:lnTo>
                    <a:pt x="116" y="565"/>
                  </a:lnTo>
                  <a:lnTo>
                    <a:pt x="114" y="575"/>
                  </a:lnTo>
                  <a:lnTo>
                    <a:pt x="114" y="579"/>
                  </a:lnTo>
                  <a:lnTo>
                    <a:pt x="119" y="596"/>
                  </a:lnTo>
                  <a:lnTo>
                    <a:pt x="116" y="598"/>
                  </a:lnTo>
                  <a:lnTo>
                    <a:pt x="116" y="601"/>
                  </a:lnTo>
                  <a:lnTo>
                    <a:pt x="116" y="603"/>
                  </a:lnTo>
                  <a:lnTo>
                    <a:pt x="116" y="608"/>
                  </a:lnTo>
                  <a:lnTo>
                    <a:pt x="119" y="610"/>
                  </a:lnTo>
                  <a:lnTo>
                    <a:pt x="119" y="610"/>
                  </a:lnTo>
                  <a:lnTo>
                    <a:pt x="119" y="610"/>
                  </a:lnTo>
                  <a:lnTo>
                    <a:pt x="126" y="615"/>
                  </a:lnTo>
                  <a:lnTo>
                    <a:pt x="131" y="617"/>
                  </a:lnTo>
                  <a:lnTo>
                    <a:pt x="133" y="619"/>
                  </a:lnTo>
                  <a:lnTo>
                    <a:pt x="131" y="624"/>
                  </a:lnTo>
                  <a:lnTo>
                    <a:pt x="133" y="629"/>
                  </a:lnTo>
                  <a:lnTo>
                    <a:pt x="133" y="617"/>
                  </a:lnTo>
                  <a:lnTo>
                    <a:pt x="135" y="612"/>
                  </a:lnTo>
                  <a:lnTo>
                    <a:pt x="140" y="610"/>
                  </a:lnTo>
                  <a:lnTo>
                    <a:pt x="138" y="610"/>
                  </a:lnTo>
                  <a:lnTo>
                    <a:pt x="135" y="610"/>
                  </a:lnTo>
                  <a:lnTo>
                    <a:pt x="133" y="610"/>
                  </a:lnTo>
                  <a:lnTo>
                    <a:pt x="133" y="612"/>
                  </a:lnTo>
                  <a:lnTo>
                    <a:pt x="131" y="610"/>
                  </a:lnTo>
                  <a:lnTo>
                    <a:pt x="138" y="603"/>
                  </a:lnTo>
                  <a:lnTo>
                    <a:pt x="149" y="603"/>
                  </a:lnTo>
                  <a:lnTo>
                    <a:pt x="159" y="608"/>
                  </a:lnTo>
                  <a:lnTo>
                    <a:pt x="166" y="615"/>
                  </a:lnTo>
                  <a:lnTo>
                    <a:pt x="171" y="622"/>
                  </a:lnTo>
                  <a:lnTo>
                    <a:pt x="171" y="627"/>
                  </a:lnTo>
                  <a:lnTo>
                    <a:pt x="171" y="641"/>
                  </a:lnTo>
                  <a:lnTo>
                    <a:pt x="171" y="645"/>
                  </a:lnTo>
                  <a:lnTo>
                    <a:pt x="168" y="655"/>
                  </a:lnTo>
                  <a:lnTo>
                    <a:pt x="166" y="662"/>
                  </a:lnTo>
                  <a:lnTo>
                    <a:pt x="164" y="667"/>
                  </a:lnTo>
                  <a:lnTo>
                    <a:pt x="164" y="664"/>
                  </a:lnTo>
                  <a:lnTo>
                    <a:pt x="166" y="662"/>
                  </a:lnTo>
                  <a:lnTo>
                    <a:pt x="168" y="660"/>
                  </a:lnTo>
                  <a:lnTo>
                    <a:pt x="168" y="657"/>
                  </a:lnTo>
                  <a:lnTo>
                    <a:pt x="171" y="657"/>
                  </a:lnTo>
                  <a:lnTo>
                    <a:pt x="168" y="662"/>
                  </a:lnTo>
                  <a:lnTo>
                    <a:pt x="164" y="669"/>
                  </a:lnTo>
                  <a:lnTo>
                    <a:pt x="159" y="676"/>
                  </a:lnTo>
                  <a:lnTo>
                    <a:pt x="159" y="683"/>
                  </a:lnTo>
                  <a:lnTo>
                    <a:pt x="164" y="686"/>
                  </a:lnTo>
                  <a:lnTo>
                    <a:pt x="180" y="690"/>
                  </a:lnTo>
                  <a:lnTo>
                    <a:pt x="171" y="693"/>
                  </a:lnTo>
                  <a:lnTo>
                    <a:pt x="164" y="690"/>
                  </a:lnTo>
                  <a:lnTo>
                    <a:pt x="159" y="686"/>
                  </a:lnTo>
                  <a:lnTo>
                    <a:pt x="147" y="672"/>
                  </a:lnTo>
                  <a:lnTo>
                    <a:pt x="145" y="669"/>
                  </a:lnTo>
                  <a:lnTo>
                    <a:pt x="140" y="669"/>
                  </a:lnTo>
                  <a:lnTo>
                    <a:pt x="138" y="672"/>
                  </a:lnTo>
                  <a:lnTo>
                    <a:pt x="140" y="681"/>
                  </a:lnTo>
                  <a:lnTo>
                    <a:pt x="140" y="686"/>
                  </a:lnTo>
                  <a:lnTo>
                    <a:pt x="140" y="688"/>
                  </a:lnTo>
                  <a:lnTo>
                    <a:pt x="142" y="693"/>
                  </a:lnTo>
                  <a:lnTo>
                    <a:pt x="145" y="712"/>
                  </a:lnTo>
                  <a:lnTo>
                    <a:pt x="149" y="728"/>
                  </a:lnTo>
                  <a:lnTo>
                    <a:pt x="152" y="738"/>
                  </a:lnTo>
                  <a:lnTo>
                    <a:pt x="149" y="742"/>
                  </a:lnTo>
                  <a:lnTo>
                    <a:pt x="152" y="747"/>
                  </a:lnTo>
                  <a:lnTo>
                    <a:pt x="149" y="754"/>
                  </a:lnTo>
                  <a:lnTo>
                    <a:pt x="145" y="769"/>
                  </a:lnTo>
                  <a:lnTo>
                    <a:pt x="142" y="776"/>
                  </a:lnTo>
                  <a:lnTo>
                    <a:pt x="133" y="790"/>
                  </a:lnTo>
                  <a:lnTo>
                    <a:pt x="131" y="795"/>
                  </a:lnTo>
                  <a:lnTo>
                    <a:pt x="131" y="797"/>
                  </a:lnTo>
                  <a:lnTo>
                    <a:pt x="133" y="797"/>
                  </a:lnTo>
                  <a:lnTo>
                    <a:pt x="138" y="809"/>
                  </a:lnTo>
                  <a:lnTo>
                    <a:pt x="140" y="811"/>
                  </a:lnTo>
                  <a:lnTo>
                    <a:pt x="138" y="818"/>
                  </a:lnTo>
                  <a:lnTo>
                    <a:pt x="138" y="821"/>
                  </a:lnTo>
                  <a:lnTo>
                    <a:pt x="133" y="830"/>
                  </a:lnTo>
                  <a:lnTo>
                    <a:pt x="131" y="832"/>
                  </a:lnTo>
                  <a:lnTo>
                    <a:pt x="135" y="842"/>
                  </a:lnTo>
                  <a:lnTo>
                    <a:pt x="147" y="849"/>
                  </a:lnTo>
                  <a:lnTo>
                    <a:pt x="147" y="856"/>
                  </a:lnTo>
                  <a:lnTo>
                    <a:pt x="154" y="863"/>
                  </a:lnTo>
                  <a:lnTo>
                    <a:pt x="152" y="873"/>
                  </a:lnTo>
                  <a:lnTo>
                    <a:pt x="138" y="894"/>
                  </a:lnTo>
                  <a:lnTo>
                    <a:pt x="135" y="896"/>
                  </a:lnTo>
                  <a:lnTo>
                    <a:pt x="138" y="899"/>
                  </a:lnTo>
                  <a:lnTo>
                    <a:pt x="140" y="906"/>
                  </a:lnTo>
                  <a:lnTo>
                    <a:pt x="142" y="906"/>
                  </a:lnTo>
                  <a:lnTo>
                    <a:pt x="145" y="906"/>
                  </a:lnTo>
                  <a:lnTo>
                    <a:pt x="147" y="908"/>
                  </a:lnTo>
                  <a:lnTo>
                    <a:pt x="147" y="913"/>
                  </a:lnTo>
                  <a:lnTo>
                    <a:pt x="147" y="915"/>
                  </a:lnTo>
                  <a:lnTo>
                    <a:pt x="149" y="918"/>
                  </a:lnTo>
                  <a:lnTo>
                    <a:pt x="152" y="920"/>
                  </a:lnTo>
                  <a:lnTo>
                    <a:pt x="154" y="922"/>
                  </a:lnTo>
                  <a:lnTo>
                    <a:pt x="152" y="918"/>
                  </a:lnTo>
                  <a:lnTo>
                    <a:pt x="154" y="918"/>
                  </a:lnTo>
                  <a:lnTo>
                    <a:pt x="157" y="918"/>
                  </a:lnTo>
                  <a:lnTo>
                    <a:pt x="159" y="922"/>
                  </a:lnTo>
                  <a:lnTo>
                    <a:pt x="161" y="927"/>
                  </a:lnTo>
                  <a:lnTo>
                    <a:pt x="161" y="937"/>
                  </a:lnTo>
                  <a:lnTo>
                    <a:pt x="164" y="941"/>
                  </a:lnTo>
                  <a:lnTo>
                    <a:pt x="168" y="939"/>
                  </a:lnTo>
                  <a:lnTo>
                    <a:pt x="171" y="939"/>
                  </a:lnTo>
                  <a:lnTo>
                    <a:pt x="173" y="944"/>
                  </a:lnTo>
                  <a:lnTo>
                    <a:pt x="175" y="951"/>
                  </a:lnTo>
                  <a:lnTo>
                    <a:pt x="178" y="953"/>
                  </a:lnTo>
                  <a:lnTo>
                    <a:pt x="178" y="955"/>
                  </a:lnTo>
                  <a:lnTo>
                    <a:pt x="185" y="951"/>
                  </a:lnTo>
                  <a:lnTo>
                    <a:pt x="190" y="953"/>
                  </a:lnTo>
                  <a:lnTo>
                    <a:pt x="187" y="960"/>
                  </a:lnTo>
                  <a:lnTo>
                    <a:pt x="187" y="963"/>
                  </a:lnTo>
                  <a:lnTo>
                    <a:pt x="192" y="963"/>
                  </a:lnTo>
                  <a:lnTo>
                    <a:pt x="199" y="965"/>
                  </a:lnTo>
                  <a:lnTo>
                    <a:pt x="201" y="963"/>
                  </a:lnTo>
                  <a:lnTo>
                    <a:pt x="204" y="963"/>
                  </a:lnTo>
                  <a:lnTo>
                    <a:pt x="211" y="981"/>
                  </a:lnTo>
                  <a:lnTo>
                    <a:pt x="216" y="1003"/>
                  </a:lnTo>
                  <a:lnTo>
                    <a:pt x="223" y="1000"/>
                  </a:lnTo>
                  <a:lnTo>
                    <a:pt x="228" y="1007"/>
                  </a:lnTo>
                  <a:lnTo>
                    <a:pt x="228" y="1017"/>
                  </a:lnTo>
                  <a:lnTo>
                    <a:pt x="223" y="1026"/>
                  </a:lnTo>
                  <a:lnTo>
                    <a:pt x="225" y="1029"/>
                  </a:lnTo>
                  <a:lnTo>
                    <a:pt x="230" y="1029"/>
                  </a:lnTo>
                  <a:lnTo>
                    <a:pt x="235" y="1029"/>
                  </a:lnTo>
                  <a:lnTo>
                    <a:pt x="239" y="1031"/>
                  </a:lnTo>
                  <a:lnTo>
                    <a:pt x="237" y="1038"/>
                  </a:lnTo>
                  <a:lnTo>
                    <a:pt x="239" y="1041"/>
                  </a:lnTo>
                  <a:lnTo>
                    <a:pt x="244" y="1038"/>
                  </a:lnTo>
                  <a:lnTo>
                    <a:pt x="242" y="1029"/>
                  </a:lnTo>
                  <a:lnTo>
                    <a:pt x="246" y="1022"/>
                  </a:lnTo>
                  <a:lnTo>
                    <a:pt x="254" y="1015"/>
                  </a:lnTo>
                  <a:lnTo>
                    <a:pt x="261" y="1010"/>
                  </a:lnTo>
                  <a:lnTo>
                    <a:pt x="268" y="1010"/>
                  </a:lnTo>
                  <a:lnTo>
                    <a:pt x="277" y="1012"/>
                  </a:lnTo>
                  <a:lnTo>
                    <a:pt x="287" y="1019"/>
                  </a:lnTo>
                  <a:lnTo>
                    <a:pt x="291" y="1026"/>
                  </a:lnTo>
                  <a:lnTo>
                    <a:pt x="291" y="1017"/>
                  </a:lnTo>
                  <a:lnTo>
                    <a:pt x="298" y="1024"/>
                  </a:lnTo>
                  <a:lnTo>
                    <a:pt x="303" y="1026"/>
                  </a:lnTo>
                  <a:lnTo>
                    <a:pt x="308" y="1029"/>
                  </a:lnTo>
                  <a:lnTo>
                    <a:pt x="310" y="1026"/>
                  </a:lnTo>
                  <a:lnTo>
                    <a:pt x="313" y="1019"/>
                  </a:lnTo>
                  <a:lnTo>
                    <a:pt x="315" y="1019"/>
                  </a:lnTo>
                  <a:lnTo>
                    <a:pt x="320" y="1017"/>
                  </a:lnTo>
                  <a:lnTo>
                    <a:pt x="320" y="1017"/>
                  </a:lnTo>
                  <a:lnTo>
                    <a:pt x="351" y="979"/>
                  </a:lnTo>
                  <a:lnTo>
                    <a:pt x="353" y="972"/>
                  </a:lnTo>
                  <a:lnTo>
                    <a:pt x="355" y="974"/>
                  </a:lnTo>
                  <a:lnTo>
                    <a:pt x="358" y="974"/>
                  </a:lnTo>
                  <a:lnTo>
                    <a:pt x="360" y="972"/>
                  </a:lnTo>
                  <a:lnTo>
                    <a:pt x="358" y="972"/>
                  </a:lnTo>
                  <a:lnTo>
                    <a:pt x="360" y="958"/>
                  </a:lnTo>
                  <a:lnTo>
                    <a:pt x="365" y="948"/>
                  </a:lnTo>
                  <a:lnTo>
                    <a:pt x="362" y="946"/>
                  </a:lnTo>
                  <a:lnTo>
                    <a:pt x="360" y="944"/>
                  </a:lnTo>
                  <a:lnTo>
                    <a:pt x="360" y="941"/>
                  </a:lnTo>
                  <a:lnTo>
                    <a:pt x="355" y="934"/>
                  </a:lnTo>
                  <a:lnTo>
                    <a:pt x="353" y="927"/>
                  </a:lnTo>
                  <a:lnTo>
                    <a:pt x="351" y="918"/>
                  </a:lnTo>
                  <a:lnTo>
                    <a:pt x="351" y="908"/>
                  </a:lnTo>
                  <a:lnTo>
                    <a:pt x="353" y="901"/>
                  </a:lnTo>
                  <a:lnTo>
                    <a:pt x="355" y="894"/>
                  </a:lnTo>
                  <a:lnTo>
                    <a:pt x="367" y="880"/>
                  </a:lnTo>
                  <a:lnTo>
                    <a:pt x="369" y="877"/>
                  </a:lnTo>
                  <a:lnTo>
                    <a:pt x="367" y="873"/>
                  </a:lnTo>
                  <a:lnTo>
                    <a:pt x="367" y="870"/>
                  </a:lnTo>
                  <a:lnTo>
                    <a:pt x="358" y="875"/>
                  </a:lnTo>
                  <a:lnTo>
                    <a:pt x="355" y="873"/>
                  </a:lnTo>
                  <a:lnTo>
                    <a:pt x="355" y="875"/>
                  </a:lnTo>
                  <a:lnTo>
                    <a:pt x="353" y="873"/>
                  </a:lnTo>
                  <a:lnTo>
                    <a:pt x="351" y="870"/>
                  </a:lnTo>
                  <a:lnTo>
                    <a:pt x="348" y="868"/>
                  </a:lnTo>
                  <a:lnTo>
                    <a:pt x="348" y="866"/>
                  </a:lnTo>
                  <a:lnTo>
                    <a:pt x="348" y="863"/>
                  </a:lnTo>
                  <a:lnTo>
                    <a:pt x="343" y="861"/>
                  </a:lnTo>
                  <a:lnTo>
                    <a:pt x="346" y="858"/>
                  </a:lnTo>
                  <a:lnTo>
                    <a:pt x="348" y="858"/>
                  </a:lnTo>
                  <a:lnTo>
                    <a:pt x="353" y="858"/>
                  </a:lnTo>
                  <a:lnTo>
                    <a:pt x="355" y="861"/>
                  </a:lnTo>
                  <a:lnTo>
                    <a:pt x="360" y="866"/>
                  </a:lnTo>
                  <a:lnTo>
                    <a:pt x="362" y="866"/>
                  </a:lnTo>
                  <a:lnTo>
                    <a:pt x="365" y="863"/>
                  </a:lnTo>
                  <a:lnTo>
                    <a:pt x="379" y="877"/>
                  </a:lnTo>
                  <a:lnTo>
                    <a:pt x="388" y="884"/>
                  </a:lnTo>
                  <a:lnTo>
                    <a:pt x="398" y="887"/>
                  </a:lnTo>
                  <a:lnTo>
                    <a:pt x="398" y="884"/>
                  </a:lnTo>
                  <a:lnTo>
                    <a:pt x="403" y="877"/>
                  </a:lnTo>
                  <a:lnTo>
                    <a:pt x="407" y="870"/>
                  </a:lnTo>
                  <a:lnTo>
                    <a:pt x="412" y="868"/>
                  </a:lnTo>
                  <a:lnTo>
                    <a:pt x="424" y="868"/>
                  </a:lnTo>
                  <a:lnTo>
                    <a:pt x="431" y="868"/>
                  </a:lnTo>
                  <a:lnTo>
                    <a:pt x="436" y="870"/>
                  </a:lnTo>
                  <a:lnTo>
                    <a:pt x="438" y="868"/>
                  </a:lnTo>
                  <a:lnTo>
                    <a:pt x="440" y="870"/>
                  </a:lnTo>
                  <a:lnTo>
                    <a:pt x="445" y="873"/>
                  </a:lnTo>
                  <a:lnTo>
                    <a:pt x="450" y="873"/>
                  </a:lnTo>
                  <a:lnTo>
                    <a:pt x="452" y="875"/>
                  </a:lnTo>
                  <a:lnTo>
                    <a:pt x="457" y="875"/>
                  </a:lnTo>
                  <a:lnTo>
                    <a:pt x="464" y="882"/>
                  </a:lnTo>
                  <a:lnTo>
                    <a:pt x="466" y="884"/>
                  </a:lnTo>
                  <a:lnTo>
                    <a:pt x="469" y="884"/>
                  </a:lnTo>
                  <a:lnTo>
                    <a:pt x="478" y="894"/>
                  </a:lnTo>
                  <a:lnTo>
                    <a:pt x="485" y="896"/>
                  </a:lnTo>
                  <a:lnTo>
                    <a:pt x="490" y="899"/>
                  </a:lnTo>
                  <a:lnTo>
                    <a:pt x="490" y="901"/>
                  </a:lnTo>
                  <a:lnTo>
                    <a:pt x="492" y="901"/>
                  </a:lnTo>
                  <a:lnTo>
                    <a:pt x="497" y="899"/>
                  </a:lnTo>
                  <a:lnTo>
                    <a:pt x="502" y="896"/>
                  </a:lnTo>
                  <a:lnTo>
                    <a:pt x="509" y="896"/>
                  </a:lnTo>
                  <a:lnTo>
                    <a:pt x="514" y="899"/>
                  </a:lnTo>
                  <a:lnTo>
                    <a:pt x="511" y="903"/>
                  </a:lnTo>
                  <a:lnTo>
                    <a:pt x="511" y="906"/>
                  </a:lnTo>
                  <a:lnTo>
                    <a:pt x="514" y="906"/>
                  </a:lnTo>
                  <a:lnTo>
                    <a:pt x="516" y="908"/>
                  </a:lnTo>
                  <a:lnTo>
                    <a:pt x="516" y="899"/>
                  </a:lnTo>
                  <a:lnTo>
                    <a:pt x="523" y="894"/>
                  </a:lnTo>
                  <a:lnTo>
                    <a:pt x="528" y="892"/>
                  </a:lnTo>
                  <a:lnTo>
                    <a:pt x="530" y="887"/>
                  </a:lnTo>
                  <a:lnTo>
                    <a:pt x="530" y="882"/>
                  </a:lnTo>
                  <a:lnTo>
                    <a:pt x="533" y="873"/>
                  </a:lnTo>
                  <a:lnTo>
                    <a:pt x="533" y="870"/>
                  </a:lnTo>
                  <a:lnTo>
                    <a:pt x="530" y="868"/>
                  </a:lnTo>
                  <a:lnTo>
                    <a:pt x="528" y="866"/>
                  </a:lnTo>
                  <a:lnTo>
                    <a:pt x="528" y="863"/>
                  </a:lnTo>
                  <a:lnTo>
                    <a:pt x="530" y="858"/>
                  </a:lnTo>
                  <a:lnTo>
                    <a:pt x="526" y="849"/>
                  </a:lnTo>
                  <a:lnTo>
                    <a:pt x="530" y="837"/>
                  </a:lnTo>
                  <a:lnTo>
                    <a:pt x="537" y="825"/>
                  </a:lnTo>
                  <a:lnTo>
                    <a:pt x="547" y="821"/>
                  </a:lnTo>
                  <a:lnTo>
                    <a:pt x="545" y="818"/>
                  </a:lnTo>
                  <a:lnTo>
                    <a:pt x="537" y="813"/>
                  </a:lnTo>
                  <a:lnTo>
                    <a:pt x="535" y="811"/>
                  </a:lnTo>
                  <a:lnTo>
                    <a:pt x="533" y="804"/>
                  </a:lnTo>
                  <a:lnTo>
                    <a:pt x="533" y="799"/>
                  </a:lnTo>
                  <a:lnTo>
                    <a:pt x="535" y="780"/>
                  </a:lnTo>
                  <a:lnTo>
                    <a:pt x="540" y="757"/>
                  </a:lnTo>
                  <a:lnTo>
                    <a:pt x="540" y="742"/>
                  </a:lnTo>
                  <a:lnTo>
                    <a:pt x="535" y="735"/>
                  </a:lnTo>
                  <a:lnTo>
                    <a:pt x="540" y="707"/>
                  </a:lnTo>
                  <a:lnTo>
                    <a:pt x="540" y="695"/>
                  </a:lnTo>
                  <a:lnTo>
                    <a:pt x="535" y="676"/>
                  </a:lnTo>
                  <a:lnTo>
                    <a:pt x="535" y="672"/>
                  </a:lnTo>
                  <a:lnTo>
                    <a:pt x="535" y="667"/>
                  </a:lnTo>
                  <a:lnTo>
                    <a:pt x="537" y="662"/>
                  </a:lnTo>
                  <a:lnTo>
                    <a:pt x="537" y="660"/>
                  </a:lnTo>
                  <a:lnTo>
                    <a:pt x="537" y="655"/>
                  </a:lnTo>
                  <a:lnTo>
                    <a:pt x="540" y="645"/>
                  </a:lnTo>
                  <a:lnTo>
                    <a:pt x="540" y="643"/>
                  </a:lnTo>
                  <a:lnTo>
                    <a:pt x="540" y="636"/>
                  </a:lnTo>
                  <a:lnTo>
                    <a:pt x="537" y="627"/>
                  </a:lnTo>
                  <a:lnTo>
                    <a:pt x="535" y="622"/>
                  </a:lnTo>
                  <a:lnTo>
                    <a:pt x="535" y="610"/>
                  </a:lnTo>
                  <a:lnTo>
                    <a:pt x="535" y="601"/>
                  </a:lnTo>
                  <a:lnTo>
                    <a:pt x="537" y="591"/>
                  </a:lnTo>
                  <a:lnTo>
                    <a:pt x="540" y="584"/>
                  </a:lnTo>
                  <a:lnTo>
                    <a:pt x="540" y="582"/>
                  </a:lnTo>
                  <a:lnTo>
                    <a:pt x="540" y="582"/>
                  </a:lnTo>
                  <a:lnTo>
                    <a:pt x="537" y="579"/>
                  </a:lnTo>
                  <a:lnTo>
                    <a:pt x="535" y="579"/>
                  </a:lnTo>
                  <a:lnTo>
                    <a:pt x="535" y="577"/>
                  </a:lnTo>
                  <a:lnTo>
                    <a:pt x="537" y="577"/>
                  </a:lnTo>
                  <a:lnTo>
                    <a:pt x="535" y="572"/>
                  </a:lnTo>
                  <a:lnTo>
                    <a:pt x="535" y="567"/>
                  </a:lnTo>
                  <a:lnTo>
                    <a:pt x="535" y="563"/>
                  </a:lnTo>
                  <a:lnTo>
                    <a:pt x="537" y="556"/>
                  </a:lnTo>
                  <a:lnTo>
                    <a:pt x="540" y="556"/>
                  </a:lnTo>
                  <a:lnTo>
                    <a:pt x="542" y="556"/>
                  </a:lnTo>
                  <a:lnTo>
                    <a:pt x="542" y="553"/>
                  </a:lnTo>
                  <a:lnTo>
                    <a:pt x="545" y="548"/>
                  </a:lnTo>
                  <a:lnTo>
                    <a:pt x="542" y="546"/>
                  </a:lnTo>
                  <a:lnTo>
                    <a:pt x="540" y="546"/>
                  </a:lnTo>
                  <a:lnTo>
                    <a:pt x="537" y="548"/>
                  </a:lnTo>
                  <a:lnTo>
                    <a:pt x="537" y="551"/>
                  </a:lnTo>
                  <a:lnTo>
                    <a:pt x="533" y="539"/>
                  </a:lnTo>
                  <a:lnTo>
                    <a:pt x="533" y="525"/>
                  </a:lnTo>
                  <a:lnTo>
                    <a:pt x="542" y="492"/>
                  </a:lnTo>
                  <a:lnTo>
                    <a:pt x="542" y="485"/>
                  </a:lnTo>
                  <a:lnTo>
                    <a:pt x="533" y="480"/>
                  </a:lnTo>
                  <a:lnTo>
                    <a:pt x="526" y="470"/>
                  </a:lnTo>
                  <a:lnTo>
                    <a:pt x="523" y="470"/>
                  </a:lnTo>
                  <a:lnTo>
                    <a:pt x="519" y="468"/>
                  </a:lnTo>
                  <a:lnTo>
                    <a:pt x="514" y="463"/>
                  </a:lnTo>
                  <a:lnTo>
                    <a:pt x="504" y="442"/>
                  </a:lnTo>
                  <a:lnTo>
                    <a:pt x="502" y="437"/>
                  </a:lnTo>
                  <a:lnTo>
                    <a:pt x="500" y="421"/>
                  </a:lnTo>
                  <a:lnTo>
                    <a:pt x="500" y="414"/>
                  </a:lnTo>
                  <a:lnTo>
                    <a:pt x="502" y="404"/>
                  </a:lnTo>
                  <a:lnTo>
                    <a:pt x="504" y="399"/>
                  </a:lnTo>
                  <a:lnTo>
                    <a:pt x="511" y="390"/>
                  </a:lnTo>
                  <a:lnTo>
                    <a:pt x="514" y="385"/>
                  </a:lnTo>
                  <a:lnTo>
                    <a:pt x="519" y="373"/>
                  </a:lnTo>
                  <a:lnTo>
                    <a:pt x="521" y="366"/>
                  </a:lnTo>
                  <a:lnTo>
                    <a:pt x="526" y="364"/>
                  </a:lnTo>
                  <a:lnTo>
                    <a:pt x="533" y="362"/>
                  </a:lnTo>
                  <a:lnTo>
                    <a:pt x="537" y="354"/>
                  </a:lnTo>
                  <a:lnTo>
                    <a:pt x="540" y="338"/>
                  </a:lnTo>
                  <a:lnTo>
                    <a:pt x="547" y="326"/>
                  </a:lnTo>
                  <a:lnTo>
                    <a:pt x="547" y="319"/>
                  </a:lnTo>
                  <a:lnTo>
                    <a:pt x="547" y="310"/>
                  </a:lnTo>
                  <a:lnTo>
                    <a:pt x="549" y="305"/>
                  </a:lnTo>
                  <a:lnTo>
                    <a:pt x="552" y="298"/>
                  </a:lnTo>
                  <a:lnTo>
                    <a:pt x="552" y="293"/>
                  </a:lnTo>
                  <a:lnTo>
                    <a:pt x="549" y="291"/>
                  </a:lnTo>
                  <a:close/>
                </a:path>
              </a:pathLst>
            </a:custGeom>
            <a:solidFill>
              <a:schemeClr val="accent1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4" name="Freeform 19">
              <a:extLst>
                <a:ext uri="{FF2B5EF4-FFF2-40B4-BE49-F238E27FC236}">
                  <a16:creationId xmlns:a16="http://schemas.microsoft.com/office/drawing/2014/main" id="{5C090CFB-6457-4456-B64D-C2400374203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87904" y="2391325"/>
              <a:ext cx="954101" cy="1018689"/>
            </a:xfrm>
            <a:custGeom>
              <a:avLst/>
              <a:gdLst>
                <a:gd name="T0" fmla="*/ 208 w 842"/>
                <a:gd name="T1" fmla="*/ 785 h 899"/>
                <a:gd name="T2" fmla="*/ 650 w 842"/>
                <a:gd name="T3" fmla="*/ 809 h 899"/>
                <a:gd name="T4" fmla="*/ 688 w 842"/>
                <a:gd name="T5" fmla="*/ 773 h 899"/>
                <a:gd name="T6" fmla="*/ 676 w 842"/>
                <a:gd name="T7" fmla="*/ 745 h 899"/>
                <a:gd name="T8" fmla="*/ 707 w 842"/>
                <a:gd name="T9" fmla="*/ 724 h 899"/>
                <a:gd name="T10" fmla="*/ 726 w 842"/>
                <a:gd name="T11" fmla="*/ 700 h 899"/>
                <a:gd name="T12" fmla="*/ 733 w 842"/>
                <a:gd name="T13" fmla="*/ 660 h 899"/>
                <a:gd name="T14" fmla="*/ 717 w 842"/>
                <a:gd name="T15" fmla="*/ 627 h 899"/>
                <a:gd name="T16" fmla="*/ 769 w 842"/>
                <a:gd name="T17" fmla="*/ 591 h 899"/>
                <a:gd name="T18" fmla="*/ 764 w 842"/>
                <a:gd name="T19" fmla="*/ 541 h 899"/>
                <a:gd name="T20" fmla="*/ 757 w 842"/>
                <a:gd name="T21" fmla="*/ 513 h 899"/>
                <a:gd name="T22" fmla="*/ 745 w 842"/>
                <a:gd name="T23" fmla="*/ 492 h 899"/>
                <a:gd name="T24" fmla="*/ 771 w 842"/>
                <a:gd name="T25" fmla="*/ 435 h 899"/>
                <a:gd name="T26" fmla="*/ 799 w 842"/>
                <a:gd name="T27" fmla="*/ 425 h 899"/>
                <a:gd name="T28" fmla="*/ 816 w 842"/>
                <a:gd name="T29" fmla="*/ 397 h 899"/>
                <a:gd name="T30" fmla="*/ 799 w 842"/>
                <a:gd name="T31" fmla="*/ 399 h 899"/>
                <a:gd name="T32" fmla="*/ 776 w 842"/>
                <a:gd name="T33" fmla="*/ 364 h 899"/>
                <a:gd name="T34" fmla="*/ 781 w 842"/>
                <a:gd name="T35" fmla="*/ 338 h 899"/>
                <a:gd name="T36" fmla="*/ 776 w 842"/>
                <a:gd name="T37" fmla="*/ 319 h 899"/>
                <a:gd name="T38" fmla="*/ 802 w 842"/>
                <a:gd name="T39" fmla="*/ 253 h 899"/>
                <a:gd name="T40" fmla="*/ 825 w 842"/>
                <a:gd name="T41" fmla="*/ 217 h 899"/>
                <a:gd name="T42" fmla="*/ 818 w 842"/>
                <a:gd name="T43" fmla="*/ 203 h 899"/>
                <a:gd name="T44" fmla="*/ 795 w 842"/>
                <a:gd name="T45" fmla="*/ 210 h 899"/>
                <a:gd name="T46" fmla="*/ 766 w 842"/>
                <a:gd name="T47" fmla="*/ 212 h 899"/>
                <a:gd name="T48" fmla="*/ 669 w 842"/>
                <a:gd name="T49" fmla="*/ 198 h 899"/>
                <a:gd name="T50" fmla="*/ 624 w 842"/>
                <a:gd name="T51" fmla="*/ 156 h 899"/>
                <a:gd name="T52" fmla="*/ 617 w 842"/>
                <a:gd name="T53" fmla="*/ 123 h 899"/>
                <a:gd name="T54" fmla="*/ 634 w 842"/>
                <a:gd name="T55" fmla="*/ 75 h 899"/>
                <a:gd name="T56" fmla="*/ 584 w 842"/>
                <a:gd name="T57" fmla="*/ 80 h 899"/>
                <a:gd name="T58" fmla="*/ 575 w 842"/>
                <a:gd name="T59" fmla="*/ 66 h 899"/>
                <a:gd name="T60" fmla="*/ 525 w 842"/>
                <a:gd name="T61" fmla="*/ 44 h 899"/>
                <a:gd name="T62" fmla="*/ 501 w 842"/>
                <a:gd name="T63" fmla="*/ 61 h 899"/>
                <a:gd name="T64" fmla="*/ 471 w 842"/>
                <a:gd name="T65" fmla="*/ 94 h 899"/>
                <a:gd name="T66" fmla="*/ 411 w 842"/>
                <a:gd name="T67" fmla="*/ 115 h 899"/>
                <a:gd name="T68" fmla="*/ 404 w 842"/>
                <a:gd name="T69" fmla="*/ 104 h 899"/>
                <a:gd name="T70" fmla="*/ 374 w 842"/>
                <a:gd name="T71" fmla="*/ 130 h 899"/>
                <a:gd name="T72" fmla="*/ 296 w 842"/>
                <a:gd name="T73" fmla="*/ 111 h 899"/>
                <a:gd name="T74" fmla="*/ 248 w 842"/>
                <a:gd name="T75" fmla="*/ 99 h 899"/>
                <a:gd name="T76" fmla="*/ 175 w 842"/>
                <a:gd name="T77" fmla="*/ 75 h 899"/>
                <a:gd name="T78" fmla="*/ 111 w 842"/>
                <a:gd name="T79" fmla="*/ 42 h 899"/>
                <a:gd name="T80" fmla="*/ 68 w 842"/>
                <a:gd name="T81" fmla="*/ 4 h 899"/>
                <a:gd name="T82" fmla="*/ 19 w 842"/>
                <a:gd name="T83" fmla="*/ 42 h 899"/>
                <a:gd name="T84" fmla="*/ 23 w 842"/>
                <a:gd name="T85" fmla="*/ 80 h 899"/>
                <a:gd name="T86" fmla="*/ 61 w 842"/>
                <a:gd name="T87" fmla="*/ 123 h 899"/>
                <a:gd name="T88" fmla="*/ 73 w 842"/>
                <a:gd name="T89" fmla="*/ 130 h 899"/>
                <a:gd name="T90" fmla="*/ 99 w 842"/>
                <a:gd name="T91" fmla="*/ 137 h 899"/>
                <a:gd name="T92" fmla="*/ 123 w 842"/>
                <a:gd name="T93" fmla="*/ 156 h 899"/>
                <a:gd name="T94" fmla="*/ 139 w 842"/>
                <a:gd name="T95" fmla="*/ 186 h 899"/>
                <a:gd name="T96" fmla="*/ 310 w 842"/>
                <a:gd name="T97" fmla="*/ 492 h 899"/>
                <a:gd name="T98" fmla="*/ 322 w 842"/>
                <a:gd name="T99" fmla="*/ 629 h 899"/>
                <a:gd name="T100" fmla="*/ 407 w 842"/>
                <a:gd name="T101" fmla="*/ 643 h 899"/>
                <a:gd name="T102" fmla="*/ 492 w 842"/>
                <a:gd name="T103" fmla="*/ 724 h 899"/>
                <a:gd name="T104" fmla="*/ 558 w 842"/>
                <a:gd name="T105" fmla="*/ 785 h 899"/>
                <a:gd name="T106" fmla="*/ 556 w 842"/>
                <a:gd name="T107" fmla="*/ 844 h 899"/>
                <a:gd name="T108" fmla="*/ 615 w 842"/>
                <a:gd name="T109" fmla="*/ 821 h 899"/>
                <a:gd name="T110" fmla="*/ 310 w 842"/>
                <a:gd name="T111" fmla="*/ 690 h 899"/>
                <a:gd name="T112" fmla="*/ 296 w 842"/>
                <a:gd name="T113" fmla="*/ 724 h 899"/>
                <a:gd name="T114" fmla="*/ 222 w 842"/>
                <a:gd name="T115" fmla="*/ 731 h 899"/>
                <a:gd name="T116" fmla="*/ 255 w 842"/>
                <a:gd name="T117" fmla="*/ 695 h 899"/>
                <a:gd name="T118" fmla="*/ 284 w 842"/>
                <a:gd name="T119" fmla="*/ 688 h 899"/>
                <a:gd name="T120" fmla="*/ 482 w 842"/>
                <a:gd name="T121" fmla="*/ 861 h 899"/>
                <a:gd name="T122" fmla="*/ 482 w 842"/>
                <a:gd name="T123" fmla="*/ 861 h 899"/>
                <a:gd name="T124" fmla="*/ 113 w 842"/>
                <a:gd name="T125" fmla="*/ 605 h 8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42" h="899">
                  <a:moveTo>
                    <a:pt x="215" y="794"/>
                  </a:moveTo>
                  <a:lnTo>
                    <a:pt x="215" y="794"/>
                  </a:lnTo>
                  <a:lnTo>
                    <a:pt x="215" y="794"/>
                  </a:lnTo>
                  <a:lnTo>
                    <a:pt x="215" y="797"/>
                  </a:lnTo>
                  <a:lnTo>
                    <a:pt x="215" y="799"/>
                  </a:lnTo>
                  <a:lnTo>
                    <a:pt x="213" y="802"/>
                  </a:lnTo>
                  <a:lnTo>
                    <a:pt x="208" y="802"/>
                  </a:lnTo>
                  <a:lnTo>
                    <a:pt x="203" y="802"/>
                  </a:lnTo>
                  <a:lnTo>
                    <a:pt x="201" y="799"/>
                  </a:lnTo>
                  <a:lnTo>
                    <a:pt x="201" y="797"/>
                  </a:lnTo>
                  <a:lnTo>
                    <a:pt x="203" y="794"/>
                  </a:lnTo>
                  <a:lnTo>
                    <a:pt x="206" y="790"/>
                  </a:lnTo>
                  <a:lnTo>
                    <a:pt x="208" y="785"/>
                  </a:lnTo>
                  <a:lnTo>
                    <a:pt x="210" y="785"/>
                  </a:lnTo>
                  <a:lnTo>
                    <a:pt x="210" y="790"/>
                  </a:lnTo>
                  <a:lnTo>
                    <a:pt x="213" y="792"/>
                  </a:lnTo>
                  <a:lnTo>
                    <a:pt x="215" y="794"/>
                  </a:lnTo>
                  <a:close/>
                  <a:moveTo>
                    <a:pt x="291" y="887"/>
                  </a:moveTo>
                  <a:lnTo>
                    <a:pt x="291" y="887"/>
                  </a:lnTo>
                  <a:lnTo>
                    <a:pt x="296" y="891"/>
                  </a:lnTo>
                  <a:lnTo>
                    <a:pt x="296" y="899"/>
                  </a:lnTo>
                  <a:lnTo>
                    <a:pt x="288" y="896"/>
                  </a:lnTo>
                  <a:lnTo>
                    <a:pt x="288" y="889"/>
                  </a:lnTo>
                  <a:lnTo>
                    <a:pt x="291" y="887"/>
                  </a:lnTo>
                  <a:close/>
                  <a:moveTo>
                    <a:pt x="650" y="809"/>
                  </a:moveTo>
                  <a:lnTo>
                    <a:pt x="650" y="809"/>
                  </a:lnTo>
                  <a:lnTo>
                    <a:pt x="650" y="806"/>
                  </a:lnTo>
                  <a:lnTo>
                    <a:pt x="653" y="804"/>
                  </a:lnTo>
                  <a:lnTo>
                    <a:pt x="655" y="802"/>
                  </a:lnTo>
                  <a:lnTo>
                    <a:pt x="658" y="802"/>
                  </a:lnTo>
                  <a:lnTo>
                    <a:pt x="684" y="794"/>
                  </a:lnTo>
                  <a:lnTo>
                    <a:pt x="686" y="794"/>
                  </a:lnTo>
                  <a:lnTo>
                    <a:pt x="686" y="792"/>
                  </a:lnTo>
                  <a:lnTo>
                    <a:pt x="688" y="792"/>
                  </a:lnTo>
                  <a:lnTo>
                    <a:pt x="688" y="790"/>
                  </a:lnTo>
                  <a:lnTo>
                    <a:pt x="688" y="785"/>
                  </a:lnTo>
                  <a:lnTo>
                    <a:pt x="688" y="780"/>
                  </a:lnTo>
                  <a:lnTo>
                    <a:pt x="688" y="776"/>
                  </a:lnTo>
                  <a:lnTo>
                    <a:pt x="688" y="773"/>
                  </a:lnTo>
                  <a:lnTo>
                    <a:pt x="686" y="773"/>
                  </a:lnTo>
                  <a:lnTo>
                    <a:pt x="684" y="771"/>
                  </a:lnTo>
                  <a:lnTo>
                    <a:pt x="674" y="766"/>
                  </a:lnTo>
                  <a:lnTo>
                    <a:pt x="674" y="766"/>
                  </a:lnTo>
                  <a:lnTo>
                    <a:pt x="674" y="764"/>
                  </a:lnTo>
                  <a:lnTo>
                    <a:pt x="674" y="761"/>
                  </a:lnTo>
                  <a:lnTo>
                    <a:pt x="674" y="759"/>
                  </a:lnTo>
                  <a:lnTo>
                    <a:pt x="679" y="754"/>
                  </a:lnTo>
                  <a:lnTo>
                    <a:pt x="679" y="752"/>
                  </a:lnTo>
                  <a:lnTo>
                    <a:pt x="679" y="750"/>
                  </a:lnTo>
                  <a:lnTo>
                    <a:pt x="676" y="747"/>
                  </a:lnTo>
                  <a:lnTo>
                    <a:pt x="676" y="747"/>
                  </a:lnTo>
                  <a:lnTo>
                    <a:pt x="676" y="745"/>
                  </a:lnTo>
                  <a:lnTo>
                    <a:pt x="676" y="742"/>
                  </a:lnTo>
                  <a:lnTo>
                    <a:pt x="676" y="742"/>
                  </a:lnTo>
                  <a:lnTo>
                    <a:pt x="679" y="740"/>
                  </a:lnTo>
                  <a:lnTo>
                    <a:pt x="681" y="740"/>
                  </a:lnTo>
                  <a:lnTo>
                    <a:pt x="681" y="740"/>
                  </a:lnTo>
                  <a:lnTo>
                    <a:pt x="686" y="742"/>
                  </a:lnTo>
                  <a:lnTo>
                    <a:pt x="686" y="742"/>
                  </a:lnTo>
                  <a:lnTo>
                    <a:pt x="688" y="742"/>
                  </a:lnTo>
                  <a:lnTo>
                    <a:pt x="702" y="733"/>
                  </a:lnTo>
                  <a:lnTo>
                    <a:pt x="702" y="733"/>
                  </a:lnTo>
                  <a:lnTo>
                    <a:pt x="705" y="731"/>
                  </a:lnTo>
                  <a:lnTo>
                    <a:pt x="705" y="731"/>
                  </a:lnTo>
                  <a:lnTo>
                    <a:pt x="707" y="724"/>
                  </a:lnTo>
                  <a:lnTo>
                    <a:pt x="710" y="721"/>
                  </a:lnTo>
                  <a:lnTo>
                    <a:pt x="710" y="721"/>
                  </a:lnTo>
                  <a:lnTo>
                    <a:pt x="714" y="719"/>
                  </a:lnTo>
                  <a:lnTo>
                    <a:pt x="717" y="716"/>
                  </a:lnTo>
                  <a:lnTo>
                    <a:pt x="719" y="714"/>
                  </a:lnTo>
                  <a:lnTo>
                    <a:pt x="719" y="712"/>
                  </a:lnTo>
                  <a:lnTo>
                    <a:pt x="721" y="712"/>
                  </a:lnTo>
                  <a:lnTo>
                    <a:pt x="721" y="705"/>
                  </a:lnTo>
                  <a:lnTo>
                    <a:pt x="724" y="702"/>
                  </a:lnTo>
                  <a:lnTo>
                    <a:pt x="724" y="702"/>
                  </a:lnTo>
                  <a:lnTo>
                    <a:pt x="724" y="702"/>
                  </a:lnTo>
                  <a:lnTo>
                    <a:pt x="724" y="700"/>
                  </a:lnTo>
                  <a:lnTo>
                    <a:pt x="726" y="700"/>
                  </a:lnTo>
                  <a:lnTo>
                    <a:pt x="731" y="697"/>
                  </a:lnTo>
                  <a:lnTo>
                    <a:pt x="731" y="697"/>
                  </a:lnTo>
                  <a:lnTo>
                    <a:pt x="733" y="697"/>
                  </a:lnTo>
                  <a:lnTo>
                    <a:pt x="733" y="693"/>
                  </a:lnTo>
                  <a:lnTo>
                    <a:pt x="733" y="688"/>
                  </a:lnTo>
                  <a:lnTo>
                    <a:pt x="731" y="676"/>
                  </a:lnTo>
                  <a:lnTo>
                    <a:pt x="731" y="671"/>
                  </a:lnTo>
                  <a:lnTo>
                    <a:pt x="731" y="669"/>
                  </a:lnTo>
                  <a:lnTo>
                    <a:pt x="731" y="667"/>
                  </a:lnTo>
                  <a:lnTo>
                    <a:pt x="733" y="667"/>
                  </a:lnTo>
                  <a:lnTo>
                    <a:pt x="733" y="664"/>
                  </a:lnTo>
                  <a:lnTo>
                    <a:pt x="733" y="662"/>
                  </a:lnTo>
                  <a:lnTo>
                    <a:pt x="733" y="660"/>
                  </a:lnTo>
                  <a:lnTo>
                    <a:pt x="733" y="657"/>
                  </a:lnTo>
                  <a:lnTo>
                    <a:pt x="733" y="655"/>
                  </a:lnTo>
                  <a:lnTo>
                    <a:pt x="731" y="655"/>
                  </a:lnTo>
                  <a:lnTo>
                    <a:pt x="728" y="653"/>
                  </a:lnTo>
                  <a:lnTo>
                    <a:pt x="726" y="650"/>
                  </a:lnTo>
                  <a:lnTo>
                    <a:pt x="724" y="645"/>
                  </a:lnTo>
                  <a:lnTo>
                    <a:pt x="724" y="645"/>
                  </a:lnTo>
                  <a:lnTo>
                    <a:pt x="721" y="643"/>
                  </a:lnTo>
                  <a:lnTo>
                    <a:pt x="712" y="636"/>
                  </a:lnTo>
                  <a:lnTo>
                    <a:pt x="712" y="634"/>
                  </a:lnTo>
                  <a:lnTo>
                    <a:pt x="714" y="631"/>
                  </a:lnTo>
                  <a:lnTo>
                    <a:pt x="717" y="627"/>
                  </a:lnTo>
                  <a:lnTo>
                    <a:pt x="717" y="627"/>
                  </a:lnTo>
                  <a:lnTo>
                    <a:pt x="719" y="627"/>
                  </a:lnTo>
                  <a:lnTo>
                    <a:pt x="721" y="627"/>
                  </a:lnTo>
                  <a:lnTo>
                    <a:pt x="724" y="627"/>
                  </a:lnTo>
                  <a:lnTo>
                    <a:pt x="726" y="629"/>
                  </a:lnTo>
                  <a:lnTo>
                    <a:pt x="728" y="629"/>
                  </a:lnTo>
                  <a:lnTo>
                    <a:pt x="731" y="627"/>
                  </a:lnTo>
                  <a:lnTo>
                    <a:pt x="736" y="619"/>
                  </a:lnTo>
                  <a:lnTo>
                    <a:pt x="738" y="617"/>
                  </a:lnTo>
                  <a:lnTo>
                    <a:pt x="752" y="608"/>
                  </a:lnTo>
                  <a:lnTo>
                    <a:pt x="766" y="596"/>
                  </a:lnTo>
                  <a:lnTo>
                    <a:pt x="766" y="593"/>
                  </a:lnTo>
                  <a:lnTo>
                    <a:pt x="769" y="591"/>
                  </a:lnTo>
                  <a:lnTo>
                    <a:pt x="769" y="591"/>
                  </a:lnTo>
                  <a:lnTo>
                    <a:pt x="769" y="589"/>
                  </a:lnTo>
                  <a:lnTo>
                    <a:pt x="769" y="586"/>
                  </a:lnTo>
                  <a:lnTo>
                    <a:pt x="769" y="586"/>
                  </a:lnTo>
                  <a:lnTo>
                    <a:pt x="769" y="584"/>
                  </a:lnTo>
                  <a:lnTo>
                    <a:pt x="766" y="582"/>
                  </a:lnTo>
                  <a:lnTo>
                    <a:pt x="766" y="579"/>
                  </a:lnTo>
                  <a:lnTo>
                    <a:pt x="762" y="579"/>
                  </a:lnTo>
                  <a:lnTo>
                    <a:pt x="762" y="577"/>
                  </a:lnTo>
                  <a:lnTo>
                    <a:pt x="762" y="574"/>
                  </a:lnTo>
                  <a:lnTo>
                    <a:pt x="762" y="563"/>
                  </a:lnTo>
                  <a:lnTo>
                    <a:pt x="762" y="556"/>
                  </a:lnTo>
                  <a:lnTo>
                    <a:pt x="764" y="546"/>
                  </a:lnTo>
                  <a:lnTo>
                    <a:pt x="764" y="541"/>
                  </a:lnTo>
                  <a:lnTo>
                    <a:pt x="766" y="537"/>
                  </a:lnTo>
                  <a:lnTo>
                    <a:pt x="769" y="537"/>
                  </a:lnTo>
                  <a:lnTo>
                    <a:pt x="769" y="532"/>
                  </a:lnTo>
                  <a:lnTo>
                    <a:pt x="769" y="532"/>
                  </a:lnTo>
                  <a:lnTo>
                    <a:pt x="769" y="529"/>
                  </a:lnTo>
                  <a:lnTo>
                    <a:pt x="769" y="522"/>
                  </a:lnTo>
                  <a:lnTo>
                    <a:pt x="766" y="520"/>
                  </a:lnTo>
                  <a:lnTo>
                    <a:pt x="766" y="515"/>
                  </a:lnTo>
                  <a:lnTo>
                    <a:pt x="764" y="513"/>
                  </a:lnTo>
                  <a:lnTo>
                    <a:pt x="762" y="511"/>
                  </a:lnTo>
                  <a:lnTo>
                    <a:pt x="759" y="511"/>
                  </a:lnTo>
                  <a:lnTo>
                    <a:pt x="759" y="511"/>
                  </a:lnTo>
                  <a:lnTo>
                    <a:pt x="757" y="513"/>
                  </a:lnTo>
                  <a:lnTo>
                    <a:pt x="757" y="515"/>
                  </a:lnTo>
                  <a:lnTo>
                    <a:pt x="757" y="515"/>
                  </a:lnTo>
                  <a:lnTo>
                    <a:pt x="755" y="515"/>
                  </a:lnTo>
                  <a:lnTo>
                    <a:pt x="752" y="515"/>
                  </a:lnTo>
                  <a:lnTo>
                    <a:pt x="752" y="513"/>
                  </a:lnTo>
                  <a:lnTo>
                    <a:pt x="750" y="511"/>
                  </a:lnTo>
                  <a:lnTo>
                    <a:pt x="750" y="503"/>
                  </a:lnTo>
                  <a:lnTo>
                    <a:pt x="747" y="501"/>
                  </a:lnTo>
                  <a:lnTo>
                    <a:pt x="747" y="499"/>
                  </a:lnTo>
                  <a:lnTo>
                    <a:pt x="747" y="496"/>
                  </a:lnTo>
                  <a:lnTo>
                    <a:pt x="745" y="496"/>
                  </a:lnTo>
                  <a:lnTo>
                    <a:pt x="745" y="494"/>
                  </a:lnTo>
                  <a:lnTo>
                    <a:pt x="745" y="492"/>
                  </a:lnTo>
                  <a:lnTo>
                    <a:pt x="745" y="485"/>
                  </a:lnTo>
                  <a:lnTo>
                    <a:pt x="750" y="470"/>
                  </a:lnTo>
                  <a:lnTo>
                    <a:pt x="755" y="468"/>
                  </a:lnTo>
                  <a:lnTo>
                    <a:pt x="757" y="466"/>
                  </a:lnTo>
                  <a:lnTo>
                    <a:pt x="764" y="461"/>
                  </a:lnTo>
                  <a:lnTo>
                    <a:pt x="764" y="461"/>
                  </a:lnTo>
                  <a:lnTo>
                    <a:pt x="766" y="459"/>
                  </a:lnTo>
                  <a:lnTo>
                    <a:pt x="769" y="456"/>
                  </a:lnTo>
                  <a:lnTo>
                    <a:pt x="769" y="454"/>
                  </a:lnTo>
                  <a:lnTo>
                    <a:pt x="769" y="451"/>
                  </a:lnTo>
                  <a:lnTo>
                    <a:pt x="769" y="449"/>
                  </a:lnTo>
                  <a:lnTo>
                    <a:pt x="769" y="437"/>
                  </a:lnTo>
                  <a:lnTo>
                    <a:pt x="771" y="435"/>
                  </a:lnTo>
                  <a:lnTo>
                    <a:pt x="771" y="432"/>
                  </a:lnTo>
                  <a:lnTo>
                    <a:pt x="773" y="430"/>
                  </a:lnTo>
                  <a:lnTo>
                    <a:pt x="776" y="430"/>
                  </a:lnTo>
                  <a:lnTo>
                    <a:pt x="778" y="430"/>
                  </a:lnTo>
                  <a:lnTo>
                    <a:pt x="785" y="432"/>
                  </a:lnTo>
                  <a:lnTo>
                    <a:pt x="790" y="432"/>
                  </a:lnTo>
                  <a:lnTo>
                    <a:pt x="790" y="432"/>
                  </a:lnTo>
                  <a:lnTo>
                    <a:pt x="792" y="432"/>
                  </a:lnTo>
                  <a:lnTo>
                    <a:pt x="792" y="430"/>
                  </a:lnTo>
                  <a:lnTo>
                    <a:pt x="795" y="428"/>
                  </a:lnTo>
                  <a:lnTo>
                    <a:pt x="797" y="425"/>
                  </a:lnTo>
                  <a:lnTo>
                    <a:pt x="797" y="425"/>
                  </a:lnTo>
                  <a:lnTo>
                    <a:pt x="799" y="425"/>
                  </a:lnTo>
                  <a:lnTo>
                    <a:pt x="799" y="423"/>
                  </a:lnTo>
                  <a:lnTo>
                    <a:pt x="807" y="423"/>
                  </a:lnTo>
                  <a:lnTo>
                    <a:pt x="809" y="423"/>
                  </a:lnTo>
                  <a:lnTo>
                    <a:pt x="809" y="421"/>
                  </a:lnTo>
                  <a:lnTo>
                    <a:pt x="821" y="411"/>
                  </a:lnTo>
                  <a:lnTo>
                    <a:pt x="825" y="406"/>
                  </a:lnTo>
                  <a:lnTo>
                    <a:pt x="825" y="406"/>
                  </a:lnTo>
                  <a:lnTo>
                    <a:pt x="825" y="404"/>
                  </a:lnTo>
                  <a:lnTo>
                    <a:pt x="823" y="399"/>
                  </a:lnTo>
                  <a:lnTo>
                    <a:pt x="821" y="397"/>
                  </a:lnTo>
                  <a:lnTo>
                    <a:pt x="821" y="397"/>
                  </a:lnTo>
                  <a:lnTo>
                    <a:pt x="818" y="397"/>
                  </a:lnTo>
                  <a:lnTo>
                    <a:pt x="816" y="397"/>
                  </a:lnTo>
                  <a:lnTo>
                    <a:pt x="816" y="397"/>
                  </a:lnTo>
                  <a:lnTo>
                    <a:pt x="816" y="399"/>
                  </a:lnTo>
                  <a:lnTo>
                    <a:pt x="814" y="404"/>
                  </a:lnTo>
                  <a:lnTo>
                    <a:pt x="814" y="404"/>
                  </a:lnTo>
                  <a:lnTo>
                    <a:pt x="814" y="406"/>
                  </a:lnTo>
                  <a:lnTo>
                    <a:pt x="811" y="406"/>
                  </a:lnTo>
                  <a:lnTo>
                    <a:pt x="811" y="406"/>
                  </a:lnTo>
                  <a:lnTo>
                    <a:pt x="807" y="409"/>
                  </a:lnTo>
                  <a:lnTo>
                    <a:pt x="807" y="409"/>
                  </a:lnTo>
                  <a:lnTo>
                    <a:pt x="802" y="406"/>
                  </a:lnTo>
                  <a:lnTo>
                    <a:pt x="802" y="406"/>
                  </a:lnTo>
                  <a:lnTo>
                    <a:pt x="799" y="404"/>
                  </a:lnTo>
                  <a:lnTo>
                    <a:pt x="799" y="399"/>
                  </a:lnTo>
                  <a:lnTo>
                    <a:pt x="797" y="390"/>
                  </a:lnTo>
                  <a:lnTo>
                    <a:pt x="797" y="385"/>
                  </a:lnTo>
                  <a:lnTo>
                    <a:pt x="797" y="383"/>
                  </a:lnTo>
                  <a:lnTo>
                    <a:pt x="795" y="383"/>
                  </a:lnTo>
                  <a:lnTo>
                    <a:pt x="792" y="380"/>
                  </a:lnTo>
                  <a:lnTo>
                    <a:pt x="781" y="378"/>
                  </a:lnTo>
                  <a:lnTo>
                    <a:pt x="778" y="378"/>
                  </a:lnTo>
                  <a:lnTo>
                    <a:pt x="778" y="378"/>
                  </a:lnTo>
                  <a:lnTo>
                    <a:pt x="778" y="376"/>
                  </a:lnTo>
                  <a:lnTo>
                    <a:pt x="776" y="373"/>
                  </a:lnTo>
                  <a:lnTo>
                    <a:pt x="776" y="366"/>
                  </a:lnTo>
                  <a:lnTo>
                    <a:pt x="776" y="364"/>
                  </a:lnTo>
                  <a:lnTo>
                    <a:pt x="776" y="364"/>
                  </a:lnTo>
                  <a:lnTo>
                    <a:pt x="773" y="362"/>
                  </a:lnTo>
                  <a:lnTo>
                    <a:pt x="766" y="364"/>
                  </a:lnTo>
                  <a:lnTo>
                    <a:pt x="766" y="364"/>
                  </a:lnTo>
                  <a:lnTo>
                    <a:pt x="764" y="364"/>
                  </a:lnTo>
                  <a:lnTo>
                    <a:pt x="764" y="362"/>
                  </a:lnTo>
                  <a:lnTo>
                    <a:pt x="764" y="359"/>
                  </a:lnTo>
                  <a:lnTo>
                    <a:pt x="764" y="357"/>
                  </a:lnTo>
                  <a:lnTo>
                    <a:pt x="769" y="352"/>
                  </a:lnTo>
                  <a:lnTo>
                    <a:pt x="771" y="350"/>
                  </a:lnTo>
                  <a:lnTo>
                    <a:pt x="773" y="350"/>
                  </a:lnTo>
                  <a:lnTo>
                    <a:pt x="773" y="350"/>
                  </a:lnTo>
                  <a:lnTo>
                    <a:pt x="776" y="347"/>
                  </a:lnTo>
                  <a:lnTo>
                    <a:pt x="781" y="338"/>
                  </a:lnTo>
                  <a:lnTo>
                    <a:pt x="783" y="335"/>
                  </a:lnTo>
                  <a:lnTo>
                    <a:pt x="785" y="335"/>
                  </a:lnTo>
                  <a:lnTo>
                    <a:pt x="788" y="333"/>
                  </a:lnTo>
                  <a:lnTo>
                    <a:pt x="788" y="333"/>
                  </a:lnTo>
                  <a:lnTo>
                    <a:pt x="790" y="331"/>
                  </a:lnTo>
                  <a:lnTo>
                    <a:pt x="788" y="326"/>
                  </a:lnTo>
                  <a:lnTo>
                    <a:pt x="788" y="326"/>
                  </a:lnTo>
                  <a:lnTo>
                    <a:pt x="788" y="324"/>
                  </a:lnTo>
                  <a:lnTo>
                    <a:pt x="785" y="324"/>
                  </a:lnTo>
                  <a:lnTo>
                    <a:pt x="778" y="321"/>
                  </a:lnTo>
                  <a:lnTo>
                    <a:pt x="778" y="321"/>
                  </a:lnTo>
                  <a:lnTo>
                    <a:pt x="776" y="319"/>
                  </a:lnTo>
                  <a:lnTo>
                    <a:pt x="776" y="319"/>
                  </a:lnTo>
                  <a:lnTo>
                    <a:pt x="776" y="317"/>
                  </a:lnTo>
                  <a:lnTo>
                    <a:pt x="776" y="314"/>
                  </a:lnTo>
                  <a:lnTo>
                    <a:pt x="781" y="312"/>
                  </a:lnTo>
                  <a:lnTo>
                    <a:pt x="781" y="309"/>
                  </a:lnTo>
                  <a:lnTo>
                    <a:pt x="785" y="309"/>
                  </a:lnTo>
                  <a:lnTo>
                    <a:pt x="788" y="309"/>
                  </a:lnTo>
                  <a:lnTo>
                    <a:pt x="790" y="300"/>
                  </a:lnTo>
                  <a:lnTo>
                    <a:pt x="802" y="269"/>
                  </a:lnTo>
                  <a:lnTo>
                    <a:pt x="797" y="260"/>
                  </a:lnTo>
                  <a:lnTo>
                    <a:pt x="797" y="257"/>
                  </a:lnTo>
                  <a:lnTo>
                    <a:pt x="797" y="255"/>
                  </a:lnTo>
                  <a:lnTo>
                    <a:pt x="797" y="255"/>
                  </a:lnTo>
                  <a:lnTo>
                    <a:pt x="802" y="253"/>
                  </a:lnTo>
                  <a:lnTo>
                    <a:pt x="804" y="250"/>
                  </a:lnTo>
                  <a:lnTo>
                    <a:pt x="807" y="248"/>
                  </a:lnTo>
                  <a:lnTo>
                    <a:pt x="809" y="241"/>
                  </a:lnTo>
                  <a:lnTo>
                    <a:pt x="811" y="241"/>
                  </a:lnTo>
                  <a:lnTo>
                    <a:pt x="816" y="238"/>
                  </a:lnTo>
                  <a:lnTo>
                    <a:pt x="818" y="236"/>
                  </a:lnTo>
                  <a:lnTo>
                    <a:pt x="821" y="234"/>
                  </a:lnTo>
                  <a:lnTo>
                    <a:pt x="821" y="231"/>
                  </a:lnTo>
                  <a:lnTo>
                    <a:pt x="821" y="227"/>
                  </a:lnTo>
                  <a:lnTo>
                    <a:pt x="823" y="220"/>
                  </a:lnTo>
                  <a:lnTo>
                    <a:pt x="823" y="217"/>
                  </a:lnTo>
                  <a:lnTo>
                    <a:pt x="825" y="217"/>
                  </a:lnTo>
                  <a:lnTo>
                    <a:pt x="825" y="217"/>
                  </a:lnTo>
                  <a:lnTo>
                    <a:pt x="828" y="220"/>
                  </a:lnTo>
                  <a:lnTo>
                    <a:pt x="830" y="234"/>
                  </a:lnTo>
                  <a:lnTo>
                    <a:pt x="830" y="234"/>
                  </a:lnTo>
                  <a:lnTo>
                    <a:pt x="833" y="236"/>
                  </a:lnTo>
                  <a:lnTo>
                    <a:pt x="835" y="236"/>
                  </a:lnTo>
                  <a:lnTo>
                    <a:pt x="835" y="236"/>
                  </a:lnTo>
                  <a:lnTo>
                    <a:pt x="837" y="234"/>
                  </a:lnTo>
                  <a:lnTo>
                    <a:pt x="837" y="229"/>
                  </a:lnTo>
                  <a:lnTo>
                    <a:pt x="842" y="222"/>
                  </a:lnTo>
                  <a:lnTo>
                    <a:pt x="842" y="220"/>
                  </a:lnTo>
                  <a:lnTo>
                    <a:pt x="842" y="217"/>
                  </a:lnTo>
                  <a:lnTo>
                    <a:pt x="823" y="205"/>
                  </a:lnTo>
                  <a:lnTo>
                    <a:pt x="818" y="203"/>
                  </a:lnTo>
                  <a:lnTo>
                    <a:pt x="816" y="201"/>
                  </a:lnTo>
                  <a:lnTo>
                    <a:pt x="814" y="201"/>
                  </a:lnTo>
                  <a:lnTo>
                    <a:pt x="814" y="201"/>
                  </a:lnTo>
                  <a:lnTo>
                    <a:pt x="811" y="201"/>
                  </a:lnTo>
                  <a:lnTo>
                    <a:pt x="811" y="203"/>
                  </a:lnTo>
                  <a:lnTo>
                    <a:pt x="807" y="205"/>
                  </a:lnTo>
                  <a:lnTo>
                    <a:pt x="807" y="205"/>
                  </a:lnTo>
                  <a:lnTo>
                    <a:pt x="804" y="208"/>
                  </a:lnTo>
                  <a:lnTo>
                    <a:pt x="799" y="208"/>
                  </a:lnTo>
                  <a:lnTo>
                    <a:pt x="797" y="208"/>
                  </a:lnTo>
                  <a:lnTo>
                    <a:pt x="795" y="208"/>
                  </a:lnTo>
                  <a:lnTo>
                    <a:pt x="795" y="208"/>
                  </a:lnTo>
                  <a:lnTo>
                    <a:pt x="795" y="210"/>
                  </a:lnTo>
                  <a:lnTo>
                    <a:pt x="792" y="215"/>
                  </a:lnTo>
                  <a:lnTo>
                    <a:pt x="790" y="217"/>
                  </a:lnTo>
                  <a:lnTo>
                    <a:pt x="790" y="217"/>
                  </a:lnTo>
                  <a:lnTo>
                    <a:pt x="788" y="217"/>
                  </a:lnTo>
                  <a:lnTo>
                    <a:pt x="788" y="217"/>
                  </a:lnTo>
                  <a:lnTo>
                    <a:pt x="785" y="217"/>
                  </a:lnTo>
                  <a:lnTo>
                    <a:pt x="783" y="217"/>
                  </a:lnTo>
                  <a:lnTo>
                    <a:pt x="778" y="212"/>
                  </a:lnTo>
                  <a:lnTo>
                    <a:pt x="776" y="212"/>
                  </a:lnTo>
                  <a:lnTo>
                    <a:pt x="773" y="210"/>
                  </a:lnTo>
                  <a:lnTo>
                    <a:pt x="771" y="210"/>
                  </a:lnTo>
                  <a:lnTo>
                    <a:pt x="769" y="212"/>
                  </a:lnTo>
                  <a:lnTo>
                    <a:pt x="766" y="212"/>
                  </a:lnTo>
                  <a:lnTo>
                    <a:pt x="762" y="215"/>
                  </a:lnTo>
                  <a:lnTo>
                    <a:pt x="757" y="217"/>
                  </a:lnTo>
                  <a:lnTo>
                    <a:pt x="752" y="217"/>
                  </a:lnTo>
                  <a:lnTo>
                    <a:pt x="721" y="215"/>
                  </a:lnTo>
                  <a:lnTo>
                    <a:pt x="717" y="212"/>
                  </a:lnTo>
                  <a:lnTo>
                    <a:pt x="710" y="208"/>
                  </a:lnTo>
                  <a:lnTo>
                    <a:pt x="705" y="203"/>
                  </a:lnTo>
                  <a:lnTo>
                    <a:pt x="693" y="201"/>
                  </a:lnTo>
                  <a:lnTo>
                    <a:pt x="691" y="201"/>
                  </a:lnTo>
                  <a:lnTo>
                    <a:pt x="676" y="201"/>
                  </a:lnTo>
                  <a:lnTo>
                    <a:pt x="674" y="201"/>
                  </a:lnTo>
                  <a:lnTo>
                    <a:pt x="672" y="201"/>
                  </a:lnTo>
                  <a:lnTo>
                    <a:pt x="669" y="198"/>
                  </a:lnTo>
                  <a:lnTo>
                    <a:pt x="665" y="196"/>
                  </a:lnTo>
                  <a:lnTo>
                    <a:pt x="662" y="194"/>
                  </a:lnTo>
                  <a:lnTo>
                    <a:pt x="660" y="191"/>
                  </a:lnTo>
                  <a:lnTo>
                    <a:pt x="643" y="184"/>
                  </a:lnTo>
                  <a:lnTo>
                    <a:pt x="641" y="182"/>
                  </a:lnTo>
                  <a:lnTo>
                    <a:pt x="636" y="179"/>
                  </a:lnTo>
                  <a:lnTo>
                    <a:pt x="634" y="165"/>
                  </a:lnTo>
                  <a:lnTo>
                    <a:pt x="631" y="163"/>
                  </a:lnTo>
                  <a:lnTo>
                    <a:pt x="631" y="160"/>
                  </a:lnTo>
                  <a:lnTo>
                    <a:pt x="629" y="160"/>
                  </a:lnTo>
                  <a:lnTo>
                    <a:pt x="627" y="158"/>
                  </a:lnTo>
                  <a:lnTo>
                    <a:pt x="624" y="158"/>
                  </a:lnTo>
                  <a:lnTo>
                    <a:pt x="624" y="156"/>
                  </a:lnTo>
                  <a:lnTo>
                    <a:pt x="624" y="149"/>
                  </a:lnTo>
                  <a:lnTo>
                    <a:pt x="624" y="146"/>
                  </a:lnTo>
                  <a:lnTo>
                    <a:pt x="622" y="146"/>
                  </a:lnTo>
                  <a:lnTo>
                    <a:pt x="615" y="141"/>
                  </a:lnTo>
                  <a:lnTo>
                    <a:pt x="613" y="139"/>
                  </a:lnTo>
                  <a:lnTo>
                    <a:pt x="613" y="137"/>
                  </a:lnTo>
                  <a:lnTo>
                    <a:pt x="613" y="134"/>
                  </a:lnTo>
                  <a:lnTo>
                    <a:pt x="613" y="132"/>
                  </a:lnTo>
                  <a:lnTo>
                    <a:pt x="610" y="127"/>
                  </a:lnTo>
                  <a:lnTo>
                    <a:pt x="610" y="125"/>
                  </a:lnTo>
                  <a:lnTo>
                    <a:pt x="613" y="125"/>
                  </a:lnTo>
                  <a:lnTo>
                    <a:pt x="613" y="123"/>
                  </a:lnTo>
                  <a:lnTo>
                    <a:pt x="617" y="123"/>
                  </a:lnTo>
                  <a:lnTo>
                    <a:pt x="620" y="120"/>
                  </a:lnTo>
                  <a:lnTo>
                    <a:pt x="620" y="120"/>
                  </a:lnTo>
                  <a:lnTo>
                    <a:pt x="622" y="115"/>
                  </a:lnTo>
                  <a:lnTo>
                    <a:pt x="622" y="113"/>
                  </a:lnTo>
                  <a:lnTo>
                    <a:pt x="624" y="108"/>
                  </a:lnTo>
                  <a:lnTo>
                    <a:pt x="629" y="101"/>
                  </a:lnTo>
                  <a:lnTo>
                    <a:pt x="629" y="99"/>
                  </a:lnTo>
                  <a:lnTo>
                    <a:pt x="629" y="94"/>
                  </a:lnTo>
                  <a:lnTo>
                    <a:pt x="629" y="89"/>
                  </a:lnTo>
                  <a:lnTo>
                    <a:pt x="631" y="82"/>
                  </a:lnTo>
                  <a:lnTo>
                    <a:pt x="631" y="80"/>
                  </a:lnTo>
                  <a:lnTo>
                    <a:pt x="634" y="78"/>
                  </a:lnTo>
                  <a:lnTo>
                    <a:pt x="634" y="75"/>
                  </a:lnTo>
                  <a:lnTo>
                    <a:pt x="631" y="73"/>
                  </a:lnTo>
                  <a:lnTo>
                    <a:pt x="631" y="73"/>
                  </a:lnTo>
                  <a:lnTo>
                    <a:pt x="629" y="73"/>
                  </a:lnTo>
                  <a:lnTo>
                    <a:pt x="627" y="73"/>
                  </a:lnTo>
                  <a:lnTo>
                    <a:pt x="624" y="73"/>
                  </a:lnTo>
                  <a:lnTo>
                    <a:pt x="615" y="75"/>
                  </a:lnTo>
                  <a:lnTo>
                    <a:pt x="613" y="78"/>
                  </a:lnTo>
                  <a:lnTo>
                    <a:pt x="605" y="82"/>
                  </a:lnTo>
                  <a:lnTo>
                    <a:pt x="603" y="82"/>
                  </a:lnTo>
                  <a:lnTo>
                    <a:pt x="598" y="85"/>
                  </a:lnTo>
                  <a:lnTo>
                    <a:pt x="589" y="82"/>
                  </a:lnTo>
                  <a:lnTo>
                    <a:pt x="587" y="82"/>
                  </a:lnTo>
                  <a:lnTo>
                    <a:pt x="584" y="80"/>
                  </a:lnTo>
                  <a:lnTo>
                    <a:pt x="584" y="80"/>
                  </a:lnTo>
                  <a:lnTo>
                    <a:pt x="584" y="78"/>
                  </a:lnTo>
                  <a:lnTo>
                    <a:pt x="587" y="78"/>
                  </a:lnTo>
                  <a:lnTo>
                    <a:pt x="589" y="73"/>
                  </a:lnTo>
                  <a:lnTo>
                    <a:pt x="589" y="71"/>
                  </a:lnTo>
                  <a:lnTo>
                    <a:pt x="591" y="71"/>
                  </a:lnTo>
                  <a:lnTo>
                    <a:pt x="589" y="68"/>
                  </a:lnTo>
                  <a:lnTo>
                    <a:pt x="587" y="66"/>
                  </a:lnTo>
                  <a:lnTo>
                    <a:pt x="582" y="63"/>
                  </a:lnTo>
                  <a:lnTo>
                    <a:pt x="579" y="63"/>
                  </a:lnTo>
                  <a:lnTo>
                    <a:pt x="577" y="63"/>
                  </a:lnTo>
                  <a:lnTo>
                    <a:pt x="577" y="63"/>
                  </a:lnTo>
                  <a:lnTo>
                    <a:pt x="575" y="66"/>
                  </a:lnTo>
                  <a:lnTo>
                    <a:pt x="575" y="66"/>
                  </a:lnTo>
                  <a:lnTo>
                    <a:pt x="572" y="68"/>
                  </a:lnTo>
                  <a:lnTo>
                    <a:pt x="572" y="68"/>
                  </a:lnTo>
                  <a:lnTo>
                    <a:pt x="561" y="71"/>
                  </a:lnTo>
                  <a:lnTo>
                    <a:pt x="556" y="68"/>
                  </a:lnTo>
                  <a:lnTo>
                    <a:pt x="551" y="66"/>
                  </a:lnTo>
                  <a:lnTo>
                    <a:pt x="539" y="56"/>
                  </a:lnTo>
                  <a:lnTo>
                    <a:pt x="537" y="52"/>
                  </a:lnTo>
                  <a:lnTo>
                    <a:pt x="534" y="49"/>
                  </a:lnTo>
                  <a:lnTo>
                    <a:pt x="534" y="47"/>
                  </a:lnTo>
                  <a:lnTo>
                    <a:pt x="532" y="47"/>
                  </a:lnTo>
                  <a:lnTo>
                    <a:pt x="527" y="44"/>
                  </a:lnTo>
                  <a:lnTo>
                    <a:pt x="525" y="44"/>
                  </a:lnTo>
                  <a:lnTo>
                    <a:pt x="523" y="44"/>
                  </a:lnTo>
                  <a:lnTo>
                    <a:pt x="520" y="44"/>
                  </a:lnTo>
                  <a:lnTo>
                    <a:pt x="520" y="47"/>
                  </a:lnTo>
                  <a:lnTo>
                    <a:pt x="518" y="47"/>
                  </a:lnTo>
                  <a:lnTo>
                    <a:pt x="518" y="49"/>
                  </a:lnTo>
                  <a:lnTo>
                    <a:pt x="516" y="54"/>
                  </a:lnTo>
                  <a:lnTo>
                    <a:pt x="516" y="56"/>
                  </a:lnTo>
                  <a:lnTo>
                    <a:pt x="516" y="56"/>
                  </a:lnTo>
                  <a:lnTo>
                    <a:pt x="511" y="56"/>
                  </a:lnTo>
                  <a:lnTo>
                    <a:pt x="506" y="59"/>
                  </a:lnTo>
                  <a:lnTo>
                    <a:pt x="504" y="59"/>
                  </a:lnTo>
                  <a:lnTo>
                    <a:pt x="504" y="61"/>
                  </a:lnTo>
                  <a:lnTo>
                    <a:pt x="501" y="61"/>
                  </a:lnTo>
                  <a:lnTo>
                    <a:pt x="501" y="63"/>
                  </a:lnTo>
                  <a:lnTo>
                    <a:pt x="501" y="66"/>
                  </a:lnTo>
                  <a:lnTo>
                    <a:pt x="492" y="75"/>
                  </a:lnTo>
                  <a:lnTo>
                    <a:pt x="490" y="78"/>
                  </a:lnTo>
                  <a:lnTo>
                    <a:pt x="468" y="85"/>
                  </a:lnTo>
                  <a:lnTo>
                    <a:pt x="466" y="87"/>
                  </a:lnTo>
                  <a:lnTo>
                    <a:pt x="466" y="87"/>
                  </a:lnTo>
                  <a:lnTo>
                    <a:pt x="466" y="89"/>
                  </a:lnTo>
                  <a:lnTo>
                    <a:pt x="466" y="89"/>
                  </a:lnTo>
                  <a:lnTo>
                    <a:pt x="466" y="92"/>
                  </a:lnTo>
                  <a:lnTo>
                    <a:pt x="468" y="92"/>
                  </a:lnTo>
                  <a:lnTo>
                    <a:pt x="468" y="94"/>
                  </a:lnTo>
                  <a:lnTo>
                    <a:pt x="471" y="94"/>
                  </a:lnTo>
                  <a:lnTo>
                    <a:pt x="473" y="97"/>
                  </a:lnTo>
                  <a:lnTo>
                    <a:pt x="482" y="99"/>
                  </a:lnTo>
                  <a:lnTo>
                    <a:pt x="485" y="99"/>
                  </a:lnTo>
                  <a:lnTo>
                    <a:pt x="485" y="99"/>
                  </a:lnTo>
                  <a:lnTo>
                    <a:pt x="485" y="101"/>
                  </a:lnTo>
                  <a:lnTo>
                    <a:pt x="485" y="104"/>
                  </a:lnTo>
                  <a:lnTo>
                    <a:pt x="482" y="106"/>
                  </a:lnTo>
                  <a:lnTo>
                    <a:pt x="478" y="108"/>
                  </a:lnTo>
                  <a:lnTo>
                    <a:pt x="473" y="108"/>
                  </a:lnTo>
                  <a:lnTo>
                    <a:pt x="468" y="108"/>
                  </a:lnTo>
                  <a:lnTo>
                    <a:pt x="423" y="120"/>
                  </a:lnTo>
                  <a:lnTo>
                    <a:pt x="411" y="115"/>
                  </a:lnTo>
                  <a:lnTo>
                    <a:pt x="411" y="115"/>
                  </a:lnTo>
                  <a:lnTo>
                    <a:pt x="409" y="113"/>
                  </a:lnTo>
                  <a:lnTo>
                    <a:pt x="409" y="111"/>
                  </a:lnTo>
                  <a:lnTo>
                    <a:pt x="409" y="111"/>
                  </a:lnTo>
                  <a:lnTo>
                    <a:pt x="411" y="108"/>
                  </a:lnTo>
                  <a:lnTo>
                    <a:pt x="411" y="106"/>
                  </a:lnTo>
                  <a:lnTo>
                    <a:pt x="414" y="104"/>
                  </a:lnTo>
                  <a:lnTo>
                    <a:pt x="411" y="101"/>
                  </a:lnTo>
                  <a:lnTo>
                    <a:pt x="409" y="101"/>
                  </a:lnTo>
                  <a:lnTo>
                    <a:pt x="409" y="101"/>
                  </a:lnTo>
                  <a:lnTo>
                    <a:pt x="407" y="101"/>
                  </a:lnTo>
                  <a:lnTo>
                    <a:pt x="404" y="101"/>
                  </a:lnTo>
                  <a:lnTo>
                    <a:pt x="404" y="104"/>
                  </a:lnTo>
                  <a:lnTo>
                    <a:pt x="404" y="104"/>
                  </a:lnTo>
                  <a:lnTo>
                    <a:pt x="404" y="106"/>
                  </a:lnTo>
                  <a:lnTo>
                    <a:pt x="404" y="106"/>
                  </a:lnTo>
                  <a:lnTo>
                    <a:pt x="404" y="108"/>
                  </a:lnTo>
                  <a:lnTo>
                    <a:pt x="402" y="108"/>
                  </a:lnTo>
                  <a:lnTo>
                    <a:pt x="400" y="113"/>
                  </a:lnTo>
                  <a:lnTo>
                    <a:pt x="400" y="113"/>
                  </a:lnTo>
                  <a:lnTo>
                    <a:pt x="397" y="118"/>
                  </a:lnTo>
                  <a:lnTo>
                    <a:pt x="388" y="134"/>
                  </a:lnTo>
                  <a:lnTo>
                    <a:pt x="388" y="134"/>
                  </a:lnTo>
                  <a:lnTo>
                    <a:pt x="385" y="134"/>
                  </a:lnTo>
                  <a:lnTo>
                    <a:pt x="381" y="132"/>
                  </a:lnTo>
                  <a:lnTo>
                    <a:pt x="378" y="132"/>
                  </a:lnTo>
                  <a:lnTo>
                    <a:pt x="374" y="130"/>
                  </a:lnTo>
                  <a:lnTo>
                    <a:pt x="374" y="127"/>
                  </a:lnTo>
                  <a:lnTo>
                    <a:pt x="367" y="127"/>
                  </a:lnTo>
                  <a:lnTo>
                    <a:pt x="364" y="125"/>
                  </a:lnTo>
                  <a:lnTo>
                    <a:pt x="364" y="125"/>
                  </a:lnTo>
                  <a:lnTo>
                    <a:pt x="362" y="125"/>
                  </a:lnTo>
                  <a:lnTo>
                    <a:pt x="359" y="123"/>
                  </a:lnTo>
                  <a:lnTo>
                    <a:pt x="348" y="118"/>
                  </a:lnTo>
                  <a:lnTo>
                    <a:pt x="326" y="106"/>
                  </a:lnTo>
                  <a:lnTo>
                    <a:pt x="317" y="104"/>
                  </a:lnTo>
                  <a:lnTo>
                    <a:pt x="300" y="108"/>
                  </a:lnTo>
                  <a:lnTo>
                    <a:pt x="300" y="108"/>
                  </a:lnTo>
                  <a:lnTo>
                    <a:pt x="298" y="111"/>
                  </a:lnTo>
                  <a:lnTo>
                    <a:pt x="296" y="111"/>
                  </a:lnTo>
                  <a:lnTo>
                    <a:pt x="296" y="113"/>
                  </a:lnTo>
                  <a:lnTo>
                    <a:pt x="296" y="113"/>
                  </a:lnTo>
                  <a:lnTo>
                    <a:pt x="293" y="118"/>
                  </a:lnTo>
                  <a:lnTo>
                    <a:pt x="293" y="120"/>
                  </a:lnTo>
                  <a:lnTo>
                    <a:pt x="291" y="123"/>
                  </a:lnTo>
                  <a:lnTo>
                    <a:pt x="281" y="125"/>
                  </a:lnTo>
                  <a:lnTo>
                    <a:pt x="279" y="125"/>
                  </a:lnTo>
                  <a:lnTo>
                    <a:pt x="262" y="113"/>
                  </a:lnTo>
                  <a:lnTo>
                    <a:pt x="260" y="111"/>
                  </a:lnTo>
                  <a:lnTo>
                    <a:pt x="248" y="101"/>
                  </a:lnTo>
                  <a:lnTo>
                    <a:pt x="248" y="101"/>
                  </a:lnTo>
                  <a:lnTo>
                    <a:pt x="248" y="99"/>
                  </a:lnTo>
                  <a:lnTo>
                    <a:pt x="248" y="99"/>
                  </a:lnTo>
                  <a:lnTo>
                    <a:pt x="246" y="97"/>
                  </a:lnTo>
                  <a:lnTo>
                    <a:pt x="246" y="92"/>
                  </a:lnTo>
                  <a:lnTo>
                    <a:pt x="243" y="87"/>
                  </a:lnTo>
                  <a:lnTo>
                    <a:pt x="227" y="87"/>
                  </a:lnTo>
                  <a:lnTo>
                    <a:pt x="222" y="85"/>
                  </a:lnTo>
                  <a:lnTo>
                    <a:pt x="220" y="85"/>
                  </a:lnTo>
                  <a:lnTo>
                    <a:pt x="210" y="75"/>
                  </a:lnTo>
                  <a:lnTo>
                    <a:pt x="208" y="71"/>
                  </a:lnTo>
                  <a:lnTo>
                    <a:pt x="206" y="71"/>
                  </a:lnTo>
                  <a:lnTo>
                    <a:pt x="187" y="68"/>
                  </a:lnTo>
                  <a:lnTo>
                    <a:pt x="184" y="71"/>
                  </a:lnTo>
                  <a:lnTo>
                    <a:pt x="177" y="75"/>
                  </a:lnTo>
                  <a:lnTo>
                    <a:pt x="175" y="75"/>
                  </a:lnTo>
                  <a:lnTo>
                    <a:pt x="168" y="73"/>
                  </a:lnTo>
                  <a:lnTo>
                    <a:pt x="163" y="68"/>
                  </a:lnTo>
                  <a:lnTo>
                    <a:pt x="163" y="66"/>
                  </a:lnTo>
                  <a:lnTo>
                    <a:pt x="158" y="59"/>
                  </a:lnTo>
                  <a:lnTo>
                    <a:pt x="156" y="59"/>
                  </a:lnTo>
                  <a:lnTo>
                    <a:pt x="156" y="56"/>
                  </a:lnTo>
                  <a:lnTo>
                    <a:pt x="154" y="56"/>
                  </a:lnTo>
                  <a:lnTo>
                    <a:pt x="146" y="56"/>
                  </a:lnTo>
                  <a:lnTo>
                    <a:pt x="132" y="47"/>
                  </a:lnTo>
                  <a:lnTo>
                    <a:pt x="120" y="49"/>
                  </a:lnTo>
                  <a:lnTo>
                    <a:pt x="116" y="49"/>
                  </a:lnTo>
                  <a:lnTo>
                    <a:pt x="113" y="44"/>
                  </a:lnTo>
                  <a:lnTo>
                    <a:pt x="111" y="42"/>
                  </a:lnTo>
                  <a:lnTo>
                    <a:pt x="109" y="42"/>
                  </a:lnTo>
                  <a:lnTo>
                    <a:pt x="90" y="28"/>
                  </a:lnTo>
                  <a:lnTo>
                    <a:pt x="87" y="26"/>
                  </a:lnTo>
                  <a:lnTo>
                    <a:pt x="87" y="23"/>
                  </a:lnTo>
                  <a:lnTo>
                    <a:pt x="87" y="23"/>
                  </a:lnTo>
                  <a:lnTo>
                    <a:pt x="87" y="21"/>
                  </a:lnTo>
                  <a:lnTo>
                    <a:pt x="92" y="21"/>
                  </a:lnTo>
                  <a:lnTo>
                    <a:pt x="92" y="18"/>
                  </a:lnTo>
                  <a:lnTo>
                    <a:pt x="92" y="16"/>
                  </a:lnTo>
                  <a:lnTo>
                    <a:pt x="90" y="14"/>
                  </a:lnTo>
                  <a:lnTo>
                    <a:pt x="87" y="11"/>
                  </a:lnTo>
                  <a:lnTo>
                    <a:pt x="87" y="11"/>
                  </a:lnTo>
                  <a:lnTo>
                    <a:pt x="68" y="4"/>
                  </a:lnTo>
                  <a:lnTo>
                    <a:pt x="57" y="2"/>
                  </a:lnTo>
                  <a:lnTo>
                    <a:pt x="47" y="0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2" y="2"/>
                  </a:lnTo>
                  <a:lnTo>
                    <a:pt x="40" y="4"/>
                  </a:lnTo>
                  <a:lnTo>
                    <a:pt x="35" y="9"/>
                  </a:lnTo>
                  <a:lnTo>
                    <a:pt x="31" y="18"/>
                  </a:lnTo>
                  <a:lnTo>
                    <a:pt x="23" y="28"/>
                  </a:lnTo>
                  <a:lnTo>
                    <a:pt x="21" y="35"/>
                  </a:lnTo>
                  <a:lnTo>
                    <a:pt x="19" y="37"/>
                  </a:lnTo>
                  <a:lnTo>
                    <a:pt x="19" y="37"/>
                  </a:lnTo>
                  <a:lnTo>
                    <a:pt x="19" y="42"/>
                  </a:lnTo>
                  <a:lnTo>
                    <a:pt x="19" y="44"/>
                  </a:lnTo>
                  <a:lnTo>
                    <a:pt x="16" y="44"/>
                  </a:lnTo>
                  <a:lnTo>
                    <a:pt x="16" y="47"/>
                  </a:lnTo>
                  <a:lnTo>
                    <a:pt x="7" y="49"/>
                  </a:lnTo>
                  <a:lnTo>
                    <a:pt x="2" y="52"/>
                  </a:lnTo>
                  <a:lnTo>
                    <a:pt x="2" y="52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0" y="56"/>
                  </a:lnTo>
                  <a:lnTo>
                    <a:pt x="0" y="59"/>
                  </a:lnTo>
                  <a:lnTo>
                    <a:pt x="2" y="61"/>
                  </a:lnTo>
                  <a:lnTo>
                    <a:pt x="12" y="71"/>
                  </a:lnTo>
                  <a:lnTo>
                    <a:pt x="23" y="80"/>
                  </a:lnTo>
                  <a:lnTo>
                    <a:pt x="49" y="94"/>
                  </a:lnTo>
                  <a:lnTo>
                    <a:pt x="54" y="97"/>
                  </a:lnTo>
                  <a:lnTo>
                    <a:pt x="57" y="99"/>
                  </a:lnTo>
                  <a:lnTo>
                    <a:pt x="57" y="99"/>
                  </a:lnTo>
                  <a:lnTo>
                    <a:pt x="57" y="101"/>
                  </a:lnTo>
                  <a:lnTo>
                    <a:pt x="57" y="104"/>
                  </a:lnTo>
                  <a:lnTo>
                    <a:pt x="57" y="106"/>
                  </a:lnTo>
                  <a:lnTo>
                    <a:pt x="57" y="106"/>
                  </a:lnTo>
                  <a:lnTo>
                    <a:pt x="57" y="108"/>
                  </a:lnTo>
                  <a:lnTo>
                    <a:pt x="59" y="115"/>
                  </a:lnTo>
                  <a:lnTo>
                    <a:pt x="61" y="118"/>
                  </a:lnTo>
                  <a:lnTo>
                    <a:pt x="61" y="120"/>
                  </a:lnTo>
                  <a:lnTo>
                    <a:pt x="61" y="123"/>
                  </a:lnTo>
                  <a:lnTo>
                    <a:pt x="61" y="125"/>
                  </a:lnTo>
                  <a:lnTo>
                    <a:pt x="61" y="127"/>
                  </a:lnTo>
                  <a:lnTo>
                    <a:pt x="64" y="127"/>
                  </a:lnTo>
                  <a:lnTo>
                    <a:pt x="64" y="125"/>
                  </a:lnTo>
                  <a:lnTo>
                    <a:pt x="64" y="125"/>
                  </a:lnTo>
                  <a:lnTo>
                    <a:pt x="66" y="118"/>
                  </a:lnTo>
                  <a:lnTo>
                    <a:pt x="68" y="118"/>
                  </a:lnTo>
                  <a:lnTo>
                    <a:pt x="68" y="118"/>
                  </a:lnTo>
                  <a:lnTo>
                    <a:pt x="73" y="120"/>
                  </a:lnTo>
                  <a:lnTo>
                    <a:pt x="75" y="120"/>
                  </a:lnTo>
                  <a:lnTo>
                    <a:pt x="75" y="123"/>
                  </a:lnTo>
                  <a:lnTo>
                    <a:pt x="75" y="125"/>
                  </a:lnTo>
                  <a:lnTo>
                    <a:pt x="73" y="130"/>
                  </a:lnTo>
                  <a:lnTo>
                    <a:pt x="73" y="130"/>
                  </a:lnTo>
                  <a:lnTo>
                    <a:pt x="73" y="132"/>
                  </a:lnTo>
                  <a:lnTo>
                    <a:pt x="73" y="134"/>
                  </a:lnTo>
                  <a:lnTo>
                    <a:pt x="75" y="134"/>
                  </a:lnTo>
                  <a:lnTo>
                    <a:pt x="78" y="134"/>
                  </a:lnTo>
                  <a:lnTo>
                    <a:pt x="80" y="134"/>
                  </a:lnTo>
                  <a:lnTo>
                    <a:pt x="85" y="132"/>
                  </a:lnTo>
                  <a:lnTo>
                    <a:pt x="87" y="132"/>
                  </a:lnTo>
                  <a:lnTo>
                    <a:pt x="90" y="132"/>
                  </a:lnTo>
                  <a:lnTo>
                    <a:pt x="94" y="134"/>
                  </a:lnTo>
                  <a:lnTo>
                    <a:pt x="97" y="134"/>
                  </a:lnTo>
                  <a:lnTo>
                    <a:pt x="99" y="137"/>
                  </a:lnTo>
                  <a:lnTo>
                    <a:pt x="99" y="137"/>
                  </a:lnTo>
                  <a:lnTo>
                    <a:pt x="99" y="139"/>
                  </a:lnTo>
                  <a:lnTo>
                    <a:pt x="99" y="141"/>
                  </a:lnTo>
                  <a:lnTo>
                    <a:pt x="99" y="144"/>
                  </a:lnTo>
                  <a:lnTo>
                    <a:pt x="102" y="146"/>
                  </a:lnTo>
                  <a:lnTo>
                    <a:pt x="102" y="149"/>
                  </a:lnTo>
                  <a:lnTo>
                    <a:pt x="104" y="151"/>
                  </a:lnTo>
                  <a:lnTo>
                    <a:pt x="106" y="151"/>
                  </a:lnTo>
                  <a:lnTo>
                    <a:pt x="109" y="151"/>
                  </a:lnTo>
                  <a:lnTo>
                    <a:pt x="111" y="151"/>
                  </a:lnTo>
                  <a:lnTo>
                    <a:pt x="113" y="151"/>
                  </a:lnTo>
                  <a:lnTo>
                    <a:pt x="116" y="151"/>
                  </a:lnTo>
                  <a:lnTo>
                    <a:pt x="120" y="153"/>
                  </a:lnTo>
                  <a:lnTo>
                    <a:pt x="123" y="156"/>
                  </a:lnTo>
                  <a:lnTo>
                    <a:pt x="125" y="158"/>
                  </a:lnTo>
                  <a:lnTo>
                    <a:pt x="125" y="160"/>
                  </a:lnTo>
                  <a:lnTo>
                    <a:pt x="125" y="160"/>
                  </a:lnTo>
                  <a:lnTo>
                    <a:pt x="125" y="163"/>
                  </a:lnTo>
                  <a:lnTo>
                    <a:pt x="123" y="168"/>
                  </a:lnTo>
                  <a:lnTo>
                    <a:pt x="120" y="170"/>
                  </a:lnTo>
                  <a:lnTo>
                    <a:pt x="120" y="172"/>
                  </a:lnTo>
                  <a:lnTo>
                    <a:pt x="120" y="175"/>
                  </a:lnTo>
                  <a:lnTo>
                    <a:pt x="118" y="177"/>
                  </a:lnTo>
                  <a:lnTo>
                    <a:pt x="118" y="179"/>
                  </a:lnTo>
                  <a:lnTo>
                    <a:pt x="120" y="179"/>
                  </a:lnTo>
                  <a:lnTo>
                    <a:pt x="132" y="184"/>
                  </a:lnTo>
                  <a:lnTo>
                    <a:pt x="139" y="186"/>
                  </a:lnTo>
                  <a:lnTo>
                    <a:pt x="144" y="189"/>
                  </a:lnTo>
                  <a:lnTo>
                    <a:pt x="156" y="203"/>
                  </a:lnTo>
                  <a:lnTo>
                    <a:pt x="170" y="212"/>
                  </a:lnTo>
                  <a:lnTo>
                    <a:pt x="182" y="227"/>
                  </a:lnTo>
                  <a:lnTo>
                    <a:pt x="196" y="255"/>
                  </a:lnTo>
                  <a:lnTo>
                    <a:pt x="203" y="272"/>
                  </a:lnTo>
                  <a:lnTo>
                    <a:pt x="225" y="371"/>
                  </a:lnTo>
                  <a:lnTo>
                    <a:pt x="236" y="404"/>
                  </a:lnTo>
                  <a:lnTo>
                    <a:pt x="239" y="409"/>
                  </a:lnTo>
                  <a:lnTo>
                    <a:pt x="251" y="414"/>
                  </a:lnTo>
                  <a:lnTo>
                    <a:pt x="255" y="418"/>
                  </a:lnTo>
                  <a:lnTo>
                    <a:pt x="279" y="442"/>
                  </a:lnTo>
                  <a:lnTo>
                    <a:pt x="310" y="492"/>
                  </a:lnTo>
                  <a:lnTo>
                    <a:pt x="314" y="499"/>
                  </a:lnTo>
                  <a:lnTo>
                    <a:pt x="317" y="508"/>
                  </a:lnTo>
                  <a:lnTo>
                    <a:pt x="319" y="525"/>
                  </a:lnTo>
                  <a:lnTo>
                    <a:pt x="322" y="534"/>
                  </a:lnTo>
                  <a:lnTo>
                    <a:pt x="324" y="541"/>
                  </a:lnTo>
                  <a:lnTo>
                    <a:pt x="324" y="546"/>
                  </a:lnTo>
                  <a:lnTo>
                    <a:pt x="324" y="556"/>
                  </a:lnTo>
                  <a:lnTo>
                    <a:pt x="324" y="565"/>
                  </a:lnTo>
                  <a:lnTo>
                    <a:pt x="326" y="570"/>
                  </a:lnTo>
                  <a:lnTo>
                    <a:pt x="322" y="593"/>
                  </a:lnTo>
                  <a:lnTo>
                    <a:pt x="319" y="603"/>
                  </a:lnTo>
                  <a:lnTo>
                    <a:pt x="312" y="610"/>
                  </a:lnTo>
                  <a:lnTo>
                    <a:pt x="322" y="629"/>
                  </a:lnTo>
                  <a:lnTo>
                    <a:pt x="329" y="636"/>
                  </a:lnTo>
                  <a:lnTo>
                    <a:pt x="336" y="631"/>
                  </a:lnTo>
                  <a:lnTo>
                    <a:pt x="333" y="629"/>
                  </a:lnTo>
                  <a:lnTo>
                    <a:pt x="333" y="624"/>
                  </a:lnTo>
                  <a:lnTo>
                    <a:pt x="345" y="617"/>
                  </a:lnTo>
                  <a:lnTo>
                    <a:pt x="362" y="617"/>
                  </a:lnTo>
                  <a:lnTo>
                    <a:pt x="376" y="619"/>
                  </a:lnTo>
                  <a:lnTo>
                    <a:pt x="400" y="627"/>
                  </a:lnTo>
                  <a:lnTo>
                    <a:pt x="404" y="629"/>
                  </a:lnTo>
                  <a:lnTo>
                    <a:pt x="407" y="631"/>
                  </a:lnTo>
                  <a:lnTo>
                    <a:pt x="409" y="638"/>
                  </a:lnTo>
                  <a:lnTo>
                    <a:pt x="409" y="641"/>
                  </a:lnTo>
                  <a:lnTo>
                    <a:pt x="407" y="643"/>
                  </a:lnTo>
                  <a:lnTo>
                    <a:pt x="407" y="645"/>
                  </a:lnTo>
                  <a:lnTo>
                    <a:pt x="407" y="655"/>
                  </a:lnTo>
                  <a:lnTo>
                    <a:pt x="409" y="664"/>
                  </a:lnTo>
                  <a:lnTo>
                    <a:pt x="407" y="671"/>
                  </a:lnTo>
                  <a:lnTo>
                    <a:pt x="400" y="679"/>
                  </a:lnTo>
                  <a:lnTo>
                    <a:pt x="452" y="688"/>
                  </a:lnTo>
                  <a:lnTo>
                    <a:pt x="468" y="695"/>
                  </a:lnTo>
                  <a:lnTo>
                    <a:pt x="478" y="705"/>
                  </a:lnTo>
                  <a:lnTo>
                    <a:pt x="482" y="705"/>
                  </a:lnTo>
                  <a:lnTo>
                    <a:pt x="485" y="707"/>
                  </a:lnTo>
                  <a:lnTo>
                    <a:pt x="487" y="712"/>
                  </a:lnTo>
                  <a:lnTo>
                    <a:pt x="490" y="719"/>
                  </a:lnTo>
                  <a:lnTo>
                    <a:pt x="492" y="724"/>
                  </a:lnTo>
                  <a:lnTo>
                    <a:pt x="508" y="731"/>
                  </a:lnTo>
                  <a:lnTo>
                    <a:pt x="516" y="735"/>
                  </a:lnTo>
                  <a:lnTo>
                    <a:pt x="518" y="745"/>
                  </a:lnTo>
                  <a:lnTo>
                    <a:pt x="523" y="747"/>
                  </a:lnTo>
                  <a:lnTo>
                    <a:pt x="527" y="752"/>
                  </a:lnTo>
                  <a:lnTo>
                    <a:pt x="530" y="759"/>
                  </a:lnTo>
                  <a:lnTo>
                    <a:pt x="534" y="766"/>
                  </a:lnTo>
                  <a:lnTo>
                    <a:pt x="539" y="764"/>
                  </a:lnTo>
                  <a:lnTo>
                    <a:pt x="542" y="761"/>
                  </a:lnTo>
                  <a:lnTo>
                    <a:pt x="544" y="761"/>
                  </a:lnTo>
                  <a:lnTo>
                    <a:pt x="549" y="768"/>
                  </a:lnTo>
                  <a:lnTo>
                    <a:pt x="556" y="778"/>
                  </a:lnTo>
                  <a:lnTo>
                    <a:pt x="558" y="785"/>
                  </a:lnTo>
                  <a:lnTo>
                    <a:pt x="556" y="797"/>
                  </a:lnTo>
                  <a:lnTo>
                    <a:pt x="556" y="806"/>
                  </a:lnTo>
                  <a:lnTo>
                    <a:pt x="553" y="811"/>
                  </a:lnTo>
                  <a:lnTo>
                    <a:pt x="539" y="813"/>
                  </a:lnTo>
                  <a:lnTo>
                    <a:pt x="532" y="816"/>
                  </a:lnTo>
                  <a:lnTo>
                    <a:pt x="527" y="821"/>
                  </a:lnTo>
                  <a:lnTo>
                    <a:pt x="530" y="825"/>
                  </a:lnTo>
                  <a:lnTo>
                    <a:pt x="534" y="832"/>
                  </a:lnTo>
                  <a:lnTo>
                    <a:pt x="539" y="837"/>
                  </a:lnTo>
                  <a:lnTo>
                    <a:pt x="546" y="839"/>
                  </a:lnTo>
                  <a:lnTo>
                    <a:pt x="551" y="844"/>
                  </a:lnTo>
                  <a:lnTo>
                    <a:pt x="556" y="844"/>
                  </a:lnTo>
                  <a:lnTo>
                    <a:pt x="556" y="844"/>
                  </a:lnTo>
                  <a:lnTo>
                    <a:pt x="558" y="844"/>
                  </a:lnTo>
                  <a:lnTo>
                    <a:pt x="561" y="844"/>
                  </a:lnTo>
                  <a:lnTo>
                    <a:pt x="563" y="844"/>
                  </a:lnTo>
                  <a:lnTo>
                    <a:pt x="563" y="839"/>
                  </a:lnTo>
                  <a:lnTo>
                    <a:pt x="568" y="830"/>
                  </a:lnTo>
                  <a:lnTo>
                    <a:pt x="568" y="825"/>
                  </a:lnTo>
                  <a:lnTo>
                    <a:pt x="570" y="821"/>
                  </a:lnTo>
                  <a:lnTo>
                    <a:pt x="575" y="818"/>
                  </a:lnTo>
                  <a:lnTo>
                    <a:pt x="579" y="818"/>
                  </a:lnTo>
                  <a:lnTo>
                    <a:pt x="584" y="818"/>
                  </a:lnTo>
                  <a:lnTo>
                    <a:pt x="608" y="823"/>
                  </a:lnTo>
                  <a:lnTo>
                    <a:pt x="617" y="823"/>
                  </a:lnTo>
                  <a:lnTo>
                    <a:pt x="615" y="821"/>
                  </a:lnTo>
                  <a:lnTo>
                    <a:pt x="617" y="818"/>
                  </a:lnTo>
                  <a:lnTo>
                    <a:pt x="620" y="818"/>
                  </a:lnTo>
                  <a:lnTo>
                    <a:pt x="624" y="818"/>
                  </a:lnTo>
                  <a:lnTo>
                    <a:pt x="627" y="821"/>
                  </a:lnTo>
                  <a:lnTo>
                    <a:pt x="627" y="823"/>
                  </a:lnTo>
                  <a:lnTo>
                    <a:pt x="636" y="825"/>
                  </a:lnTo>
                  <a:lnTo>
                    <a:pt x="646" y="830"/>
                  </a:lnTo>
                  <a:lnTo>
                    <a:pt x="650" y="809"/>
                  </a:lnTo>
                  <a:lnTo>
                    <a:pt x="650" y="809"/>
                  </a:lnTo>
                  <a:close/>
                  <a:moveTo>
                    <a:pt x="305" y="681"/>
                  </a:moveTo>
                  <a:lnTo>
                    <a:pt x="305" y="681"/>
                  </a:lnTo>
                  <a:lnTo>
                    <a:pt x="307" y="686"/>
                  </a:lnTo>
                  <a:lnTo>
                    <a:pt x="310" y="690"/>
                  </a:lnTo>
                  <a:lnTo>
                    <a:pt x="307" y="697"/>
                  </a:lnTo>
                  <a:lnTo>
                    <a:pt x="305" y="702"/>
                  </a:lnTo>
                  <a:lnTo>
                    <a:pt x="300" y="707"/>
                  </a:lnTo>
                  <a:lnTo>
                    <a:pt x="296" y="709"/>
                  </a:lnTo>
                  <a:lnTo>
                    <a:pt x="303" y="712"/>
                  </a:lnTo>
                  <a:lnTo>
                    <a:pt x="307" y="716"/>
                  </a:lnTo>
                  <a:lnTo>
                    <a:pt x="312" y="726"/>
                  </a:lnTo>
                  <a:lnTo>
                    <a:pt x="307" y="731"/>
                  </a:lnTo>
                  <a:lnTo>
                    <a:pt x="305" y="728"/>
                  </a:lnTo>
                  <a:lnTo>
                    <a:pt x="303" y="728"/>
                  </a:lnTo>
                  <a:lnTo>
                    <a:pt x="300" y="728"/>
                  </a:lnTo>
                  <a:lnTo>
                    <a:pt x="296" y="726"/>
                  </a:lnTo>
                  <a:lnTo>
                    <a:pt x="296" y="724"/>
                  </a:lnTo>
                  <a:lnTo>
                    <a:pt x="291" y="716"/>
                  </a:lnTo>
                  <a:lnTo>
                    <a:pt x="288" y="716"/>
                  </a:lnTo>
                  <a:lnTo>
                    <a:pt x="286" y="714"/>
                  </a:lnTo>
                  <a:lnTo>
                    <a:pt x="281" y="712"/>
                  </a:lnTo>
                  <a:lnTo>
                    <a:pt x="277" y="712"/>
                  </a:lnTo>
                  <a:lnTo>
                    <a:pt x="274" y="721"/>
                  </a:lnTo>
                  <a:lnTo>
                    <a:pt x="269" y="714"/>
                  </a:lnTo>
                  <a:lnTo>
                    <a:pt x="260" y="721"/>
                  </a:lnTo>
                  <a:lnTo>
                    <a:pt x="253" y="716"/>
                  </a:lnTo>
                  <a:lnTo>
                    <a:pt x="251" y="724"/>
                  </a:lnTo>
                  <a:lnTo>
                    <a:pt x="251" y="726"/>
                  </a:lnTo>
                  <a:lnTo>
                    <a:pt x="248" y="728"/>
                  </a:lnTo>
                  <a:lnTo>
                    <a:pt x="222" y="731"/>
                  </a:lnTo>
                  <a:lnTo>
                    <a:pt x="215" y="728"/>
                  </a:lnTo>
                  <a:lnTo>
                    <a:pt x="210" y="724"/>
                  </a:lnTo>
                  <a:lnTo>
                    <a:pt x="206" y="712"/>
                  </a:lnTo>
                  <a:lnTo>
                    <a:pt x="208" y="705"/>
                  </a:lnTo>
                  <a:lnTo>
                    <a:pt x="215" y="700"/>
                  </a:lnTo>
                  <a:lnTo>
                    <a:pt x="222" y="695"/>
                  </a:lnTo>
                  <a:lnTo>
                    <a:pt x="229" y="695"/>
                  </a:lnTo>
                  <a:lnTo>
                    <a:pt x="232" y="695"/>
                  </a:lnTo>
                  <a:lnTo>
                    <a:pt x="239" y="697"/>
                  </a:lnTo>
                  <a:lnTo>
                    <a:pt x="243" y="697"/>
                  </a:lnTo>
                  <a:lnTo>
                    <a:pt x="248" y="697"/>
                  </a:lnTo>
                  <a:lnTo>
                    <a:pt x="255" y="697"/>
                  </a:lnTo>
                  <a:lnTo>
                    <a:pt x="255" y="695"/>
                  </a:lnTo>
                  <a:lnTo>
                    <a:pt x="255" y="695"/>
                  </a:lnTo>
                  <a:lnTo>
                    <a:pt x="255" y="695"/>
                  </a:lnTo>
                  <a:lnTo>
                    <a:pt x="253" y="693"/>
                  </a:lnTo>
                  <a:lnTo>
                    <a:pt x="258" y="690"/>
                  </a:lnTo>
                  <a:lnTo>
                    <a:pt x="258" y="688"/>
                  </a:lnTo>
                  <a:lnTo>
                    <a:pt x="258" y="686"/>
                  </a:lnTo>
                  <a:lnTo>
                    <a:pt x="262" y="686"/>
                  </a:lnTo>
                  <a:lnTo>
                    <a:pt x="274" y="686"/>
                  </a:lnTo>
                  <a:lnTo>
                    <a:pt x="274" y="690"/>
                  </a:lnTo>
                  <a:lnTo>
                    <a:pt x="277" y="693"/>
                  </a:lnTo>
                  <a:lnTo>
                    <a:pt x="281" y="693"/>
                  </a:lnTo>
                  <a:lnTo>
                    <a:pt x="284" y="690"/>
                  </a:lnTo>
                  <a:lnTo>
                    <a:pt x="284" y="688"/>
                  </a:lnTo>
                  <a:lnTo>
                    <a:pt x="286" y="686"/>
                  </a:lnTo>
                  <a:lnTo>
                    <a:pt x="288" y="683"/>
                  </a:lnTo>
                  <a:lnTo>
                    <a:pt x="291" y="681"/>
                  </a:lnTo>
                  <a:lnTo>
                    <a:pt x="293" y="669"/>
                  </a:lnTo>
                  <a:lnTo>
                    <a:pt x="293" y="664"/>
                  </a:lnTo>
                  <a:lnTo>
                    <a:pt x="298" y="662"/>
                  </a:lnTo>
                  <a:lnTo>
                    <a:pt x="300" y="662"/>
                  </a:lnTo>
                  <a:lnTo>
                    <a:pt x="305" y="664"/>
                  </a:lnTo>
                  <a:lnTo>
                    <a:pt x="307" y="669"/>
                  </a:lnTo>
                  <a:lnTo>
                    <a:pt x="310" y="671"/>
                  </a:lnTo>
                  <a:lnTo>
                    <a:pt x="307" y="676"/>
                  </a:lnTo>
                  <a:lnTo>
                    <a:pt x="305" y="681"/>
                  </a:lnTo>
                  <a:close/>
                  <a:moveTo>
                    <a:pt x="482" y="861"/>
                  </a:moveTo>
                  <a:lnTo>
                    <a:pt x="482" y="861"/>
                  </a:lnTo>
                  <a:lnTo>
                    <a:pt x="485" y="863"/>
                  </a:lnTo>
                  <a:lnTo>
                    <a:pt x="485" y="865"/>
                  </a:lnTo>
                  <a:lnTo>
                    <a:pt x="485" y="868"/>
                  </a:lnTo>
                  <a:lnTo>
                    <a:pt x="480" y="873"/>
                  </a:lnTo>
                  <a:lnTo>
                    <a:pt x="468" y="861"/>
                  </a:lnTo>
                  <a:lnTo>
                    <a:pt x="464" y="858"/>
                  </a:lnTo>
                  <a:lnTo>
                    <a:pt x="466" y="854"/>
                  </a:lnTo>
                  <a:lnTo>
                    <a:pt x="466" y="849"/>
                  </a:lnTo>
                  <a:lnTo>
                    <a:pt x="468" y="847"/>
                  </a:lnTo>
                  <a:lnTo>
                    <a:pt x="473" y="849"/>
                  </a:lnTo>
                  <a:lnTo>
                    <a:pt x="478" y="851"/>
                  </a:lnTo>
                  <a:lnTo>
                    <a:pt x="482" y="861"/>
                  </a:lnTo>
                  <a:close/>
                  <a:moveTo>
                    <a:pt x="113" y="605"/>
                  </a:moveTo>
                  <a:lnTo>
                    <a:pt x="113" y="605"/>
                  </a:lnTo>
                  <a:lnTo>
                    <a:pt x="116" y="605"/>
                  </a:lnTo>
                  <a:lnTo>
                    <a:pt x="113" y="615"/>
                  </a:lnTo>
                  <a:lnTo>
                    <a:pt x="111" y="622"/>
                  </a:lnTo>
                  <a:lnTo>
                    <a:pt x="104" y="624"/>
                  </a:lnTo>
                  <a:lnTo>
                    <a:pt x="99" y="617"/>
                  </a:lnTo>
                  <a:lnTo>
                    <a:pt x="104" y="600"/>
                  </a:lnTo>
                  <a:lnTo>
                    <a:pt x="106" y="596"/>
                  </a:lnTo>
                  <a:lnTo>
                    <a:pt x="111" y="603"/>
                  </a:lnTo>
                  <a:lnTo>
                    <a:pt x="113" y="603"/>
                  </a:lnTo>
                  <a:lnTo>
                    <a:pt x="113" y="605"/>
                  </a:lnTo>
                  <a:lnTo>
                    <a:pt x="113" y="605"/>
                  </a:lnTo>
                  <a:close/>
                </a:path>
              </a:pathLst>
            </a:custGeom>
            <a:solidFill>
              <a:schemeClr val="accent1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5" name="Freeform 21">
              <a:extLst>
                <a:ext uri="{FF2B5EF4-FFF2-40B4-BE49-F238E27FC236}">
                  <a16:creationId xmlns:a16="http://schemas.microsoft.com/office/drawing/2014/main" id="{D49E9CFD-6D9E-4BF0-A645-F22FA8A389D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4317" y="3655904"/>
              <a:ext cx="574500" cy="582432"/>
            </a:xfrm>
            <a:custGeom>
              <a:avLst/>
              <a:gdLst>
                <a:gd name="T0" fmla="*/ 483 w 507"/>
                <a:gd name="T1" fmla="*/ 329 h 514"/>
                <a:gd name="T2" fmla="*/ 424 w 507"/>
                <a:gd name="T3" fmla="*/ 381 h 514"/>
                <a:gd name="T4" fmla="*/ 396 w 507"/>
                <a:gd name="T5" fmla="*/ 384 h 514"/>
                <a:gd name="T6" fmla="*/ 388 w 507"/>
                <a:gd name="T7" fmla="*/ 388 h 514"/>
                <a:gd name="T8" fmla="*/ 388 w 507"/>
                <a:gd name="T9" fmla="*/ 426 h 514"/>
                <a:gd name="T10" fmla="*/ 388 w 507"/>
                <a:gd name="T11" fmla="*/ 445 h 514"/>
                <a:gd name="T12" fmla="*/ 384 w 507"/>
                <a:gd name="T13" fmla="*/ 462 h 514"/>
                <a:gd name="T14" fmla="*/ 381 w 507"/>
                <a:gd name="T15" fmla="*/ 471 h 514"/>
                <a:gd name="T16" fmla="*/ 388 w 507"/>
                <a:gd name="T17" fmla="*/ 483 h 514"/>
                <a:gd name="T18" fmla="*/ 379 w 507"/>
                <a:gd name="T19" fmla="*/ 478 h 514"/>
                <a:gd name="T20" fmla="*/ 367 w 507"/>
                <a:gd name="T21" fmla="*/ 473 h 514"/>
                <a:gd name="T22" fmla="*/ 339 w 507"/>
                <a:gd name="T23" fmla="*/ 488 h 514"/>
                <a:gd name="T24" fmla="*/ 291 w 507"/>
                <a:gd name="T25" fmla="*/ 499 h 514"/>
                <a:gd name="T26" fmla="*/ 275 w 507"/>
                <a:gd name="T27" fmla="*/ 481 h 514"/>
                <a:gd name="T28" fmla="*/ 268 w 507"/>
                <a:gd name="T29" fmla="*/ 476 h 514"/>
                <a:gd name="T30" fmla="*/ 254 w 507"/>
                <a:gd name="T31" fmla="*/ 466 h 514"/>
                <a:gd name="T32" fmla="*/ 239 w 507"/>
                <a:gd name="T33" fmla="*/ 478 h 514"/>
                <a:gd name="T34" fmla="*/ 223 w 507"/>
                <a:gd name="T35" fmla="*/ 471 h 514"/>
                <a:gd name="T36" fmla="*/ 194 w 507"/>
                <a:gd name="T37" fmla="*/ 511 h 514"/>
                <a:gd name="T38" fmla="*/ 154 w 507"/>
                <a:gd name="T39" fmla="*/ 469 h 514"/>
                <a:gd name="T40" fmla="*/ 152 w 507"/>
                <a:gd name="T41" fmla="*/ 457 h 514"/>
                <a:gd name="T42" fmla="*/ 161 w 507"/>
                <a:gd name="T43" fmla="*/ 426 h 514"/>
                <a:gd name="T44" fmla="*/ 166 w 507"/>
                <a:gd name="T45" fmla="*/ 405 h 514"/>
                <a:gd name="T46" fmla="*/ 178 w 507"/>
                <a:gd name="T47" fmla="*/ 391 h 514"/>
                <a:gd name="T48" fmla="*/ 183 w 507"/>
                <a:gd name="T49" fmla="*/ 369 h 514"/>
                <a:gd name="T50" fmla="*/ 168 w 507"/>
                <a:gd name="T51" fmla="*/ 358 h 514"/>
                <a:gd name="T52" fmla="*/ 154 w 507"/>
                <a:gd name="T53" fmla="*/ 348 h 514"/>
                <a:gd name="T54" fmla="*/ 140 w 507"/>
                <a:gd name="T55" fmla="*/ 324 h 514"/>
                <a:gd name="T56" fmla="*/ 121 w 507"/>
                <a:gd name="T57" fmla="*/ 315 h 514"/>
                <a:gd name="T58" fmla="*/ 107 w 507"/>
                <a:gd name="T59" fmla="*/ 310 h 514"/>
                <a:gd name="T60" fmla="*/ 88 w 507"/>
                <a:gd name="T61" fmla="*/ 294 h 514"/>
                <a:gd name="T62" fmla="*/ 86 w 507"/>
                <a:gd name="T63" fmla="*/ 279 h 514"/>
                <a:gd name="T64" fmla="*/ 60 w 507"/>
                <a:gd name="T65" fmla="*/ 251 h 514"/>
                <a:gd name="T66" fmla="*/ 48 w 507"/>
                <a:gd name="T67" fmla="*/ 244 h 514"/>
                <a:gd name="T68" fmla="*/ 57 w 507"/>
                <a:gd name="T69" fmla="*/ 230 h 514"/>
                <a:gd name="T70" fmla="*/ 50 w 507"/>
                <a:gd name="T71" fmla="*/ 220 h 514"/>
                <a:gd name="T72" fmla="*/ 26 w 507"/>
                <a:gd name="T73" fmla="*/ 206 h 514"/>
                <a:gd name="T74" fmla="*/ 12 w 507"/>
                <a:gd name="T75" fmla="*/ 180 h 514"/>
                <a:gd name="T76" fmla="*/ 10 w 507"/>
                <a:gd name="T77" fmla="*/ 171 h 514"/>
                <a:gd name="T78" fmla="*/ 5 w 507"/>
                <a:gd name="T79" fmla="*/ 152 h 514"/>
                <a:gd name="T80" fmla="*/ 41 w 507"/>
                <a:gd name="T81" fmla="*/ 119 h 514"/>
                <a:gd name="T82" fmla="*/ 57 w 507"/>
                <a:gd name="T83" fmla="*/ 62 h 514"/>
                <a:gd name="T84" fmla="*/ 107 w 507"/>
                <a:gd name="T85" fmla="*/ 19 h 514"/>
                <a:gd name="T86" fmla="*/ 152 w 507"/>
                <a:gd name="T87" fmla="*/ 12 h 514"/>
                <a:gd name="T88" fmla="*/ 199 w 507"/>
                <a:gd name="T89" fmla="*/ 38 h 514"/>
                <a:gd name="T90" fmla="*/ 197 w 507"/>
                <a:gd name="T91" fmla="*/ 59 h 514"/>
                <a:gd name="T92" fmla="*/ 190 w 507"/>
                <a:gd name="T93" fmla="*/ 64 h 514"/>
                <a:gd name="T94" fmla="*/ 235 w 507"/>
                <a:gd name="T95" fmla="*/ 81 h 514"/>
                <a:gd name="T96" fmla="*/ 242 w 507"/>
                <a:gd name="T97" fmla="*/ 74 h 514"/>
                <a:gd name="T98" fmla="*/ 263 w 507"/>
                <a:gd name="T99" fmla="*/ 76 h 514"/>
                <a:gd name="T100" fmla="*/ 341 w 507"/>
                <a:gd name="T101" fmla="*/ 145 h 514"/>
                <a:gd name="T102" fmla="*/ 365 w 507"/>
                <a:gd name="T103" fmla="*/ 116 h 514"/>
                <a:gd name="T104" fmla="*/ 379 w 507"/>
                <a:gd name="T105" fmla="*/ 126 h 514"/>
                <a:gd name="T106" fmla="*/ 379 w 507"/>
                <a:gd name="T107" fmla="*/ 119 h 514"/>
                <a:gd name="T108" fmla="*/ 388 w 507"/>
                <a:gd name="T109" fmla="*/ 116 h 514"/>
                <a:gd name="T110" fmla="*/ 405 w 507"/>
                <a:gd name="T111" fmla="*/ 109 h 514"/>
                <a:gd name="T112" fmla="*/ 436 w 507"/>
                <a:gd name="T113" fmla="*/ 126 h 514"/>
                <a:gd name="T114" fmla="*/ 438 w 507"/>
                <a:gd name="T115" fmla="*/ 133 h 514"/>
                <a:gd name="T116" fmla="*/ 448 w 507"/>
                <a:gd name="T117" fmla="*/ 190 h 514"/>
                <a:gd name="T118" fmla="*/ 464 w 507"/>
                <a:gd name="T119" fmla="*/ 223 h 514"/>
                <a:gd name="T120" fmla="*/ 488 w 507"/>
                <a:gd name="T121" fmla="*/ 230 h 514"/>
                <a:gd name="T122" fmla="*/ 502 w 507"/>
                <a:gd name="T123" fmla="*/ 244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07" h="514">
                  <a:moveTo>
                    <a:pt x="502" y="244"/>
                  </a:moveTo>
                  <a:lnTo>
                    <a:pt x="502" y="244"/>
                  </a:lnTo>
                  <a:lnTo>
                    <a:pt x="504" y="244"/>
                  </a:lnTo>
                  <a:lnTo>
                    <a:pt x="507" y="246"/>
                  </a:lnTo>
                  <a:lnTo>
                    <a:pt x="490" y="289"/>
                  </a:lnTo>
                  <a:lnTo>
                    <a:pt x="485" y="303"/>
                  </a:lnTo>
                  <a:lnTo>
                    <a:pt x="483" y="329"/>
                  </a:lnTo>
                  <a:lnTo>
                    <a:pt x="481" y="334"/>
                  </a:lnTo>
                  <a:lnTo>
                    <a:pt x="478" y="339"/>
                  </a:lnTo>
                  <a:lnTo>
                    <a:pt x="469" y="360"/>
                  </a:lnTo>
                  <a:lnTo>
                    <a:pt x="459" y="374"/>
                  </a:lnTo>
                  <a:lnTo>
                    <a:pt x="455" y="374"/>
                  </a:lnTo>
                  <a:lnTo>
                    <a:pt x="433" y="376"/>
                  </a:lnTo>
                  <a:lnTo>
                    <a:pt x="424" y="381"/>
                  </a:lnTo>
                  <a:lnTo>
                    <a:pt x="422" y="381"/>
                  </a:lnTo>
                  <a:lnTo>
                    <a:pt x="422" y="381"/>
                  </a:lnTo>
                  <a:lnTo>
                    <a:pt x="410" y="381"/>
                  </a:lnTo>
                  <a:lnTo>
                    <a:pt x="400" y="386"/>
                  </a:lnTo>
                  <a:lnTo>
                    <a:pt x="398" y="386"/>
                  </a:lnTo>
                  <a:lnTo>
                    <a:pt x="398" y="384"/>
                  </a:lnTo>
                  <a:lnTo>
                    <a:pt x="396" y="384"/>
                  </a:lnTo>
                  <a:lnTo>
                    <a:pt x="393" y="381"/>
                  </a:lnTo>
                  <a:lnTo>
                    <a:pt x="393" y="381"/>
                  </a:lnTo>
                  <a:lnTo>
                    <a:pt x="391" y="381"/>
                  </a:lnTo>
                  <a:lnTo>
                    <a:pt x="391" y="384"/>
                  </a:lnTo>
                  <a:lnTo>
                    <a:pt x="388" y="386"/>
                  </a:lnTo>
                  <a:lnTo>
                    <a:pt x="388" y="386"/>
                  </a:lnTo>
                  <a:lnTo>
                    <a:pt x="388" y="388"/>
                  </a:lnTo>
                  <a:lnTo>
                    <a:pt x="388" y="391"/>
                  </a:lnTo>
                  <a:lnTo>
                    <a:pt x="388" y="395"/>
                  </a:lnTo>
                  <a:lnTo>
                    <a:pt x="391" y="405"/>
                  </a:lnTo>
                  <a:lnTo>
                    <a:pt x="391" y="410"/>
                  </a:lnTo>
                  <a:lnTo>
                    <a:pt x="388" y="419"/>
                  </a:lnTo>
                  <a:lnTo>
                    <a:pt x="388" y="424"/>
                  </a:lnTo>
                  <a:lnTo>
                    <a:pt x="388" y="426"/>
                  </a:lnTo>
                  <a:lnTo>
                    <a:pt x="388" y="428"/>
                  </a:lnTo>
                  <a:lnTo>
                    <a:pt x="388" y="428"/>
                  </a:lnTo>
                  <a:lnTo>
                    <a:pt x="388" y="438"/>
                  </a:lnTo>
                  <a:lnTo>
                    <a:pt x="391" y="438"/>
                  </a:lnTo>
                  <a:lnTo>
                    <a:pt x="391" y="440"/>
                  </a:lnTo>
                  <a:lnTo>
                    <a:pt x="391" y="440"/>
                  </a:lnTo>
                  <a:lnTo>
                    <a:pt x="388" y="445"/>
                  </a:lnTo>
                  <a:lnTo>
                    <a:pt x="388" y="445"/>
                  </a:lnTo>
                  <a:lnTo>
                    <a:pt x="388" y="447"/>
                  </a:lnTo>
                  <a:lnTo>
                    <a:pt x="386" y="450"/>
                  </a:lnTo>
                  <a:lnTo>
                    <a:pt x="386" y="452"/>
                  </a:lnTo>
                  <a:lnTo>
                    <a:pt x="384" y="452"/>
                  </a:lnTo>
                  <a:lnTo>
                    <a:pt x="384" y="457"/>
                  </a:lnTo>
                  <a:lnTo>
                    <a:pt x="384" y="462"/>
                  </a:lnTo>
                  <a:lnTo>
                    <a:pt x="384" y="464"/>
                  </a:lnTo>
                  <a:lnTo>
                    <a:pt x="384" y="464"/>
                  </a:lnTo>
                  <a:lnTo>
                    <a:pt x="384" y="466"/>
                  </a:lnTo>
                  <a:lnTo>
                    <a:pt x="381" y="469"/>
                  </a:lnTo>
                  <a:lnTo>
                    <a:pt x="381" y="469"/>
                  </a:lnTo>
                  <a:lnTo>
                    <a:pt x="381" y="471"/>
                  </a:lnTo>
                  <a:lnTo>
                    <a:pt x="381" y="471"/>
                  </a:lnTo>
                  <a:lnTo>
                    <a:pt x="384" y="473"/>
                  </a:lnTo>
                  <a:lnTo>
                    <a:pt x="384" y="473"/>
                  </a:lnTo>
                  <a:lnTo>
                    <a:pt x="386" y="473"/>
                  </a:lnTo>
                  <a:lnTo>
                    <a:pt x="386" y="473"/>
                  </a:lnTo>
                  <a:lnTo>
                    <a:pt x="386" y="476"/>
                  </a:lnTo>
                  <a:lnTo>
                    <a:pt x="388" y="481"/>
                  </a:lnTo>
                  <a:lnTo>
                    <a:pt x="388" y="483"/>
                  </a:lnTo>
                  <a:lnTo>
                    <a:pt x="388" y="483"/>
                  </a:lnTo>
                  <a:lnTo>
                    <a:pt x="386" y="485"/>
                  </a:lnTo>
                  <a:lnTo>
                    <a:pt x="384" y="483"/>
                  </a:lnTo>
                  <a:lnTo>
                    <a:pt x="384" y="483"/>
                  </a:lnTo>
                  <a:lnTo>
                    <a:pt x="381" y="483"/>
                  </a:lnTo>
                  <a:lnTo>
                    <a:pt x="379" y="481"/>
                  </a:lnTo>
                  <a:lnTo>
                    <a:pt x="379" y="478"/>
                  </a:lnTo>
                  <a:lnTo>
                    <a:pt x="379" y="478"/>
                  </a:lnTo>
                  <a:lnTo>
                    <a:pt x="377" y="478"/>
                  </a:lnTo>
                  <a:lnTo>
                    <a:pt x="374" y="476"/>
                  </a:lnTo>
                  <a:lnTo>
                    <a:pt x="374" y="476"/>
                  </a:lnTo>
                  <a:lnTo>
                    <a:pt x="372" y="473"/>
                  </a:lnTo>
                  <a:lnTo>
                    <a:pt x="369" y="473"/>
                  </a:lnTo>
                  <a:lnTo>
                    <a:pt x="367" y="473"/>
                  </a:lnTo>
                  <a:lnTo>
                    <a:pt x="355" y="473"/>
                  </a:lnTo>
                  <a:lnTo>
                    <a:pt x="353" y="473"/>
                  </a:lnTo>
                  <a:lnTo>
                    <a:pt x="346" y="478"/>
                  </a:lnTo>
                  <a:lnTo>
                    <a:pt x="341" y="483"/>
                  </a:lnTo>
                  <a:lnTo>
                    <a:pt x="341" y="483"/>
                  </a:lnTo>
                  <a:lnTo>
                    <a:pt x="339" y="485"/>
                  </a:lnTo>
                  <a:lnTo>
                    <a:pt x="339" y="488"/>
                  </a:lnTo>
                  <a:lnTo>
                    <a:pt x="336" y="490"/>
                  </a:lnTo>
                  <a:lnTo>
                    <a:pt x="303" y="499"/>
                  </a:lnTo>
                  <a:lnTo>
                    <a:pt x="301" y="499"/>
                  </a:lnTo>
                  <a:lnTo>
                    <a:pt x="299" y="499"/>
                  </a:lnTo>
                  <a:lnTo>
                    <a:pt x="296" y="499"/>
                  </a:lnTo>
                  <a:lnTo>
                    <a:pt x="294" y="499"/>
                  </a:lnTo>
                  <a:lnTo>
                    <a:pt x="291" y="499"/>
                  </a:lnTo>
                  <a:lnTo>
                    <a:pt x="289" y="497"/>
                  </a:lnTo>
                  <a:lnTo>
                    <a:pt x="284" y="492"/>
                  </a:lnTo>
                  <a:lnTo>
                    <a:pt x="277" y="488"/>
                  </a:lnTo>
                  <a:lnTo>
                    <a:pt x="275" y="485"/>
                  </a:lnTo>
                  <a:lnTo>
                    <a:pt x="275" y="485"/>
                  </a:lnTo>
                  <a:lnTo>
                    <a:pt x="275" y="483"/>
                  </a:lnTo>
                  <a:lnTo>
                    <a:pt x="275" y="481"/>
                  </a:lnTo>
                  <a:lnTo>
                    <a:pt x="275" y="478"/>
                  </a:lnTo>
                  <a:lnTo>
                    <a:pt x="277" y="471"/>
                  </a:lnTo>
                  <a:lnTo>
                    <a:pt x="277" y="471"/>
                  </a:lnTo>
                  <a:lnTo>
                    <a:pt x="275" y="471"/>
                  </a:lnTo>
                  <a:lnTo>
                    <a:pt x="275" y="471"/>
                  </a:lnTo>
                  <a:lnTo>
                    <a:pt x="268" y="476"/>
                  </a:lnTo>
                  <a:lnTo>
                    <a:pt x="268" y="476"/>
                  </a:lnTo>
                  <a:lnTo>
                    <a:pt x="263" y="476"/>
                  </a:lnTo>
                  <a:lnTo>
                    <a:pt x="263" y="476"/>
                  </a:lnTo>
                  <a:lnTo>
                    <a:pt x="261" y="476"/>
                  </a:lnTo>
                  <a:lnTo>
                    <a:pt x="261" y="473"/>
                  </a:lnTo>
                  <a:lnTo>
                    <a:pt x="254" y="469"/>
                  </a:lnTo>
                  <a:lnTo>
                    <a:pt x="254" y="469"/>
                  </a:lnTo>
                  <a:lnTo>
                    <a:pt x="254" y="466"/>
                  </a:lnTo>
                  <a:lnTo>
                    <a:pt x="251" y="466"/>
                  </a:lnTo>
                  <a:lnTo>
                    <a:pt x="249" y="469"/>
                  </a:lnTo>
                  <a:lnTo>
                    <a:pt x="242" y="469"/>
                  </a:lnTo>
                  <a:lnTo>
                    <a:pt x="242" y="471"/>
                  </a:lnTo>
                  <a:lnTo>
                    <a:pt x="242" y="471"/>
                  </a:lnTo>
                  <a:lnTo>
                    <a:pt x="239" y="476"/>
                  </a:lnTo>
                  <a:lnTo>
                    <a:pt x="239" y="478"/>
                  </a:lnTo>
                  <a:lnTo>
                    <a:pt x="237" y="478"/>
                  </a:lnTo>
                  <a:lnTo>
                    <a:pt x="235" y="478"/>
                  </a:lnTo>
                  <a:lnTo>
                    <a:pt x="235" y="476"/>
                  </a:lnTo>
                  <a:lnTo>
                    <a:pt x="232" y="476"/>
                  </a:lnTo>
                  <a:lnTo>
                    <a:pt x="230" y="473"/>
                  </a:lnTo>
                  <a:lnTo>
                    <a:pt x="230" y="473"/>
                  </a:lnTo>
                  <a:lnTo>
                    <a:pt x="223" y="471"/>
                  </a:lnTo>
                  <a:lnTo>
                    <a:pt x="220" y="473"/>
                  </a:lnTo>
                  <a:lnTo>
                    <a:pt x="218" y="473"/>
                  </a:lnTo>
                  <a:lnTo>
                    <a:pt x="199" y="495"/>
                  </a:lnTo>
                  <a:lnTo>
                    <a:pt x="199" y="497"/>
                  </a:lnTo>
                  <a:lnTo>
                    <a:pt x="199" y="499"/>
                  </a:lnTo>
                  <a:lnTo>
                    <a:pt x="197" y="504"/>
                  </a:lnTo>
                  <a:lnTo>
                    <a:pt x="194" y="511"/>
                  </a:lnTo>
                  <a:lnTo>
                    <a:pt x="194" y="514"/>
                  </a:lnTo>
                  <a:lnTo>
                    <a:pt x="192" y="511"/>
                  </a:lnTo>
                  <a:lnTo>
                    <a:pt x="190" y="507"/>
                  </a:lnTo>
                  <a:lnTo>
                    <a:pt x="185" y="497"/>
                  </a:lnTo>
                  <a:lnTo>
                    <a:pt x="180" y="492"/>
                  </a:lnTo>
                  <a:lnTo>
                    <a:pt x="166" y="483"/>
                  </a:lnTo>
                  <a:lnTo>
                    <a:pt x="154" y="469"/>
                  </a:lnTo>
                  <a:lnTo>
                    <a:pt x="154" y="469"/>
                  </a:lnTo>
                  <a:lnTo>
                    <a:pt x="157" y="462"/>
                  </a:lnTo>
                  <a:lnTo>
                    <a:pt x="157" y="459"/>
                  </a:lnTo>
                  <a:lnTo>
                    <a:pt x="157" y="459"/>
                  </a:lnTo>
                  <a:lnTo>
                    <a:pt x="154" y="459"/>
                  </a:lnTo>
                  <a:lnTo>
                    <a:pt x="154" y="459"/>
                  </a:lnTo>
                  <a:lnTo>
                    <a:pt x="152" y="457"/>
                  </a:lnTo>
                  <a:lnTo>
                    <a:pt x="152" y="455"/>
                  </a:lnTo>
                  <a:lnTo>
                    <a:pt x="152" y="455"/>
                  </a:lnTo>
                  <a:lnTo>
                    <a:pt x="154" y="450"/>
                  </a:lnTo>
                  <a:lnTo>
                    <a:pt x="157" y="447"/>
                  </a:lnTo>
                  <a:lnTo>
                    <a:pt x="161" y="431"/>
                  </a:lnTo>
                  <a:lnTo>
                    <a:pt x="161" y="426"/>
                  </a:lnTo>
                  <a:lnTo>
                    <a:pt x="161" y="426"/>
                  </a:lnTo>
                  <a:lnTo>
                    <a:pt x="161" y="421"/>
                  </a:lnTo>
                  <a:lnTo>
                    <a:pt x="159" y="417"/>
                  </a:lnTo>
                  <a:lnTo>
                    <a:pt x="159" y="417"/>
                  </a:lnTo>
                  <a:lnTo>
                    <a:pt x="161" y="414"/>
                  </a:lnTo>
                  <a:lnTo>
                    <a:pt x="164" y="412"/>
                  </a:lnTo>
                  <a:lnTo>
                    <a:pt x="166" y="407"/>
                  </a:lnTo>
                  <a:lnTo>
                    <a:pt x="166" y="405"/>
                  </a:lnTo>
                  <a:lnTo>
                    <a:pt x="166" y="402"/>
                  </a:lnTo>
                  <a:lnTo>
                    <a:pt x="168" y="402"/>
                  </a:lnTo>
                  <a:lnTo>
                    <a:pt x="171" y="400"/>
                  </a:lnTo>
                  <a:lnTo>
                    <a:pt x="173" y="398"/>
                  </a:lnTo>
                  <a:lnTo>
                    <a:pt x="173" y="398"/>
                  </a:lnTo>
                  <a:lnTo>
                    <a:pt x="175" y="393"/>
                  </a:lnTo>
                  <a:lnTo>
                    <a:pt x="178" y="391"/>
                  </a:lnTo>
                  <a:lnTo>
                    <a:pt x="180" y="388"/>
                  </a:lnTo>
                  <a:lnTo>
                    <a:pt x="183" y="381"/>
                  </a:lnTo>
                  <a:lnTo>
                    <a:pt x="183" y="376"/>
                  </a:lnTo>
                  <a:lnTo>
                    <a:pt x="183" y="376"/>
                  </a:lnTo>
                  <a:lnTo>
                    <a:pt x="183" y="374"/>
                  </a:lnTo>
                  <a:lnTo>
                    <a:pt x="183" y="372"/>
                  </a:lnTo>
                  <a:lnTo>
                    <a:pt x="183" y="369"/>
                  </a:lnTo>
                  <a:lnTo>
                    <a:pt x="180" y="369"/>
                  </a:lnTo>
                  <a:lnTo>
                    <a:pt x="180" y="367"/>
                  </a:lnTo>
                  <a:lnTo>
                    <a:pt x="178" y="365"/>
                  </a:lnTo>
                  <a:lnTo>
                    <a:pt x="173" y="362"/>
                  </a:lnTo>
                  <a:lnTo>
                    <a:pt x="173" y="362"/>
                  </a:lnTo>
                  <a:lnTo>
                    <a:pt x="171" y="360"/>
                  </a:lnTo>
                  <a:lnTo>
                    <a:pt x="168" y="358"/>
                  </a:lnTo>
                  <a:lnTo>
                    <a:pt x="168" y="358"/>
                  </a:lnTo>
                  <a:lnTo>
                    <a:pt x="166" y="358"/>
                  </a:lnTo>
                  <a:lnTo>
                    <a:pt x="159" y="353"/>
                  </a:lnTo>
                  <a:lnTo>
                    <a:pt x="157" y="353"/>
                  </a:lnTo>
                  <a:lnTo>
                    <a:pt x="157" y="353"/>
                  </a:lnTo>
                  <a:lnTo>
                    <a:pt x="154" y="350"/>
                  </a:lnTo>
                  <a:lnTo>
                    <a:pt x="154" y="348"/>
                  </a:lnTo>
                  <a:lnTo>
                    <a:pt x="152" y="346"/>
                  </a:lnTo>
                  <a:lnTo>
                    <a:pt x="149" y="329"/>
                  </a:lnTo>
                  <a:lnTo>
                    <a:pt x="147" y="329"/>
                  </a:lnTo>
                  <a:lnTo>
                    <a:pt x="145" y="327"/>
                  </a:lnTo>
                  <a:lnTo>
                    <a:pt x="145" y="324"/>
                  </a:lnTo>
                  <a:lnTo>
                    <a:pt x="142" y="324"/>
                  </a:lnTo>
                  <a:lnTo>
                    <a:pt x="140" y="324"/>
                  </a:lnTo>
                  <a:lnTo>
                    <a:pt x="140" y="322"/>
                  </a:lnTo>
                  <a:lnTo>
                    <a:pt x="135" y="324"/>
                  </a:lnTo>
                  <a:lnTo>
                    <a:pt x="133" y="324"/>
                  </a:lnTo>
                  <a:lnTo>
                    <a:pt x="133" y="324"/>
                  </a:lnTo>
                  <a:lnTo>
                    <a:pt x="131" y="322"/>
                  </a:lnTo>
                  <a:lnTo>
                    <a:pt x="123" y="317"/>
                  </a:lnTo>
                  <a:lnTo>
                    <a:pt x="121" y="315"/>
                  </a:lnTo>
                  <a:lnTo>
                    <a:pt x="119" y="313"/>
                  </a:lnTo>
                  <a:lnTo>
                    <a:pt x="116" y="313"/>
                  </a:lnTo>
                  <a:lnTo>
                    <a:pt x="114" y="313"/>
                  </a:lnTo>
                  <a:lnTo>
                    <a:pt x="114" y="313"/>
                  </a:lnTo>
                  <a:lnTo>
                    <a:pt x="112" y="313"/>
                  </a:lnTo>
                  <a:lnTo>
                    <a:pt x="109" y="313"/>
                  </a:lnTo>
                  <a:lnTo>
                    <a:pt x="107" y="310"/>
                  </a:lnTo>
                  <a:lnTo>
                    <a:pt x="102" y="303"/>
                  </a:lnTo>
                  <a:lnTo>
                    <a:pt x="100" y="301"/>
                  </a:lnTo>
                  <a:lnTo>
                    <a:pt x="97" y="301"/>
                  </a:lnTo>
                  <a:lnTo>
                    <a:pt x="95" y="298"/>
                  </a:lnTo>
                  <a:lnTo>
                    <a:pt x="93" y="296"/>
                  </a:lnTo>
                  <a:lnTo>
                    <a:pt x="90" y="296"/>
                  </a:lnTo>
                  <a:lnTo>
                    <a:pt x="88" y="294"/>
                  </a:lnTo>
                  <a:lnTo>
                    <a:pt x="86" y="291"/>
                  </a:lnTo>
                  <a:lnTo>
                    <a:pt x="86" y="291"/>
                  </a:lnTo>
                  <a:lnTo>
                    <a:pt x="86" y="289"/>
                  </a:lnTo>
                  <a:lnTo>
                    <a:pt x="86" y="287"/>
                  </a:lnTo>
                  <a:lnTo>
                    <a:pt x="86" y="287"/>
                  </a:lnTo>
                  <a:lnTo>
                    <a:pt x="86" y="282"/>
                  </a:lnTo>
                  <a:lnTo>
                    <a:pt x="86" y="279"/>
                  </a:lnTo>
                  <a:lnTo>
                    <a:pt x="86" y="277"/>
                  </a:lnTo>
                  <a:lnTo>
                    <a:pt x="74" y="261"/>
                  </a:lnTo>
                  <a:lnTo>
                    <a:pt x="74" y="258"/>
                  </a:lnTo>
                  <a:lnTo>
                    <a:pt x="69" y="256"/>
                  </a:lnTo>
                  <a:lnTo>
                    <a:pt x="64" y="253"/>
                  </a:lnTo>
                  <a:lnTo>
                    <a:pt x="62" y="251"/>
                  </a:lnTo>
                  <a:lnTo>
                    <a:pt x="60" y="251"/>
                  </a:lnTo>
                  <a:lnTo>
                    <a:pt x="55" y="251"/>
                  </a:lnTo>
                  <a:lnTo>
                    <a:pt x="52" y="251"/>
                  </a:lnTo>
                  <a:lnTo>
                    <a:pt x="50" y="249"/>
                  </a:lnTo>
                  <a:lnTo>
                    <a:pt x="50" y="249"/>
                  </a:lnTo>
                  <a:lnTo>
                    <a:pt x="48" y="246"/>
                  </a:lnTo>
                  <a:lnTo>
                    <a:pt x="48" y="246"/>
                  </a:lnTo>
                  <a:lnTo>
                    <a:pt x="48" y="244"/>
                  </a:lnTo>
                  <a:lnTo>
                    <a:pt x="50" y="244"/>
                  </a:lnTo>
                  <a:lnTo>
                    <a:pt x="50" y="242"/>
                  </a:lnTo>
                  <a:lnTo>
                    <a:pt x="52" y="234"/>
                  </a:lnTo>
                  <a:lnTo>
                    <a:pt x="52" y="234"/>
                  </a:lnTo>
                  <a:lnTo>
                    <a:pt x="55" y="232"/>
                  </a:lnTo>
                  <a:lnTo>
                    <a:pt x="57" y="230"/>
                  </a:lnTo>
                  <a:lnTo>
                    <a:pt x="57" y="230"/>
                  </a:lnTo>
                  <a:lnTo>
                    <a:pt x="60" y="227"/>
                  </a:lnTo>
                  <a:lnTo>
                    <a:pt x="60" y="225"/>
                  </a:lnTo>
                  <a:lnTo>
                    <a:pt x="60" y="223"/>
                  </a:lnTo>
                  <a:lnTo>
                    <a:pt x="57" y="220"/>
                  </a:lnTo>
                  <a:lnTo>
                    <a:pt x="57" y="220"/>
                  </a:lnTo>
                  <a:lnTo>
                    <a:pt x="55" y="220"/>
                  </a:lnTo>
                  <a:lnTo>
                    <a:pt x="50" y="220"/>
                  </a:lnTo>
                  <a:lnTo>
                    <a:pt x="48" y="220"/>
                  </a:lnTo>
                  <a:lnTo>
                    <a:pt x="41" y="218"/>
                  </a:lnTo>
                  <a:lnTo>
                    <a:pt x="38" y="216"/>
                  </a:lnTo>
                  <a:lnTo>
                    <a:pt x="34" y="211"/>
                  </a:lnTo>
                  <a:lnTo>
                    <a:pt x="34" y="211"/>
                  </a:lnTo>
                  <a:lnTo>
                    <a:pt x="31" y="208"/>
                  </a:lnTo>
                  <a:lnTo>
                    <a:pt x="26" y="206"/>
                  </a:lnTo>
                  <a:lnTo>
                    <a:pt x="24" y="206"/>
                  </a:lnTo>
                  <a:lnTo>
                    <a:pt x="22" y="204"/>
                  </a:lnTo>
                  <a:lnTo>
                    <a:pt x="19" y="199"/>
                  </a:lnTo>
                  <a:lnTo>
                    <a:pt x="17" y="197"/>
                  </a:lnTo>
                  <a:lnTo>
                    <a:pt x="17" y="194"/>
                  </a:lnTo>
                  <a:lnTo>
                    <a:pt x="15" y="182"/>
                  </a:lnTo>
                  <a:lnTo>
                    <a:pt x="12" y="180"/>
                  </a:lnTo>
                  <a:lnTo>
                    <a:pt x="12" y="178"/>
                  </a:lnTo>
                  <a:lnTo>
                    <a:pt x="12" y="175"/>
                  </a:lnTo>
                  <a:lnTo>
                    <a:pt x="10" y="175"/>
                  </a:lnTo>
                  <a:lnTo>
                    <a:pt x="10" y="173"/>
                  </a:lnTo>
                  <a:lnTo>
                    <a:pt x="10" y="173"/>
                  </a:lnTo>
                  <a:lnTo>
                    <a:pt x="10" y="171"/>
                  </a:lnTo>
                  <a:lnTo>
                    <a:pt x="10" y="171"/>
                  </a:lnTo>
                  <a:lnTo>
                    <a:pt x="10" y="168"/>
                  </a:lnTo>
                  <a:lnTo>
                    <a:pt x="7" y="168"/>
                  </a:lnTo>
                  <a:lnTo>
                    <a:pt x="7" y="168"/>
                  </a:lnTo>
                  <a:lnTo>
                    <a:pt x="0" y="163"/>
                  </a:lnTo>
                  <a:lnTo>
                    <a:pt x="5" y="156"/>
                  </a:lnTo>
                  <a:lnTo>
                    <a:pt x="5" y="152"/>
                  </a:lnTo>
                  <a:lnTo>
                    <a:pt x="5" y="152"/>
                  </a:lnTo>
                  <a:lnTo>
                    <a:pt x="5" y="147"/>
                  </a:lnTo>
                  <a:lnTo>
                    <a:pt x="3" y="145"/>
                  </a:lnTo>
                  <a:lnTo>
                    <a:pt x="3" y="140"/>
                  </a:lnTo>
                  <a:lnTo>
                    <a:pt x="3" y="135"/>
                  </a:lnTo>
                  <a:lnTo>
                    <a:pt x="3" y="128"/>
                  </a:lnTo>
                  <a:lnTo>
                    <a:pt x="34" y="121"/>
                  </a:lnTo>
                  <a:lnTo>
                    <a:pt x="41" y="119"/>
                  </a:lnTo>
                  <a:lnTo>
                    <a:pt x="50" y="109"/>
                  </a:lnTo>
                  <a:lnTo>
                    <a:pt x="52" y="104"/>
                  </a:lnTo>
                  <a:lnTo>
                    <a:pt x="55" y="100"/>
                  </a:lnTo>
                  <a:lnTo>
                    <a:pt x="55" y="88"/>
                  </a:lnTo>
                  <a:lnTo>
                    <a:pt x="60" y="76"/>
                  </a:lnTo>
                  <a:lnTo>
                    <a:pt x="60" y="69"/>
                  </a:lnTo>
                  <a:lnTo>
                    <a:pt x="57" y="62"/>
                  </a:lnTo>
                  <a:lnTo>
                    <a:pt x="50" y="52"/>
                  </a:lnTo>
                  <a:lnTo>
                    <a:pt x="48" y="45"/>
                  </a:lnTo>
                  <a:lnTo>
                    <a:pt x="50" y="38"/>
                  </a:lnTo>
                  <a:lnTo>
                    <a:pt x="52" y="33"/>
                  </a:lnTo>
                  <a:lnTo>
                    <a:pt x="55" y="29"/>
                  </a:lnTo>
                  <a:lnTo>
                    <a:pt x="57" y="26"/>
                  </a:lnTo>
                  <a:lnTo>
                    <a:pt x="107" y="19"/>
                  </a:lnTo>
                  <a:lnTo>
                    <a:pt x="112" y="19"/>
                  </a:lnTo>
                  <a:lnTo>
                    <a:pt x="135" y="3"/>
                  </a:lnTo>
                  <a:lnTo>
                    <a:pt x="138" y="0"/>
                  </a:lnTo>
                  <a:lnTo>
                    <a:pt x="140" y="0"/>
                  </a:lnTo>
                  <a:lnTo>
                    <a:pt x="147" y="7"/>
                  </a:lnTo>
                  <a:lnTo>
                    <a:pt x="152" y="12"/>
                  </a:lnTo>
                  <a:lnTo>
                    <a:pt x="152" y="12"/>
                  </a:lnTo>
                  <a:lnTo>
                    <a:pt x="164" y="12"/>
                  </a:lnTo>
                  <a:lnTo>
                    <a:pt x="171" y="14"/>
                  </a:lnTo>
                  <a:lnTo>
                    <a:pt x="173" y="17"/>
                  </a:lnTo>
                  <a:lnTo>
                    <a:pt x="178" y="19"/>
                  </a:lnTo>
                  <a:lnTo>
                    <a:pt x="183" y="24"/>
                  </a:lnTo>
                  <a:lnTo>
                    <a:pt x="197" y="36"/>
                  </a:lnTo>
                  <a:lnTo>
                    <a:pt x="199" y="38"/>
                  </a:lnTo>
                  <a:lnTo>
                    <a:pt x="199" y="40"/>
                  </a:lnTo>
                  <a:lnTo>
                    <a:pt x="199" y="45"/>
                  </a:lnTo>
                  <a:lnTo>
                    <a:pt x="199" y="50"/>
                  </a:lnTo>
                  <a:lnTo>
                    <a:pt x="199" y="52"/>
                  </a:lnTo>
                  <a:lnTo>
                    <a:pt x="199" y="55"/>
                  </a:lnTo>
                  <a:lnTo>
                    <a:pt x="197" y="57"/>
                  </a:lnTo>
                  <a:lnTo>
                    <a:pt x="197" y="59"/>
                  </a:lnTo>
                  <a:lnTo>
                    <a:pt x="194" y="62"/>
                  </a:lnTo>
                  <a:lnTo>
                    <a:pt x="194" y="62"/>
                  </a:lnTo>
                  <a:lnTo>
                    <a:pt x="194" y="62"/>
                  </a:lnTo>
                  <a:lnTo>
                    <a:pt x="192" y="62"/>
                  </a:lnTo>
                  <a:lnTo>
                    <a:pt x="192" y="62"/>
                  </a:lnTo>
                  <a:lnTo>
                    <a:pt x="190" y="64"/>
                  </a:lnTo>
                  <a:lnTo>
                    <a:pt x="190" y="64"/>
                  </a:lnTo>
                  <a:lnTo>
                    <a:pt x="190" y="66"/>
                  </a:lnTo>
                  <a:lnTo>
                    <a:pt x="190" y="69"/>
                  </a:lnTo>
                  <a:lnTo>
                    <a:pt x="192" y="69"/>
                  </a:lnTo>
                  <a:lnTo>
                    <a:pt x="228" y="78"/>
                  </a:lnTo>
                  <a:lnTo>
                    <a:pt x="232" y="81"/>
                  </a:lnTo>
                  <a:lnTo>
                    <a:pt x="232" y="81"/>
                  </a:lnTo>
                  <a:lnTo>
                    <a:pt x="235" y="81"/>
                  </a:lnTo>
                  <a:lnTo>
                    <a:pt x="237" y="81"/>
                  </a:lnTo>
                  <a:lnTo>
                    <a:pt x="237" y="78"/>
                  </a:lnTo>
                  <a:lnTo>
                    <a:pt x="237" y="78"/>
                  </a:lnTo>
                  <a:lnTo>
                    <a:pt x="239" y="76"/>
                  </a:lnTo>
                  <a:lnTo>
                    <a:pt x="239" y="74"/>
                  </a:lnTo>
                  <a:lnTo>
                    <a:pt x="239" y="74"/>
                  </a:lnTo>
                  <a:lnTo>
                    <a:pt x="242" y="74"/>
                  </a:lnTo>
                  <a:lnTo>
                    <a:pt x="246" y="69"/>
                  </a:lnTo>
                  <a:lnTo>
                    <a:pt x="249" y="69"/>
                  </a:lnTo>
                  <a:lnTo>
                    <a:pt x="251" y="69"/>
                  </a:lnTo>
                  <a:lnTo>
                    <a:pt x="254" y="71"/>
                  </a:lnTo>
                  <a:lnTo>
                    <a:pt x="258" y="71"/>
                  </a:lnTo>
                  <a:lnTo>
                    <a:pt x="263" y="74"/>
                  </a:lnTo>
                  <a:lnTo>
                    <a:pt x="263" y="76"/>
                  </a:lnTo>
                  <a:lnTo>
                    <a:pt x="265" y="76"/>
                  </a:lnTo>
                  <a:lnTo>
                    <a:pt x="268" y="81"/>
                  </a:lnTo>
                  <a:lnTo>
                    <a:pt x="272" y="93"/>
                  </a:lnTo>
                  <a:lnTo>
                    <a:pt x="277" y="97"/>
                  </a:lnTo>
                  <a:lnTo>
                    <a:pt x="317" y="130"/>
                  </a:lnTo>
                  <a:lnTo>
                    <a:pt x="336" y="142"/>
                  </a:lnTo>
                  <a:lnTo>
                    <a:pt x="341" y="145"/>
                  </a:lnTo>
                  <a:lnTo>
                    <a:pt x="346" y="145"/>
                  </a:lnTo>
                  <a:lnTo>
                    <a:pt x="348" y="142"/>
                  </a:lnTo>
                  <a:lnTo>
                    <a:pt x="348" y="142"/>
                  </a:lnTo>
                  <a:lnTo>
                    <a:pt x="353" y="135"/>
                  </a:lnTo>
                  <a:lnTo>
                    <a:pt x="360" y="126"/>
                  </a:lnTo>
                  <a:lnTo>
                    <a:pt x="365" y="116"/>
                  </a:lnTo>
                  <a:lnTo>
                    <a:pt x="365" y="116"/>
                  </a:lnTo>
                  <a:lnTo>
                    <a:pt x="367" y="116"/>
                  </a:lnTo>
                  <a:lnTo>
                    <a:pt x="367" y="116"/>
                  </a:lnTo>
                  <a:lnTo>
                    <a:pt x="369" y="116"/>
                  </a:lnTo>
                  <a:lnTo>
                    <a:pt x="369" y="116"/>
                  </a:lnTo>
                  <a:lnTo>
                    <a:pt x="372" y="119"/>
                  </a:lnTo>
                  <a:lnTo>
                    <a:pt x="374" y="121"/>
                  </a:lnTo>
                  <a:lnTo>
                    <a:pt x="379" y="126"/>
                  </a:lnTo>
                  <a:lnTo>
                    <a:pt x="381" y="126"/>
                  </a:lnTo>
                  <a:lnTo>
                    <a:pt x="381" y="126"/>
                  </a:lnTo>
                  <a:lnTo>
                    <a:pt x="384" y="126"/>
                  </a:lnTo>
                  <a:lnTo>
                    <a:pt x="384" y="123"/>
                  </a:lnTo>
                  <a:lnTo>
                    <a:pt x="381" y="121"/>
                  </a:lnTo>
                  <a:lnTo>
                    <a:pt x="381" y="121"/>
                  </a:lnTo>
                  <a:lnTo>
                    <a:pt x="379" y="119"/>
                  </a:lnTo>
                  <a:lnTo>
                    <a:pt x="377" y="116"/>
                  </a:lnTo>
                  <a:lnTo>
                    <a:pt x="377" y="116"/>
                  </a:lnTo>
                  <a:lnTo>
                    <a:pt x="377" y="114"/>
                  </a:lnTo>
                  <a:lnTo>
                    <a:pt x="379" y="114"/>
                  </a:lnTo>
                  <a:lnTo>
                    <a:pt x="381" y="114"/>
                  </a:lnTo>
                  <a:lnTo>
                    <a:pt x="388" y="116"/>
                  </a:lnTo>
                  <a:lnTo>
                    <a:pt x="388" y="116"/>
                  </a:lnTo>
                  <a:lnTo>
                    <a:pt x="391" y="114"/>
                  </a:lnTo>
                  <a:lnTo>
                    <a:pt x="388" y="114"/>
                  </a:lnTo>
                  <a:lnTo>
                    <a:pt x="388" y="111"/>
                  </a:lnTo>
                  <a:lnTo>
                    <a:pt x="391" y="111"/>
                  </a:lnTo>
                  <a:lnTo>
                    <a:pt x="393" y="109"/>
                  </a:lnTo>
                  <a:lnTo>
                    <a:pt x="403" y="109"/>
                  </a:lnTo>
                  <a:lnTo>
                    <a:pt x="405" y="109"/>
                  </a:lnTo>
                  <a:lnTo>
                    <a:pt x="407" y="111"/>
                  </a:lnTo>
                  <a:lnTo>
                    <a:pt x="414" y="114"/>
                  </a:lnTo>
                  <a:lnTo>
                    <a:pt x="424" y="114"/>
                  </a:lnTo>
                  <a:lnTo>
                    <a:pt x="426" y="114"/>
                  </a:lnTo>
                  <a:lnTo>
                    <a:pt x="429" y="114"/>
                  </a:lnTo>
                  <a:lnTo>
                    <a:pt x="436" y="121"/>
                  </a:lnTo>
                  <a:lnTo>
                    <a:pt x="436" y="126"/>
                  </a:lnTo>
                  <a:lnTo>
                    <a:pt x="431" y="128"/>
                  </a:lnTo>
                  <a:lnTo>
                    <a:pt x="431" y="130"/>
                  </a:lnTo>
                  <a:lnTo>
                    <a:pt x="431" y="130"/>
                  </a:lnTo>
                  <a:lnTo>
                    <a:pt x="433" y="130"/>
                  </a:lnTo>
                  <a:lnTo>
                    <a:pt x="433" y="133"/>
                  </a:lnTo>
                  <a:lnTo>
                    <a:pt x="436" y="133"/>
                  </a:lnTo>
                  <a:lnTo>
                    <a:pt x="438" y="133"/>
                  </a:lnTo>
                  <a:lnTo>
                    <a:pt x="438" y="135"/>
                  </a:lnTo>
                  <a:lnTo>
                    <a:pt x="440" y="137"/>
                  </a:lnTo>
                  <a:lnTo>
                    <a:pt x="440" y="140"/>
                  </a:lnTo>
                  <a:lnTo>
                    <a:pt x="440" y="142"/>
                  </a:lnTo>
                  <a:lnTo>
                    <a:pt x="440" y="154"/>
                  </a:lnTo>
                  <a:lnTo>
                    <a:pt x="445" y="171"/>
                  </a:lnTo>
                  <a:lnTo>
                    <a:pt x="448" y="190"/>
                  </a:lnTo>
                  <a:lnTo>
                    <a:pt x="448" y="192"/>
                  </a:lnTo>
                  <a:lnTo>
                    <a:pt x="450" y="194"/>
                  </a:lnTo>
                  <a:lnTo>
                    <a:pt x="457" y="216"/>
                  </a:lnTo>
                  <a:lnTo>
                    <a:pt x="459" y="218"/>
                  </a:lnTo>
                  <a:lnTo>
                    <a:pt x="462" y="223"/>
                  </a:lnTo>
                  <a:lnTo>
                    <a:pt x="464" y="223"/>
                  </a:lnTo>
                  <a:lnTo>
                    <a:pt x="464" y="223"/>
                  </a:lnTo>
                  <a:lnTo>
                    <a:pt x="466" y="223"/>
                  </a:lnTo>
                  <a:lnTo>
                    <a:pt x="474" y="218"/>
                  </a:lnTo>
                  <a:lnTo>
                    <a:pt x="474" y="218"/>
                  </a:lnTo>
                  <a:lnTo>
                    <a:pt x="478" y="218"/>
                  </a:lnTo>
                  <a:lnTo>
                    <a:pt x="478" y="218"/>
                  </a:lnTo>
                  <a:lnTo>
                    <a:pt x="481" y="220"/>
                  </a:lnTo>
                  <a:lnTo>
                    <a:pt x="488" y="230"/>
                  </a:lnTo>
                  <a:lnTo>
                    <a:pt x="490" y="232"/>
                  </a:lnTo>
                  <a:lnTo>
                    <a:pt x="493" y="234"/>
                  </a:lnTo>
                  <a:lnTo>
                    <a:pt x="495" y="234"/>
                  </a:lnTo>
                  <a:lnTo>
                    <a:pt x="497" y="237"/>
                  </a:lnTo>
                  <a:lnTo>
                    <a:pt x="497" y="239"/>
                  </a:lnTo>
                  <a:lnTo>
                    <a:pt x="500" y="242"/>
                  </a:lnTo>
                  <a:lnTo>
                    <a:pt x="502" y="24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6" name="Freeform 23">
              <a:extLst>
                <a:ext uri="{FF2B5EF4-FFF2-40B4-BE49-F238E27FC236}">
                  <a16:creationId xmlns:a16="http://schemas.microsoft.com/office/drawing/2014/main" id="{194B1684-9FD3-4F33-B02B-02A7AB90515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4146" y="4079698"/>
              <a:ext cx="600562" cy="1104807"/>
            </a:xfrm>
            <a:custGeom>
              <a:avLst/>
              <a:gdLst>
                <a:gd name="T0" fmla="*/ 261 w 530"/>
                <a:gd name="T1" fmla="*/ 7 h 975"/>
                <a:gd name="T2" fmla="*/ 275 w 530"/>
                <a:gd name="T3" fmla="*/ 64 h 975"/>
                <a:gd name="T4" fmla="*/ 246 w 530"/>
                <a:gd name="T5" fmla="*/ 128 h 975"/>
                <a:gd name="T6" fmla="*/ 263 w 530"/>
                <a:gd name="T7" fmla="*/ 178 h 975"/>
                <a:gd name="T8" fmla="*/ 339 w 530"/>
                <a:gd name="T9" fmla="*/ 201 h 975"/>
                <a:gd name="T10" fmla="*/ 372 w 530"/>
                <a:gd name="T11" fmla="*/ 220 h 975"/>
                <a:gd name="T12" fmla="*/ 426 w 530"/>
                <a:gd name="T13" fmla="*/ 239 h 975"/>
                <a:gd name="T14" fmla="*/ 462 w 530"/>
                <a:gd name="T15" fmla="*/ 260 h 975"/>
                <a:gd name="T16" fmla="*/ 483 w 530"/>
                <a:gd name="T17" fmla="*/ 322 h 975"/>
                <a:gd name="T18" fmla="*/ 497 w 530"/>
                <a:gd name="T19" fmla="*/ 360 h 975"/>
                <a:gd name="T20" fmla="*/ 514 w 530"/>
                <a:gd name="T21" fmla="*/ 416 h 975"/>
                <a:gd name="T22" fmla="*/ 521 w 530"/>
                <a:gd name="T23" fmla="*/ 428 h 975"/>
                <a:gd name="T24" fmla="*/ 514 w 530"/>
                <a:gd name="T25" fmla="*/ 464 h 975"/>
                <a:gd name="T26" fmla="*/ 488 w 530"/>
                <a:gd name="T27" fmla="*/ 476 h 975"/>
                <a:gd name="T28" fmla="*/ 452 w 530"/>
                <a:gd name="T29" fmla="*/ 473 h 975"/>
                <a:gd name="T30" fmla="*/ 374 w 530"/>
                <a:gd name="T31" fmla="*/ 532 h 975"/>
                <a:gd name="T32" fmla="*/ 343 w 530"/>
                <a:gd name="T33" fmla="*/ 582 h 975"/>
                <a:gd name="T34" fmla="*/ 348 w 530"/>
                <a:gd name="T35" fmla="*/ 610 h 975"/>
                <a:gd name="T36" fmla="*/ 372 w 530"/>
                <a:gd name="T37" fmla="*/ 717 h 975"/>
                <a:gd name="T38" fmla="*/ 339 w 530"/>
                <a:gd name="T39" fmla="*/ 757 h 975"/>
                <a:gd name="T40" fmla="*/ 263 w 530"/>
                <a:gd name="T41" fmla="*/ 916 h 975"/>
                <a:gd name="T42" fmla="*/ 249 w 530"/>
                <a:gd name="T43" fmla="*/ 951 h 975"/>
                <a:gd name="T44" fmla="*/ 142 w 530"/>
                <a:gd name="T45" fmla="*/ 972 h 975"/>
                <a:gd name="T46" fmla="*/ 105 w 530"/>
                <a:gd name="T47" fmla="*/ 946 h 975"/>
                <a:gd name="T48" fmla="*/ 95 w 530"/>
                <a:gd name="T49" fmla="*/ 906 h 975"/>
                <a:gd name="T50" fmla="*/ 88 w 530"/>
                <a:gd name="T51" fmla="*/ 859 h 975"/>
                <a:gd name="T52" fmla="*/ 135 w 530"/>
                <a:gd name="T53" fmla="*/ 819 h 975"/>
                <a:gd name="T54" fmla="*/ 159 w 530"/>
                <a:gd name="T55" fmla="*/ 717 h 975"/>
                <a:gd name="T56" fmla="*/ 131 w 530"/>
                <a:gd name="T57" fmla="*/ 681 h 975"/>
                <a:gd name="T58" fmla="*/ 123 w 530"/>
                <a:gd name="T59" fmla="*/ 667 h 975"/>
                <a:gd name="T60" fmla="*/ 171 w 530"/>
                <a:gd name="T61" fmla="*/ 625 h 975"/>
                <a:gd name="T62" fmla="*/ 225 w 530"/>
                <a:gd name="T63" fmla="*/ 603 h 975"/>
                <a:gd name="T64" fmla="*/ 223 w 530"/>
                <a:gd name="T65" fmla="*/ 530 h 975"/>
                <a:gd name="T66" fmla="*/ 194 w 530"/>
                <a:gd name="T67" fmla="*/ 511 h 975"/>
                <a:gd name="T68" fmla="*/ 90 w 530"/>
                <a:gd name="T69" fmla="*/ 301 h 975"/>
                <a:gd name="T70" fmla="*/ 55 w 530"/>
                <a:gd name="T71" fmla="*/ 263 h 975"/>
                <a:gd name="T72" fmla="*/ 24 w 530"/>
                <a:gd name="T73" fmla="*/ 194 h 975"/>
                <a:gd name="T74" fmla="*/ 15 w 530"/>
                <a:gd name="T75" fmla="*/ 161 h 975"/>
                <a:gd name="T76" fmla="*/ 5 w 530"/>
                <a:gd name="T77" fmla="*/ 125 h 975"/>
                <a:gd name="T78" fmla="*/ 29 w 530"/>
                <a:gd name="T79" fmla="*/ 97 h 975"/>
                <a:gd name="T80" fmla="*/ 41 w 530"/>
                <a:gd name="T81" fmla="*/ 104 h 975"/>
                <a:gd name="T82" fmla="*/ 48 w 530"/>
                <a:gd name="T83" fmla="*/ 97 h 975"/>
                <a:gd name="T84" fmla="*/ 60 w 530"/>
                <a:gd name="T85" fmla="*/ 95 h 975"/>
                <a:gd name="T86" fmla="*/ 69 w 530"/>
                <a:gd name="T87" fmla="*/ 102 h 975"/>
                <a:gd name="T88" fmla="*/ 83 w 530"/>
                <a:gd name="T89" fmla="*/ 97 h 975"/>
                <a:gd name="T90" fmla="*/ 81 w 530"/>
                <a:gd name="T91" fmla="*/ 111 h 975"/>
                <a:gd name="T92" fmla="*/ 97 w 530"/>
                <a:gd name="T93" fmla="*/ 125 h 975"/>
                <a:gd name="T94" fmla="*/ 109 w 530"/>
                <a:gd name="T95" fmla="*/ 125 h 975"/>
                <a:gd name="T96" fmla="*/ 147 w 530"/>
                <a:gd name="T97" fmla="*/ 109 h 975"/>
                <a:gd name="T98" fmla="*/ 175 w 530"/>
                <a:gd name="T99" fmla="*/ 99 h 975"/>
                <a:gd name="T100" fmla="*/ 185 w 530"/>
                <a:gd name="T101" fmla="*/ 104 h 975"/>
                <a:gd name="T102" fmla="*/ 190 w 530"/>
                <a:gd name="T103" fmla="*/ 109 h 975"/>
                <a:gd name="T104" fmla="*/ 192 w 530"/>
                <a:gd name="T105" fmla="*/ 102 h 975"/>
                <a:gd name="T106" fmla="*/ 187 w 530"/>
                <a:gd name="T107" fmla="*/ 97 h 975"/>
                <a:gd name="T108" fmla="*/ 190 w 530"/>
                <a:gd name="T109" fmla="*/ 90 h 975"/>
                <a:gd name="T110" fmla="*/ 192 w 530"/>
                <a:gd name="T111" fmla="*/ 78 h 975"/>
                <a:gd name="T112" fmla="*/ 197 w 530"/>
                <a:gd name="T113" fmla="*/ 66 h 975"/>
                <a:gd name="T114" fmla="*/ 194 w 530"/>
                <a:gd name="T115" fmla="*/ 54 h 975"/>
                <a:gd name="T116" fmla="*/ 197 w 530"/>
                <a:gd name="T117" fmla="*/ 31 h 975"/>
                <a:gd name="T118" fmla="*/ 194 w 530"/>
                <a:gd name="T119" fmla="*/ 12 h 975"/>
                <a:gd name="T120" fmla="*/ 202 w 530"/>
                <a:gd name="T121" fmla="*/ 10 h 975"/>
                <a:gd name="T122" fmla="*/ 228 w 530"/>
                <a:gd name="T123" fmla="*/ 7 h 9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30" h="975">
                  <a:moveTo>
                    <a:pt x="239" y="2"/>
                  </a:moveTo>
                  <a:lnTo>
                    <a:pt x="239" y="2"/>
                  </a:lnTo>
                  <a:lnTo>
                    <a:pt x="261" y="0"/>
                  </a:lnTo>
                  <a:lnTo>
                    <a:pt x="265" y="0"/>
                  </a:lnTo>
                  <a:lnTo>
                    <a:pt x="261" y="7"/>
                  </a:lnTo>
                  <a:lnTo>
                    <a:pt x="258" y="17"/>
                  </a:lnTo>
                  <a:lnTo>
                    <a:pt x="258" y="33"/>
                  </a:lnTo>
                  <a:lnTo>
                    <a:pt x="261" y="38"/>
                  </a:lnTo>
                  <a:lnTo>
                    <a:pt x="268" y="54"/>
                  </a:lnTo>
                  <a:lnTo>
                    <a:pt x="275" y="64"/>
                  </a:lnTo>
                  <a:lnTo>
                    <a:pt x="272" y="71"/>
                  </a:lnTo>
                  <a:lnTo>
                    <a:pt x="268" y="76"/>
                  </a:lnTo>
                  <a:lnTo>
                    <a:pt x="265" y="88"/>
                  </a:lnTo>
                  <a:lnTo>
                    <a:pt x="254" y="104"/>
                  </a:lnTo>
                  <a:lnTo>
                    <a:pt x="246" y="128"/>
                  </a:lnTo>
                  <a:lnTo>
                    <a:pt x="244" y="142"/>
                  </a:lnTo>
                  <a:lnTo>
                    <a:pt x="246" y="154"/>
                  </a:lnTo>
                  <a:lnTo>
                    <a:pt x="251" y="166"/>
                  </a:lnTo>
                  <a:lnTo>
                    <a:pt x="263" y="175"/>
                  </a:lnTo>
                  <a:lnTo>
                    <a:pt x="263" y="178"/>
                  </a:lnTo>
                  <a:lnTo>
                    <a:pt x="261" y="187"/>
                  </a:lnTo>
                  <a:lnTo>
                    <a:pt x="272" y="199"/>
                  </a:lnTo>
                  <a:lnTo>
                    <a:pt x="289" y="206"/>
                  </a:lnTo>
                  <a:lnTo>
                    <a:pt x="301" y="208"/>
                  </a:lnTo>
                  <a:lnTo>
                    <a:pt x="339" y="201"/>
                  </a:lnTo>
                  <a:lnTo>
                    <a:pt x="351" y="204"/>
                  </a:lnTo>
                  <a:lnTo>
                    <a:pt x="355" y="206"/>
                  </a:lnTo>
                  <a:lnTo>
                    <a:pt x="362" y="208"/>
                  </a:lnTo>
                  <a:lnTo>
                    <a:pt x="369" y="215"/>
                  </a:lnTo>
                  <a:lnTo>
                    <a:pt x="372" y="220"/>
                  </a:lnTo>
                  <a:lnTo>
                    <a:pt x="374" y="222"/>
                  </a:lnTo>
                  <a:lnTo>
                    <a:pt x="396" y="230"/>
                  </a:lnTo>
                  <a:lnTo>
                    <a:pt x="412" y="239"/>
                  </a:lnTo>
                  <a:lnTo>
                    <a:pt x="419" y="239"/>
                  </a:lnTo>
                  <a:lnTo>
                    <a:pt x="426" y="239"/>
                  </a:lnTo>
                  <a:lnTo>
                    <a:pt x="433" y="239"/>
                  </a:lnTo>
                  <a:lnTo>
                    <a:pt x="438" y="244"/>
                  </a:lnTo>
                  <a:lnTo>
                    <a:pt x="443" y="248"/>
                  </a:lnTo>
                  <a:lnTo>
                    <a:pt x="450" y="256"/>
                  </a:lnTo>
                  <a:lnTo>
                    <a:pt x="462" y="260"/>
                  </a:lnTo>
                  <a:lnTo>
                    <a:pt x="474" y="265"/>
                  </a:lnTo>
                  <a:lnTo>
                    <a:pt x="485" y="263"/>
                  </a:lnTo>
                  <a:lnTo>
                    <a:pt x="478" y="293"/>
                  </a:lnTo>
                  <a:lnTo>
                    <a:pt x="481" y="317"/>
                  </a:lnTo>
                  <a:lnTo>
                    <a:pt x="483" y="322"/>
                  </a:lnTo>
                  <a:lnTo>
                    <a:pt x="485" y="329"/>
                  </a:lnTo>
                  <a:lnTo>
                    <a:pt x="488" y="334"/>
                  </a:lnTo>
                  <a:lnTo>
                    <a:pt x="495" y="341"/>
                  </a:lnTo>
                  <a:lnTo>
                    <a:pt x="497" y="345"/>
                  </a:lnTo>
                  <a:lnTo>
                    <a:pt x="497" y="360"/>
                  </a:lnTo>
                  <a:lnTo>
                    <a:pt x="497" y="383"/>
                  </a:lnTo>
                  <a:lnTo>
                    <a:pt x="500" y="398"/>
                  </a:lnTo>
                  <a:lnTo>
                    <a:pt x="509" y="409"/>
                  </a:lnTo>
                  <a:lnTo>
                    <a:pt x="511" y="414"/>
                  </a:lnTo>
                  <a:lnTo>
                    <a:pt x="514" y="416"/>
                  </a:lnTo>
                  <a:lnTo>
                    <a:pt x="526" y="416"/>
                  </a:lnTo>
                  <a:lnTo>
                    <a:pt x="530" y="416"/>
                  </a:lnTo>
                  <a:lnTo>
                    <a:pt x="526" y="421"/>
                  </a:lnTo>
                  <a:lnTo>
                    <a:pt x="523" y="426"/>
                  </a:lnTo>
                  <a:lnTo>
                    <a:pt x="521" y="428"/>
                  </a:lnTo>
                  <a:lnTo>
                    <a:pt x="526" y="445"/>
                  </a:lnTo>
                  <a:lnTo>
                    <a:pt x="526" y="447"/>
                  </a:lnTo>
                  <a:lnTo>
                    <a:pt x="516" y="459"/>
                  </a:lnTo>
                  <a:lnTo>
                    <a:pt x="516" y="461"/>
                  </a:lnTo>
                  <a:lnTo>
                    <a:pt x="514" y="464"/>
                  </a:lnTo>
                  <a:lnTo>
                    <a:pt x="511" y="469"/>
                  </a:lnTo>
                  <a:lnTo>
                    <a:pt x="509" y="478"/>
                  </a:lnTo>
                  <a:lnTo>
                    <a:pt x="504" y="471"/>
                  </a:lnTo>
                  <a:lnTo>
                    <a:pt x="495" y="471"/>
                  </a:lnTo>
                  <a:lnTo>
                    <a:pt x="488" y="476"/>
                  </a:lnTo>
                  <a:lnTo>
                    <a:pt x="481" y="480"/>
                  </a:lnTo>
                  <a:lnTo>
                    <a:pt x="471" y="473"/>
                  </a:lnTo>
                  <a:lnTo>
                    <a:pt x="466" y="471"/>
                  </a:lnTo>
                  <a:lnTo>
                    <a:pt x="459" y="471"/>
                  </a:lnTo>
                  <a:lnTo>
                    <a:pt x="452" y="473"/>
                  </a:lnTo>
                  <a:lnTo>
                    <a:pt x="422" y="487"/>
                  </a:lnTo>
                  <a:lnTo>
                    <a:pt x="391" y="511"/>
                  </a:lnTo>
                  <a:lnTo>
                    <a:pt x="379" y="525"/>
                  </a:lnTo>
                  <a:lnTo>
                    <a:pt x="377" y="528"/>
                  </a:lnTo>
                  <a:lnTo>
                    <a:pt x="374" y="532"/>
                  </a:lnTo>
                  <a:lnTo>
                    <a:pt x="358" y="547"/>
                  </a:lnTo>
                  <a:lnTo>
                    <a:pt x="351" y="556"/>
                  </a:lnTo>
                  <a:lnTo>
                    <a:pt x="348" y="561"/>
                  </a:lnTo>
                  <a:lnTo>
                    <a:pt x="348" y="575"/>
                  </a:lnTo>
                  <a:lnTo>
                    <a:pt x="343" y="582"/>
                  </a:lnTo>
                  <a:lnTo>
                    <a:pt x="341" y="589"/>
                  </a:lnTo>
                  <a:lnTo>
                    <a:pt x="343" y="599"/>
                  </a:lnTo>
                  <a:lnTo>
                    <a:pt x="346" y="601"/>
                  </a:lnTo>
                  <a:lnTo>
                    <a:pt x="348" y="603"/>
                  </a:lnTo>
                  <a:lnTo>
                    <a:pt x="348" y="610"/>
                  </a:lnTo>
                  <a:lnTo>
                    <a:pt x="358" y="641"/>
                  </a:lnTo>
                  <a:lnTo>
                    <a:pt x="369" y="667"/>
                  </a:lnTo>
                  <a:lnTo>
                    <a:pt x="372" y="679"/>
                  </a:lnTo>
                  <a:lnTo>
                    <a:pt x="374" y="710"/>
                  </a:lnTo>
                  <a:lnTo>
                    <a:pt x="372" y="717"/>
                  </a:lnTo>
                  <a:lnTo>
                    <a:pt x="362" y="731"/>
                  </a:lnTo>
                  <a:lnTo>
                    <a:pt x="358" y="738"/>
                  </a:lnTo>
                  <a:lnTo>
                    <a:pt x="355" y="741"/>
                  </a:lnTo>
                  <a:lnTo>
                    <a:pt x="348" y="750"/>
                  </a:lnTo>
                  <a:lnTo>
                    <a:pt x="339" y="757"/>
                  </a:lnTo>
                  <a:lnTo>
                    <a:pt x="310" y="778"/>
                  </a:lnTo>
                  <a:lnTo>
                    <a:pt x="301" y="790"/>
                  </a:lnTo>
                  <a:lnTo>
                    <a:pt x="268" y="857"/>
                  </a:lnTo>
                  <a:lnTo>
                    <a:pt x="263" y="871"/>
                  </a:lnTo>
                  <a:lnTo>
                    <a:pt x="263" y="916"/>
                  </a:lnTo>
                  <a:lnTo>
                    <a:pt x="261" y="930"/>
                  </a:lnTo>
                  <a:lnTo>
                    <a:pt x="258" y="937"/>
                  </a:lnTo>
                  <a:lnTo>
                    <a:pt x="256" y="942"/>
                  </a:lnTo>
                  <a:lnTo>
                    <a:pt x="251" y="946"/>
                  </a:lnTo>
                  <a:lnTo>
                    <a:pt x="249" y="951"/>
                  </a:lnTo>
                  <a:lnTo>
                    <a:pt x="232" y="958"/>
                  </a:lnTo>
                  <a:lnTo>
                    <a:pt x="228" y="961"/>
                  </a:lnTo>
                  <a:lnTo>
                    <a:pt x="209" y="958"/>
                  </a:lnTo>
                  <a:lnTo>
                    <a:pt x="149" y="975"/>
                  </a:lnTo>
                  <a:lnTo>
                    <a:pt x="142" y="972"/>
                  </a:lnTo>
                  <a:lnTo>
                    <a:pt x="133" y="970"/>
                  </a:lnTo>
                  <a:lnTo>
                    <a:pt x="123" y="968"/>
                  </a:lnTo>
                  <a:lnTo>
                    <a:pt x="116" y="963"/>
                  </a:lnTo>
                  <a:lnTo>
                    <a:pt x="109" y="956"/>
                  </a:lnTo>
                  <a:lnTo>
                    <a:pt x="105" y="946"/>
                  </a:lnTo>
                  <a:lnTo>
                    <a:pt x="102" y="939"/>
                  </a:lnTo>
                  <a:lnTo>
                    <a:pt x="109" y="932"/>
                  </a:lnTo>
                  <a:lnTo>
                    <a:pt x="97" y="920"/>
                  </a:lnTo>
                  <a:lnTo>
                    <a:pt x="95" y="913"/>
                  </a:lnTo>
                  <a:lnTo>
                    <a:pt x="95" y="906"/>
                  </a:lnTo>
                  <a:lnTo>
                    <a:pt x="97" y="897"/>
                  </a:lnTo>
                  <a:lnTo>
                    <a:pt x="97" y="890"/>
                  </a:lnTo>
                  <a:lnTo>
                    <a:pt x="97" y="883"/>
                  </a:lnTo>
                  <a:lnTo>
                    <a:pt x="93" y="873"/>
                  </a:lnTo>
                  <a:lnTo>
                    <a:pt x="88" y="859"/>
                  </a:lnTo>
                  <a:lnTo>
                    <a:pt x="93" y="849"/>
                  </a:lnTo>
                  <a:lnTo>
                    <a:pt x="102" y="842"/>
                  </a:lnTo>
                  <a:lnTo>
                    <a:pt x="133" y="826"/>
                  </a:lnTo>
                  <a:lnTo>
                    <a:pt x="135" y="821"/>
                  </a:lnTo>
                  <a:lnTo>
                    <a:pt x="135" y="819"/>
                  </a:lnTo>
                  <a:lnTo>
                    <a:pt x="140" y="814"/>
                  </a:lnTo>
                  <a:lnTo>
                    <a:pt x="140" y="812"/>
                  </a:lnTo>
                  <a:lnTo>
                    <a:pt x="142" y="793"/>
                  </a:lnTo>
                  <a:lnTo>
                    <a:pt x="157" y="736"/>
                  </a:lnTo>
                  <a:lnTo>
                    <a:pt x="159" y="717"/>
                  </a:lnTo>
                  <a:lnTo>
                    <a:pt x="154" y="703"/>
                  </a:lnTo>
                  <a:lnTo>
                    <a:pt x="147" y="693"/>
                  </a:lnTo>
                  <a:lnTo>
                    <a:pt x="138" y="684"/>
                  </a:lnTo>
                  <a:lnTo>
                    <a:pt x="135" y="681"/>
                  </a:lnTo>
                  <a:lnTo>
                    <a:pt x="131" y="681"/>
                  </a:lnTo>
                  <a:lnTo>
                    <a:pt x="128" y="679"/>
                  </a:lnTo>
                  <a:lnTo>
                    <a:pt x="123" y="677"/>
                  </a:lnTo>
                  <a:lnTo>
                    <a:pt x="123" y="674"/>
                  </a:lnTo>
                  <a:lnTo>
                    <a:pt x="123" y="672"/>
                  </a:lnTo>
                  <a:lnTo>
                    <a:pt x="123" y="667"/>
                  </a:lnTo>
                  <a:lnTo>
                    <a:pt x="123" y="663"/>
                  </a:lnTo>
                  <a:lnTo>
                    <a:pt x="131" y="658"/>
                  </a:lnTo>
                  <a:lnTo>
                    <a:pt x="142" y="651"/>
                  </a:lnTo>
                  <a:lnTo>
                    <a:pt x="159" y="632"/>
                  </a:lnTo>
                  <a:lnTo>
                    <a:pt x="171" y="625"/>
                  </a:lnTo>
                  <a:lnTo>
                    <a:pt x="185" y="620"/>
                  </a:lnTo>
                  <a:lnTo>
                    <a:pt x="209" y="618"/>
                  </a:lnTo>
                  <a:lnTo>
                    <a:pt x="213" y="615"/>
                  </a:lnTo>
                  <a:lnTo>
                    <a:pt x="218" y="613"/>
                  </a:lnTo>
                  <a:lnTo>
                    <a:pt x="225" y="603"/>
                  </a:lnTo>
                  <a:lnTo>
                    <a:pt x="230" y="589"/>
                  </a:lnTo>
                  <a:lnTo>
                    <a:pt x="232" y="573"/>
                  </a:lnTo>
                  <a:lnTo>
                    <a:pt x="230" y="556"/>
                  </a:lnTo>
                  <a:lnTo>
                    <a:pt x="228" y="537"/>
                  </a:lnTo>
                  <a:lnTo>
                    <a:pt x="223" y="530"/>
                  </a:lnTo>
                  <a:lnTo>
                    <a:pt x="218" y="523"/>
                  </a:lnTo>
                  <a:lnTo>
                    <a:pt x="213" y="521"/>
                  </a:lnTo>
                  <a:lnTo>
                    <a:pt x="206" y="521"/>
                  </a:lnTo>
                  <a:lnTo>
                    <a:pt x="202" y="518"/>
                  </a:lnTo>
                  <a:lnTo>
                    <a:pt x="194" y="511"/>
                  </a:lnTo>
                  <a:lnTo>
                    <a:pt x="171" y="473"/>
                  </a:lnTo>
                  <a:lnTo>
                    <a:pt x="140" y="376"/>
                  </a:lnTo>
                  <a:lnTo>
                    <a:pt x="133" y="364"/>
                  </a:lnTo>
                  <a:lnTo>
                    <a:pt x="97" y="308"/>
                  </a:lnTo>
                  <a:lnTo>
                    <a:pt x="90" y="301"/>
                  </a:lnTo>
                  <a:lnTo>
                    <a:pt x="78" y="291"/>
                  </a:lnTo>
                  <a:lnTo>
                    <a:pt x="69" y="286"/>
                  </a:lnTo>
                  <a:lnTo>
                    <a:pt x="64" y="282"/>
                  </a:lnTo>
                  <a:lnTo>
                    <a:pt x="62" y="272"/>
                  </a:lnTo>
                  <a:lnTo>
                    <a:pt x="55" y="263"/>
                  </a:lnTo>
                  <a:lnTo>
                    <a:pt x="48" y="248"/>
                  </a:lnTo>
                  <a:lnTo>
                    <a:pt x="41" y="239"/>
                  </a:lnTo>
                  <a:lnTo>
                    <a:pt x="36" y="232"/>
                  </a:lnTo>
                  <a:lnTo>
                    <a:pt x="22" y="189"/>
                  </a:lnTo>
                  <a:lnTo>
                    <a:pt x="24" y="194"/>
                  </a:lnTo>
                  <a:lnTo>
                    <a:pt x="19" y="185"/>
                  </a:lnTo>
                  <a:lnTo>
                    <a:pt x="17" y="182"/>
                  </a:lnTo>
                  <a:lnTo>
                    <a:pt x="15" y="180"/>
                  </a:lnTo>
                  <a:lnTo>
                    <a:pt x="15" y="178"/>
                  </a:lnTo>
                  <a:lnTo>
                    <a:pt x="15" y="161"/>
                  </a:lnTo>
                  <a:lnTo>
                    <a:pt x="12" y="151"/>
                  </a:lnTo>
                  <a:lnTo>
                    <a:pt x="0" y="140"/>
                  </a:lnTo>
                  <a:lnTo>
                    <a:pt x="0" y="137"/>
                  </a:lnTo>
                  <a:lnTo>
                    <a:pt x="3" y="130"/>
                  </a:lnTo>
                  <a:lnTo>
                    <a:pt x="5" y="125"/>
                  </a:lnTo>
                  <a:lnTo>
                    <a:pt x="5" y="123"/>
                  </a:lnTo>
                  <a:lnTo>
                    <a:pt x="5" y="121"/>
                  </a:lnTo>
                  <a:lnTo>
                    <a:pt x="24" y="99"/>
                  </a:lnTo>
                  <a:lnTo>
                    <a:pt x="26" y="99"/>
                  </a:lnTo>
                  <a:lnTo>
                    <a:pt x="29" y="97"/>
                  </a:lnTo>
                  <a:lnTo>
                    <a:pt x="36" y="99"/>
                  </a:lnTo>
                  <a:lnTo>
                    <a:pt x="36" y="99"/>
                  </a:lnTo>
                  <a:lnTo>
                    <a:pt x="38" y="102"/>
                  </a:lnTo>
                  <a:lnTo>
                    <a:pt x="41" y="102"/>
                  </a:lnTo>
                  <a:lnTo>
                    <a:pt x="41" y="104"/>
                  </a:lnTo>
                  <a:lnTo>
                    <a:pt x="43" y="104"/>
                  </a:lnTo>
                  <a:lnTo>
                    <a:pt x="45" y="104"/>
                  </a:lnTo>
                  <a:lnTo>
                    <a:pt x="45" y="102"/>
                  </a:lnTo>
                  <a:lnTo>
                    <a:pt x="48" y="97"/>
                  </a:lnTo>
                  <a:lnTo>
                    <a:pt x="48" y="97"/>
                  </a:lnTo>
                  <a:lnTo>
                    <a:pt x="48" y="95"/>
                  </a:lnTo>
                  <a:lnTo>
                    <a:pt x="55" y="95"/>
                  </a:lnTo>
                  <a:lnTo>
                    <a:pt x="57" y="92"/>
                  </a:lnTo>
                  <a:lnTo>
                    <a:pt x="60" y="92"/>
                  </a:lnTo>
                  <a:lnTo>
                    <a:pt x="60" y="95"/>
                  </a:lnTo>
                  <a:lnTo>
                    <a:pt x="60" y="95"/>
                  </a:lnTo>
                  <a:lnTo>
                    <a:pt x="67" y="99"/>
                  </a:lnTo>
                  <a:lnTo>
                    <a:pt x="67" y="102"/>
                  </a:lnTo>
                  <a:lnTo>
                    <a:pt x="69" y="102"/>
                  </a:lnTo>
                  <a:lnTo>
                    <a:pt x="69" y="102"/>
                  </a:lnTo>
                  <a:lnTo>
                    <a:pt x="74" y="102"/>
                  </a:lnTo>
                  <a:lnTo>
                    <a:pt x="74" y="102"/>
                  </a:lnTo>
                  <a:lnTo>
                    <a:pt x="81" y="97"/>
                  </a:lnTo>
                  <a:lnTo>
                    <a:pt x="81" y="97"/>
                  </a:lnTo>
                  <a:lnTo>
                    <a:pt x="83" y="97"/>
                  </a:lnTo>
                  <a:lnTo>
                    <a:pt x="83" y="97"/>
                  </a:lnTo>
                  <a:lnTo>
                    <a:pt x="81" y="104"/>
                  </a:lnTo>
                  <a:lnTo>
                    <a:pt x="81" y="107"/>
                  </a:lnTo>
                  <a:lnTo>
                    <a:pt x="81" y="109"/>
                  </a:lnTo>
                  <a:lnTo>
                    <a:pt x="81" y="111"/>
                  </a:lnTo>
                  <a:lnTo>
                    <a:pt x="81" y="111"/>
                  </a:lnTo>
                  <a:lnTo>
                    <a:pt x="83" y="114"/>
                  </a:lnTo>
                  <a:lnTo>
                    <a:pt x="90" y="118"/>
                  </a:lnTo>
                  <a:lnTo>
                    <a:pt x="95" y="123"/>
                  </a:lnTo>
                  <a:lnTo>
                    <a:pt x="97" y="125"/>
                  </a:lnTo>
                  <a:lnTo>
                    <a:pt x="100" y="125"/>
                  </a:lnTo>
                  <a:lnTo>
                    <a:pt x="102" y="125"/>
                  </a:lnTo>
                  <a:lnTo>
                    <a:pt x="105" y="125"/>
                  </a:lnTo>
                  <a:lnTo>
                    <a:pt x="107" y="125"/>
                  </a:lnTo>
                  <a:lnTo>
                    <a:pt x="109" y="125"/>
                  </a:lnTo>
                  <a:lnTo>
                    <a:pt x="142" y="116"/>
                  </a:lnTo>
                  <a:lnTo>
                    <a:pt x="145" y="114"/>
                  </a:lnTo>
                  <a:lnTo>
                    <a:pt x="145" y="111"/>
                  </a:lnTo>
                  <a:lnTo>
                    <a:pt x="147" y="109"/>
                  </a:lnTo>
                  <a:lnTo>
                    <a:pt x="147" y="109"/>
                  </a:lnTo>
                  <a:lnTo>
                    <a:pt x="152" y="104"/>
                  </a:lnTo>
                  <a:lnTo>
                    <a:pt x="159" y="99"/>
                  </a:lnTo>
                  <a:lnTo>
                    <a:pt x="161" y="99"/>
                  </a:lnTo>
                  <a:lnTo>
                    <a:pt x="173" y="99"/>
                  </a:lnTo>
                  <a:lnTo>
                    <a:pt x="175" y="99"/>
                  </a:lnTo>
                  <a:lnTo>
                    <a:pt x="178" y="99"/>
                  </a:lnTo>
                  <a:lnTo>
                    <a:pt x="180" y="102"/>
                  </a:lnTo>
                  <a:lnTo>
                    <a:pt x="180" y="102"/>
                  </a:lnTo>
                  <a:lnTo>
                    <a:pt x="183" y="104"/>
                  </a:lnTo>
                  <a:lnTo>
                    <a:pt x="185" y="104"/>
                  </a:lnTo>
                  <a:lnTo>
                    <a:pt x="185" y="104"/>
                  </a:lnTo>
                  <a:lnTo>
                    <a:pt x="185" y="107"/>
                  </a:lnTo>
                  <a:lnTo>
                    <a:pt x="187" y="109"/>
                  </a:lnTo>
                  <a:lnTo>
                    <a:pt x="190" y="109"/>
                  </a:lnTo>
                  <a:lnTo>
                    <a:pt x="190" y="109"/>
                  </a:lnTo>
                  <a:lnTo>
                    <a:pt x="192" y="111"/>
                  </a:lnTo>
                  <a:lnTo>
                    <a:pt x="194" y="109"/>
                  </a:lnTo>
                  <a:lnTo>
                    <a:pt x="194" y="109"/>
                  </a:lnTo>
                  <a:lnTo>
                    <a:pt x="194" y="107"/>
                  </a:lnTo>
                  <a:lnTo>
                    <a:pt x="192" y="102"/>
                  </a:lnTo>
                  <a:lnTo>
                    <a:pt x="192" y="99"/>
                  </a:lnTo>
                  <a:lnTo>
                    <a:pt x="192" y="99"/>
                  </a:lnTo>
                  <a:lnTo>
                    <a:pt x="190" y="99"/>
                  </a:lnTo>
                  <a:lnTo>
                    <a:pt x="190" y="99"/>
                  </a:lnTo>
                  <a:lnTo>
                    <a:pt x="187" y="97"/>
                  </a:lnTo>
                  <a:lnTo>
                    <a:pt x="187" y="97"/>
                  </a:lnTo>
                  <a:lnTo>
                    <a:pt x="187" y="95"/>
                  </a:lnTo>
                  <a:lnTo>
                    <a:pt x="187" y="95"/>
                  </a:lnTo>
                  <a:lnTo>
                    <a:pt x="190" y="92"/>
                  </a:lnTo>
                  <a:lnTo>
                    <a:pt x="190" y="90"/>
                  </a:lnTo>
                  <a:lnTo>
                    <a:pt x="190" y="90"/>
                  </a:lnTo>
                  <a:lnTo>
                    <a:pt x="190" y="88"/>
                  </a:lnTo>
                  <a:lnTo>
                    <a:pt x="190" y="83"/>
                  </a:lnTo>
                  <a:lnTo>
                    <a:pt x="190" y="78"/>
                  </a:lnTo>
                  <a:lnTo>
                    <a:pt x="192" y="78"/>
                  </a:lnTo>
                  <a:lnTo>
                    <a:pt x="192" y="76"/>
                  </a:lnTo>
                  <a:lnTo>
                    <a:pt x="194" y="73"/>
                  </a:lnTo>
                  <a:lnTo>
                    <a:pt x="194" y="71"/>
                  </a:lnTo>
                  <a:lnTo>
                    <a:pt x="194" y="71"/>
                  </a:lnTo>
                  <a:lnTo>
                    <a:pt x="197" y="66"/>
                  </a:lnTo>
                  <a:lnTo>
                    <a:pt x="197" y="66"/>
                  </a:lnTo>
                  <a:lnTo>
                    <a:pt x="197" y="64"/>
                  </a:lnTo>
                  <a:lnTo>
                    <a:pt x="194" y="64"/>
                  </a:lnTo>
                  <a:lnTo>
                    <a:pt x="194" y="54"/>
                  </a:lnTo>
                  <a:lnTo>
                    <a:pt x="194" y="54"/>
                  </a:lnTo>
                  <a:lnTo>
                    <a:pt x="194" y="52"/>
                  </a:lnTo>
                  <a:lnTo>
                    <a:pt x="194" y="50"/>
                  </a:lnTo>
                  <a:lnTo>
                    <a:pt x="194" y="45"/>
                  </a:lnTo>
                  <a:lnTo>
                    <a:pt x="197" y="36"/>
                  </a:lnTo>
                  <a:lnTo>
                    <a:pt x="197" y="31"/>
                  </a:lnTo>
                  <a:lnTo>
                    <a:pt x="194" y="21"/>
                  </a:lnTo>
                  <a:lnTo>
                    <a:pt x="194" y="17"/>
                  </a:lnTo>
                  <a:lnTo>
                    <a:pt x="194" y="14"/>
                  </a:lnTo>
                  <a:lnTo>
                    <a:pt x="194" y="12"/>
                  </a:lnTo>
                  <a:lnTo>
                    <a:pt x="194" y="12"/>
                  </a:lnTo>
                  <a:lnTo>
                    <a:pt x="197" y="10"/>
                  </a:lnTo>
                  <a:lnTo>
                    <a:pt x="197" y="7"/>
                  </a:lnTo>
                  <a:lnTo>
                    <a:pt x="199" y="7"/>
                  </a:lnTo>
                  <a:lnTo>
                    <a:pt x="199" y="7"/>
                  </a:lnTo>
                  <a:lnTo>
                    <a:pt x="202" y="10"/>
                  </a:lnTo>
                  <a:lnTo>
                    <a:pt x="204" y="10"/>
                  </a:lnTo>
                  <a:lnTo>
                    <a:pt x="204" y="12"/>
                  </a:lnTo>
                  <a:lnTo>
                    <a:pt x="206" y="12"/>
                  </a:lnTo>
                  <a:lnTo>
                    <a:pt x="216" y="7"/>
                  </a:lnTo>
                  <a:lnTo>
                    <a:pt x="228" y="7"/>
                  </a:lnTo>
                  <a:lnTo>
                    <a:pt x="228" y="7"/>
                  </a:lnTo>
                  <a:lnTo>
                    <a:pt x="230" y="7"/>
                  </a:lnTo>
                  <a:lnTo>
                    <a:pt x="239" y="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7" name="Freeform 25">
              <a:extLst>
                <a:ext uri="{FF2B5EF4-FFF2-40B4-BE49-F238E27FC236}">
                  <a16:creationId xmlns:a16="http://schemas.microsoft.com/office/drawing/2014/main" id="{B38D043C-4E4A-44DA-9061-6D66DC34D9E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07154" y="3549389"/>
              <a:ext cx="804526" cy="677615"/>
            </a:xfrm>
            <a:custGeom>
              <a:avLst/>
              <a:gdLst>
                <a:gd name="T0" fmla="*/ 679 w 710"/>
                <a:gd name="T1" fmla="*/ 549 h 598"/>
                <a:gd name="T2" fmla="*/ 686 w 710"/>
                <a:gd name="T3" fmla="*/ 511 h 598"/>
                <a:gd name="T4" fmla="*/ 700 w 710"/>
                <a:gd name="T5" fmla="*/ 492 h 598"/>
                <a:gd name="T6" fmla="*/ 710 w 710"/>
                <a:gd name="T7" fmla="*/ 468 h 598"/>
                <a:gd name="T8" fmla="*/ 698 w 710"/>
                <a:gd name="T9" fmla="*/ 454 h 598"/>
                <a:gd name="T10" fmla="*/ 681 w 710"/>
                <a:gd name="T11" fmla="*/ 442 h 598"/>
                <a:gd name="T12" fmla="*/ 667 w 710"/>
                <a:gd name="T13" fmla="*/ 416 h 598"/>
                <a:gd name="T14" fmla="*/ 643 w 710"/>
                <a:gd name="T15" fmla="*/ 407 h 598"/>
                <a:gd name="T16" fmla="*/ 624 w 710"/>
                <a:gd name="T17" fmla="*/ 395 h 598"/>
                <a:gd name="T18" fmla="*/ 613 w 710"/>
                <a:gd name="T19" fmla="*/ 381 h 598"/>
                <a:gd name="T20" fmla="*/ 591 w 710"/>
                <a:gd name="T21" fmla="*/ 347 h 598"/>
                <a:gd name="T22" fmla="*/ 575 w 710"/>
                <a:gd name="T23" fmla="*/ 340 h 598"/>
                <a:gd name="T24" fmla="*/ 584 w 710"/>
                <a:gd name="T25" fmla="*/ 324 h 598"/>
                <a:gd name="T26" fmla="*/ 575 w 710"/>
                <a:gd name="T27" fmla="*/ 314 h 598"/>
                <a:gd name="T28" fmla="*/ 549 w 710"/>
                <a:gd name="T29" fmla="*/ 298 h 598"/>
                <a:gd name="T30" fmla="*/ 537 w 710"/>
                <a:gd name="T31" fmla="*/ 269 h 598"/>
                <a:gd name="T32" fmla="*/ 527 w 710"/>
                <a:gd name="T33" fmla="*/ 257 h 598"/>
                <a:gd name="T34" fmla="*/ 530 w 710"/>
                <a:gd name="T35" fmla="*/ 222 h 598"/>
                <a:gd name="T36" fmla="*/ 587 w 710"/>
                <a:gd name="T37" fmla="*/ 163 h 598"/>
                <a:gd name="T38" fmla="*/ 525 w 710"/>
                <a:gd name="T39" fmla="*/ 134 h 598"/>
                <a:gd name="T40" fmla="*/ 478 w 710"/>
                <a:gd name="T41" fmla="*/ 134 h 598"/>
                <a:gd name="T42" fmla="*/ 468 w 710"/>
                <a:gd name="T43" fmla="*/ 106 h 598"/>
                <a:gd name="T44" fmla="*/ 468 w 710"/>
                <a:gd name="T45" fmla="*/ 92 h 598"/>
                <a:gd name="T46" fmla="*/ 466 w 710"/>
                <a:gd name="T47" fmla="*/ 78 h 598"/>
                <a:gd name="T48" fmla="*/ 437 w 710"/>
                <a:gd name="T49" fmla="*/ 78 h 598"/>
                <a:gd name="T50" fmla="*/ 407 w 710"/>
                <a:gd name="T51" fmla="*/ 59 h 598"/>
                <a:gd name="T52" fmla="*/ 404 w 710"/>
                <a:gd name="T53" fmla="*/ 45 h 598"/>
                <a:gd name="T54" fmla="*/ 411 w 710"/>
                <a:gd name="T55" fmla="*/ 33 h 598"/>
                <a:gd name="T56" fmla="*/ 390 w 710"/>
                <a:gd name="T57" fmla="*/ 7 h 598"/>
                <a:gd name="T58" fmla="*/ 338 w 710"/>
                <a:gd name="T59" fmla="*/ 23 h 598"/>
                <a:gd name="T60" fmla="*/ 312 w 710"/>
                <a:gd name="T61" fmla="*/ 28 h 598"/>
                <a:gd name="T62" fmla="*/ 303 w 710"/>
                <a:gd name="T63" fmla="*/ 42 h 598"/>
                <a:gd name="T64" fmla="*/ 258 w 710"/>
                <a:gd name="T65" fmla="*/ 68 h 598"/>
                <a:gd name="T66" fmla="*/ 243 w 710"/>
                <a:gd name="T67" fmla="*/ 66 h 598"/>
                <a:gd name="T68" fmla="*/ 206 w 710"/>
                <a:gd name="T69" fmla="*/ 56 h 598"/>
                <a:gd name="T70" fmla="*/ 137 w 710"/>
                <a:gd name="T71" fmla="*/ 40 h 598"/>
                <a:gd name="T72" fmla="*/ 97 w 710"/>
                <a:gd name="T73" fmla="*/ 52 h 598"/>
                <a:gd name="T74" fmla="*/ 92 w 710"/>
                <a:gd name="T75" fmla="*/ 71 h 598"/>
                <a:gd name="T76" fmla="*/ 102 w 710"/>
                <a:gd name="T77" fmla="*/ 85 h 598"/>
                <a:gd name="T78" fmla="*/ 80 w 710"/>
                <a:gd name="T79" fmla="*/ 92 h 598"/>
                <a:gd name="T80" fmla="*/ 52 w 710"/>
                <a:gd name="T81" fmla="*/ 63 h 598"/>
                <a:gd name="T82" fmla="*/ 26 w 710"/>
                <a:gd name="T83" fmla="*/ 87 h 598"/>
                <a:gd name="T84" fmla="*/ 31 w 710"/>
                <a:gd name="T85" fmla="*/ 116 h 598"/>
                <a:gd name="T86" fmla="*/ 31 w 710"/>
                <a:gd name="T87" fmla="*/ 144 h 598"/>
                <a:gd name="T88" fmla="*/ 19 w 710"/>
                <a:gd name="T89" fmla="*/ 160 h 598"/>
                <a:gd name="T90" fmla="*/ 64 w 710"/>
                <a:gd name="T91" fmla="*/ 236 h 598"/>
                <a:gd name="T92" fmla="*/ 123 w 710"/>
                <a:gd name="T93" fmla="*/ 343 h 598"/>
                <a:gd name="T94" fmla="*/ 142 w 710"/>
                <a:gd name="T95" fmla="*/ 326 h 598"/>
                <a:gd name="T96" fmla="*/ 206 w 710"/>
                <a:gd name="T97" fmla="*/ 314 h 598"/>
                <a:gd name="T98" fmla="*/ 246 w 710"/>
                <a:gd name="T99" fmla="*/ 336 h 598"/>
                <a:gd name="T100" fmla="*/ 241 w 710"/>
                <a:gd name="T101" fmla="*/ 390 h 598"/>
                <a:gd name="T102" fmla="*/ 248 w 710"/>
                <a:gd name="T103" fmla="*/ 404 h 598"/>
                <a:gd name="T104" fmla="*/ 317 w 710"/>
                <a:gd name="T105" fmla="*/ 371 h 598"/>
                <a:gd name="T106" fmla="*/ 393 w 710"/>
                <a:gd name="T107" fmla="*/ 376 h 598"/>
                <a:gd name="T108" fmla="*/ 437 w 710"/>
                <a:gd name="T109" fmla="*/ 485 h 598"/>
                <a:gd name="T110" fmla="*/ 449 w 710"/>
                <a:gd name="T111" fmla="*/ 527 h 598"/>
                <a:gd name="T112" fmla="*/ 504 w 710"/>
                <a:gd name="T113" fmla="*/ 541 h 598"/>
                <a:gd name="T114" fmla="*/ 561 w 710"/>
                <a:gd name="T115" fmla="*/ 593 h 598"/>
                <a:gd name="T116" fmla="*/ 608 w 710"/>
                <a:gd name="T117" fmla="*/ 598 h 598"/>
                <a:gd name="T118" fmla="*/ 672 w 710"/>
                <a:gd name="T119" fmla="*/ 556 h 598"/>
                <a:gd name="T120" fmla="*/ 71 w 710"/>
                <a:gd name="T121" fmla="*/ 371 h 598"/>
                <a:gd name="T122" fmla="*/ 102 w 710"/>
                <a:gd name="T123" fmla="*/ 383 h 598"/>
                <a:gd name="T124" fmla="*/ 68 w 710"/>
                <a:gd name="T125" fmla="*/ 388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10" h="598">
                  <a:moveTo>
                    <a:pt x="684" y="553"/>
                  </a:moveTo>
                  <a:lnTo>
                    <a:pt x="684" y="553"/>
                  </a:lnTo>
                  <a:lnTo>
                    <a:pt x="684" y="553"/>
                  </a:lnTo>
                  <a:lnTo>
                    <a:pt x="681" y="553"/>
                  </a:lnTo>
                  <a:lnTo>
                    <a:pt x="681" y="553"/>
                  </a:lnTo>
                  <a:lnTo>
                    <a:pt x="679" y="551"/>
                  </a:lnTo>
                  <a:lnTo>
                    <a:pt x="679" y="549"/>
                  </a:lnTo>
                  <a:lnTo>
                    <a:pt x="679" y="549"/>
                  </a:lnTo>
                  <a:lnTo>
                    <a:pt x="681" y="544"/>
                  </a:lnTo>
                  <a:lnTo>
                    <a:pt x="684" y="541"/>
                  </a:lnTo>
                  <a:lnTo>
                    <a:pt x="688" y="525"/>
                  </a:lnTo>
                  <a:lnTo>
                    <a:pt x="688" y="520"/>
                  </a:lnTo>
                  <a:lnTo>
                    <a:pt x="688" y="520"/>
                  </a:lnTo>
                  <a:lnTo>
                    <a:pt x="688" y="515"/>
                  </a:lnTo>
                  <a:lnTo>
                    <a:pt x="686" y="511"/>
                  </a:lnTo>
                  <a:lnTo>
                    <a:pt x="686" y="511"/>
                  </a:lnTo>
                  <a:lnTo>
                    <a:pt x="688" y="508"/>
                  </a:lnTo>
                  <a:lnTo>
                    <a:pt x="691" y="506"/>
                  </a:lnTo>
                  <a:lnTo>
                    <a:pt x="693" y="501"/>
                  </a:lnTo>
                  <a:lnTo>
                    <a:pt x="693" y="499"/>
                  </a:lnTo>
                  <a:lnTo>
                    <a:pt x="693" y="496"/>
                  </a:lnTo>
                  <a:lnTo>
                    <a:pt x="695" y="496"/>
                  </a:lnTo>
                  <a:lnTo>
                    <a:pt x="698" y="494"/>
                  </a:lnTo>
                  <a:lnTo>
                    <a:pt x="700" y="492"/>
                  </a:lnTo>
                  <a:lnTo>
                    <a:pt x="700" y="492"/>
                  </a:lnTo>
                  <a:lnTo>
                    <a:pt x="702" y="487"/>
                  </a:lnTo>
                  <a:lnTo>
                    <a:pt x="705" y="485"/>
                  </a:lnTo>
                  <a:lnTo>
                    <a:pt x="707" y="482"/>
                  </a:lnTo>
                  <a:lnTo>
                    <a:pt x="710" y="475"/>
                  </a:lnTo>
                  <a:lnTo>
                    <a:pt x="710" y="470"/>
                  </a:lnTo>
                  <a:lnTo>
                    <a:pt x="710" y="470"/>
                  </a:lnTo>
                  <a:lnTo>
                    <a:pt x="710" y="468"/>
                  </a:lnTo>
                  <a:lnTo>
                    <a:pt x="710" y="466"/>
                  </a:lnTo>
                  <a:lnTo>
                    <a:pt x="710" y="463"/>
                  </a:lnTo>
                  <a:lnTo>
                    <a:pt x="707" y="463"/>
                  </a:lnTo>
                  <a:lnTo>
                    <a:pt x="707" y="461"/>
                  </a:lnTo>
                  <a:lnTo>
                    <a:pt x="705" y="459"/>
                  </a:lnTo>
                  <a:lnTo>
                    <a:pt x="700" y="456"/>
                  </a:lnTo>
                  <a:lnTo>
                    <a:pt x="700" y="456"/>
                  </a:lnTo>
                  <a:lnTo>
                    <a:pt x="698" y="454"/>
                  </a:lnTo>
                  <a:lnTo>
                    <a:pt x="695" y="452"/>
                  </a:lnTo>
                  <a:lnTo>
                    <a:pt x="695" y="452"/>
                  </a:lnTo>
                  <a:lnTo>
                    <a:pt x="693" y="452"/>
                  </a:lnTo>
                  <a:lnTo>
                    <a:pt x="686" y="447"/>
                  </a:lnTo>
                  <a:lnTo>
                    <a:pt x="684" y="447"/>
                  </a:lnTo>
                  <a:lnTo>
                    <a:pt x="684" y="447"/>
                  </a:lnTo>
                  <a:lnTo>
                    <a:pt x="681" y="444"/>
                  </a:lnTo>
                  <a:lnTo>
                    <a:pt x="681" y="442"/>
                  </a:lnTo>
                  <a:lnTo>
                    <a:pt x="679" y="440"/>
                  </a:lnTo>
                  <a:lnTo>
                    <a:pt x="676" y="423"/>
                  </a:lnTo>
                  <a:lnTo>
                    <a:pt x="674" y="423"/>
                  </a:lnTo>
                  <a:lnTo>
                    <a:pt x="672" y="421"/>
                  </a:lnTo>
                  <a:lnTo>
                    <a:pt x="672" y="418"/>
                  </a:lnTo>
                  <a:lnTo>
                    <a:pt x="669" y="418"/>
                  </a:lnTo>
                  <a:lnTo>
                    <a:pt x="667" y="418"/>
                  </a:lnTo>
                  <a:lnTo>
                    <a:pt x="667" y="416"/>
                  </a:lnTo>
                  <a:lnTo>
                    <a:pt x="662" y="418"/>
                  </a:lnTo>
                  <a:lnTo>
                    <a:pt x="660" y="418"/>
                  </a:lnTo>
                  <a:lnTo>
                    <a:pt x="660" y="418"/>
                  </a:lnTo>
                  <a:lnTo>
                    <a:pt x="658" y="416"/>
                  </a:lnTo>
                  <a:lnTo>
                    <a:pt x="650" y="411"/>
                  </a:lnTo>
                  <a:lnTo>
                    <a:pt x="648" y="409"/>
                  </a:lnTo>
                  <a:lnTo>
                    <a:pt x="646" y="407"/>
                  </a:lnTo>
                  <a:lnTo>
                    <a:pt x="643" y="407"/>
                  </a:lnTo>
                  <a:lnTo>
                    <a:pt x="641" y="407"/>
                  </a:lnTo>
                  <a:lnTo>
                    <a:pt x="641" y="407"/>
                  </a:lnTo>
                  <a:lnTo>
                    <a:pt x="639" y="407"/>
                  </a:lnTo>
                  <a:lnTo>
                    <a:pt x="636" y="407"/>
                  </a:lnTo>
                  <a:lnTo>
                    <a:pt x="634" y="404"/>
                  </a:lnTo>
                  <a:lnTo>
                    <a:pt x="629" y="397"/>
                  </a:lnTo>
                  <a:lnTo>
                    <a:pt x="627" y="395"/>
                  </a:lnTo>
                  <a:lnTo>
                    <a:pt x="624" y="395"/>
                  </a:lnTo>
                  <a:lnTo>
                    <a:pt x="622" y="392"/>
                  </a:lnTo>
                  <a:lnTo>
                    <a:pt x="620" y="390"/>
                  </a:lnTo>
                  <a:lnTo>
                    <a:pt x="617" y="390"/>
                  </a:lnTo>
                  <a:lnTo>
                    <a:pt x="615" y="388"/>
                  </a:lnTo>
                  <a:lnTo>
                    <a:pt x="613" y="385"/>
                  </a:lnTo>
                  <a:lnTo>
                    <a:pt x="613" y="385"/>
                  </a:lnTo>
                  <a:lnTo>
                    <a:pt x="613" y="383"/>
                  </a:lnTo>
                  <a:lnTo>
                    <a:pt x="613" y="381"/>
                  </a:lnTo>
                  <a:lnTo>
                    <a:pt x="613" y="381"/>
                  </a:lnTo>
                  <a:lnTo>
                    <a:pt x="613" y="376"/>
                  </a:lnTo>
                  <a:lnTo>
                    <a:pt x="613" y="373"/>
                  </a:lnTo>
                  <a:lnTo>
                    <a:pt x="613" y="371"/>
                  </a:lnTo>
                  <a:lnTo>
                    <a:pt x="601" y="355"/>
                  </a:lnTo>
                  <a:lnTo>
                    <a:pt x="601" y="352"/>
                  </a:lnTo>
                  <a:lnTo>
                    <a:pt x="596" y="350"/>
                  </a:lnTo>
                  <a:lnTo>
                    <a:pt x="591" y="347"/>
                  </a:lnTo>
                  <a:lnTo>
                    <a:pt x="589" y="345"/>
                  </a:lnTo>
                  <a:lnTo>
                    <a:pt x="587" y="345"/>
                  </a:lnTo>
                  <a:lnTo>
                    <a:pt x="582" y="345"/>
                  </a:lnTo>
                  <a:lnTo>
                    <a:pt x="579" y="345"/>
                  </a:lnTo>
                  <a:lnTo>
                    <a:pt x="577" y="343"/>
                  </a:lnTo>
                  <a:lnTo>
                    <a:pt x="577" y="343"/>
                  </a:lnTo>
                  <a:lnTo>
                    <a:pt x="575" y="340"/>
                  </a:lnTo>
                  <a:lnTo>
                    <a:pt x="575" y="340"/>
                  </a:lnTo>
                  <a:lnTo>
                    <a:pt x="575" y="338"/>
                  </a:lnTo>
                  <a:lnTo>
                    <a:pt x="577" y="338"/>
                  </a:lnTo>
                  <a:lnTo>
                    <a:pt x="577" y="336"/>
                  </a:lnTo>
                  <a:lnTo>
                    <a:pt x="579" y="328"/>
                  </a:lnTo>
                  <a:lnTo>
                    <a:pt x="579" y="328"/>
                  </a:lnTo>
                  <a:lnTo>
                    <a:pt x="582" y="326"/>
                  </a:lnTo>
                  <a:lnTo>
                    <a:pt x="584" y="324"/>
                  </a:lnTo>
                  <a:lnTo>
                    <a:pt x="584" y="324"/>
                  </a:lnTo>
                  <a:lnTo>
                    <a:pt x="587" y="321"/>
                  </a:lnTo>
                  <a:lnTo>
                    <a:pt x="587" y="319"/>
                  </a:lnTo>
                  <a:lnTo>
                    <a:pt x="587" y="317"/>
                  </a:lnTo>
                  <a:lnTo>
                    <a:pt x="584" y="314"/>
                  </a:lnTo>
                  <a:lnTo>
                    <a:pt x="584" y="314"/>
                  </a:lnTo>
                  <a:lnTo>
                    <a:pt x="582" y="314"/>
                  </a:lnTo>
                  <a:lnTo>
                    <a:pt x="577" y="314"/>
                  </a:lnTo>
                  <a:lnTo>
                    <a:pt x="575" y="314"/>
                  </a:lnTo>
                  <a:lnTo>
                    <a:pt x="568" y="312"/>
                  </a:lnTo>
                  <a:lnTo>
                    <a:pt x="565" y="310"/>
                  </a:lnTo>
                  <a:lnTo>
                    <a:pt x="561" y="305"/>
                  </a:lnTo>
                  <a:lnTo>
                    <a:pt x="561" y="305"/>
                  </a:lnTo>
                  <a:lnTo>
                    <a:pt x="558" y="302"/>
                  </a:lnTo>
                  <a:lnTo>
                    <a:pt x="553" y="300"/>
                  </a:lnTo>
                  <a:lnTo>
                    <a:pt x="551" y="300"/>
                  </a:lnTo>
                  <a:lnTo>
                    <a:pt x="549" y="298"/>
                  </a:lnTo>
                  <a:lnTo>
                    <a:pt x="546" y="293"/>
                  </a:lnTo>
                  <a:lnTo>
                    <a:pt x="544" y="291"/>
                  </a:lnTo>
                  <a:lnTo>
                    <a:pt x="544" y="288"/>
                  </a:lnTo>
                  <a:lnTo>
                    <a:pt x="542" y="276"/>
                  </a:lnTo>
                  <a:lnTo>
                    <a:pt x="539" y="274"/>
                  </a:lnTo>
                  <a:lnTo>
                    <a:pt x="539" y="272"/>
                  </a:lnTo>
                  <a:lnTo>
                    <a:pt x="539" y="269"/>
                  </a:lnTo>
                  <a:lnTo>
                    <a:pt x="537" y="269"/>
                  </a:lnTo>
                  <a:lnTo>
                    <a:pt x="537" y="267"/>
                  </a:lnTo>
                  <a:lnTo>
                    <a:pt x="537" y="267"/>
                  </a:lnTo>
                  <a:lnTo>
                    <a:pt x="537" y="265"/>
                  </a:lnTo>
                  <a:lnTo>
                    <a:pt x="537" y="265"/>
                  </a:lnTo>
                  <a:lnTo>
                    <a:pt x="537" y="262"/>
                  </a:lnTo>
                  <a:lnTo>
                    <a:pt x="534" y="262"/>
                  </a:lnTo>
                  <a:lnTo>
                    <a:pt x="534" y="262"/>
                  </a:lnTo>
                  <a:lnTo>
                    <a:pt x="527" y="257"/>
                  </a:lnTo>
                  <a:lnTo>
                    <a:pt x="532" y="250"/>
                  </a:lnTo>
                  <a:lnTo>
                    <a:pt x="532" y="246"/>
                  </a:lnTo>
                  <a:lnTo>
                    <a:pt x="532" y="246"/>
                  </a:lnTo>
                  <a:lnTo>
                    <a:pt x="532" y="241"/>
                  </a:lnTo>
                  <a:lnTo>
                    <a:pt x="530" y="239"/>
                  </a:lnTo>
                  <a:lnTo>
                    <a:pt x="530" y="234"/>
                  </a:lnTo>
                  <a:lnTo>
                    <a:pt x="530" y="229"/>
                  </a:lnTo>
                  <a:lnTo>
                    <a:pt x="530" y="222"/>
                  </a:lnTo>
                  <a:lnTo>
                    <a:pt x="561" y="215"/>
                  </a:lnTo>
                  <a:lnTo>
                    <a:pt x="568" y="213"/>
                  </a:lnTo>
                  <a:lnTo>
                    <a:pt x="577" y="203"/>
                  </a:lnTo>
                  <a:lnTo>
                    <a:pt x="579" y="198"/>
                  </a:lnTo>
                  <a:lnTo>
                    <a:pt x="582" y="194"/>
                  </a:lnTo>
                  <a:lnTo>
                    <a:pt x="582" y="182"/>
                  </a:lnTo>
                  <a:lnTo>
                    <a:pt x="587" y="170"/>
                  </a:lnTo>
                  <a:lnTo>
                    <a:pt x="587" y="163"/>
                  </a:lnTo>
                  <a:lnTo>
                    <a:pt x="584" y="156"/>
                  </a:lnTo>
                  <a:lnTo>
                    <a:pt x="577" y="146"/>
                  </a:lnTo>
                  <a:lnTo>
                    <a:pt x="544" y="142"/>
                  </a:lnTo>
                  <a:lnTo>
                    <a:pt x="532" y="137"/>
                  </a:lnTo>
                  <a:lnTo>
                    <a:pt x="527" y="134"/>
                  </a:lnTo>
                  <a:lnTo>
                    <a:pt x="527" y="134"/>
                  </a:lnTo>
                  <a:lnTo>
                    <a:pt x="525" y="134"/>
                  </a:lnTo>
                  <a:lnTo>
                    <a:pt x="525" y="134"/>
                  </a:lnTo>
                  <a:lnTo>
                    <a:pt x="523" y="137"/>
                  </a:lnTo>
                  <a:lnTo>
                    <a:pt x="520" y="139"/>
                  </a:lnTo>
                  <a:lnTo>
                    <a:pt x="490" y="142"/>
                  </a:lnTo>
                  <a:lnTo>
                    <a:pt x="487" y="142"/>
                  </a:lnTo>
                  <a:lnTo>
                    <a:pt x="485" y="142"/>
                  </a:lnTo>
                  <a:lnTo>
                    <a:pt x="480" y="137"/>
                  </a:lnTo>
                  <a:lnTo>
                    <a:pt x="480" y="134"/>
                  </a:lnTo>
                  <a:lnTo>
                    <a:pt x="478" y="134"/>
                  </a:lnTo>
                  <a:lnTo>
                    <a:pt x="461" y="127"/>
                  </a:lnTo>
                  <a:lnTo>
                    <a:pt x="459" y="127"/>
                  </a:lnTo>
                  <a:lnTo>
                    <a:pt x="459" y="125"/>
                  </a:lnTo>
                  <a:lnTo>
                    <a:pt x="459" y="125"/>
                  </a:lnTo>
                  <a:lnTo>
                    <a:pt x="459" y="123"/>
                  </a:lnTo>
                  <a:lnTo>
                    <a:pt x="459" y="120"/>
                  </a:lnTo>
                  <a:lnTo>
                    <a:pt x="466" y="108"/>
                  </a:lnTo>
                  <a:lnTo>
                    <a:pt x="468" y="106"/>
                  </a:lnTo>
                  <a:lnTo>
                    <a:pt x="471" y="104"/>
                  </a:lnTo>
                  <a:lnTo>
                    <a:pt x="471" y="101"/>
                  </a:lnTo>
                  <a:lnTo>
                    <a:pt x="471" y="101"/>
                  </a:lnTo>
                  <a:lnTo>
                    <a:pt x="471" y="99"/>
                  </a:lnTo>
                  <a:lnTo>
                    <a:pt x="471" y="97"/>
                  </a:lnTo>
                  <a:lnTo>
                    <a:pt x="468" y="94"/>
                  </a:lnTo>
                  <a:lnTo>
                    <a:pt x="468" y="94"/>
                  </a:lnTo>
                  <a:lnTo>
                    <a:pt x="468" y="92"/>
                  </a:lnTo>
                  <a:lnTo>
                    <a:pt x="471" y="90"/>
                  </a:lnTo>
                  <a:lnTo>
                    <a:pt x="473" y="90"/>
                  </a:lnTo>
                  <a:lnTo>
                    <a:pt x="473" y="87"/>
                  </a:lnTo>
                  <a:lnTo>
                    <a:pt x="473" y="87"/>
                  </a:lnTo>
                  <a:lnTo>
                    <a:pt x="473" y="85"/>
                  </a:lnTo>
                  <a:lnTo>
                    <a:pt x="471" y="82"/>
                  </a:lnTo>
                  <a:lnTo>
                    <a:pt x="468" y="80"/>
                  </a:lnTo>
                  <a:lnTo>
                    <a:pt x="466" y="78"/>
                  </a:lnTo>
                  <a:lnTo>
                    <a:pt x="464" y="78"/>
                  </a:lnTo>
                  <a:lnTo>
                    <a:pt x="456" y="75"/>
                  </a:lnTo>
                  <a:lnTo>
                    <a:pt x="445" y="71"/>
                  </a:lnTo>
                  <a:lnTo>
                    <a:pt x="442" y="71"/>
                  </a:lnTo>
                  <a:lnTo>
                    <a:pt x="442" y="71"/>
                  </a:lnTo>
                  <a:lnTo>
                    <a:pt x="440" y="75"/>
                  </a:lnTo>
                  <a:lnTo>
                    <a:pt x="437" y="78"/>
                  </a:lnTo>
                  <a:lnTo>
                    <a:pt x="437" y="78"/>
                  </a:lnTo>
                  <a:lnTo>
                    <a:pt x="435" y="78"/>
                  </a:lnTo>
                  <a:lnTo>
                    <a:pt x="433" y="80"/>
                  </a:lnTo>
                  <a:lnTo>
                    <a:pt x="426" y="66"/>
                  </a:lnTo>
                  <a:lnTo>
                    <a:pt x="421" y="63"/>
                  </a:lnTo>
                  <a:lnTo>
                    <a:pt x="419" y="63"/>
                  </a:lnTo>
                  <a:lnTo>
                    <a:pt x="414" y="63"/>
                  </a:lnTo>
                  <a:lnTo>
                    <a:pt x="409" y="61"/>
                  </a:lnTo>
                  <a:lnTo>
                    <a:pt x="407" y="59"/>
                  </a:lnTo>
                  <a:lnTo>
                    <a:pt x="407" y="59"/>
                  </a:lnTo>
                  <a:lnTo>
                    <a:pt x="404" y="52"/>
                  </a:lnTo>
                  <a:lnTo>
                    <a:pt x="402" y="49"/>
                  </a:lnTo>
                  <a:lnTo>
                    <a:pt x="402" y="49"/>
                  </a:lnTo>
                  <a:lnTo>
                    <a:pt x="402" y="47"/>
                  </a:lnTo>
                  <a:lnTo>
                    <a:pt x="404" y="45"/>
                  </a:lnTo>
                  <a:lnTo>
                    <a:pt x="404" y="45"/>
                  </a:lnTo>
                  <a:lnTo>
                    <a:pt x="404" y="45"/>
                  </a:lnTo>
                  <a:lnTo>
                    <a:pt x="407" y="42"/>
                  </a:lnTo>
                  <a:lnTo>
                    <a:pt x="407" y="40"/>
                  </a:lnTo>
                  <a:lnTo>
                    <a:pt x="407" y="40"/>
                  </a:lnTo>
                  <a:lnTo>
                    <a:pt x="407" y="37"/>
                  </a:lnTo>
                  <a:lnTo>
                    <a:pt x="407" y="37"/>
                  </a:lnTo>
                  <a:lnTo>
                    <a:pt x="409" y="35"/>
                  </a:lnTo>
                  <a:lnTo>
                    <a:pt x="411" y="35"/>
                  </a:lnTo>
                  <a:lnTo>
                    <a:pt x="411" y="33"/>
                  </a:lnTo>
                  <a:lnTo>
                    <a:pt x="411" y="30"/>
                  </a:lnTo>
                  <a:lnTo>
                    <a:pt x="409" y="21"/>
                  </a:lnTo>
                  <a:lnTo>
                    <a:pt x="407" y="19"/>
                  </a:lnTo>
                  <a:lnTo>
                    <a:pt x="404" y="16"/>
                  </a:lnTo>
                  <a:lnTo>
                    <a:pt x="397" y="14"/>
                  </a:lnTo>
                  <a:lnTo>
                    <a:pt x="397" y="14"/>
                  </a:lnTo>
                  <a:lnTo>
                    <a:pt x="395" y="11"/>
                  </a:lnTo>
                  <a:lnTo>
                    <a:pt x="390" y="7"/>
                  </a:lnTo>
                  <a:lnTo>
                    <a:pt x="388" y="4"/>
                  </a:lnTo>
                  <a:lnTo>
                    <a:pt x="383" y="4"/>
                  </a:lnTo>
                  <a:lnTo>
                    <a:pt x="374" y="2"/>
                  </a:lnTo>
                  <a:lnTo>
                    <a:pt x="371" y="0"/>
                  </a:lnTo>
                  <a:lnTo>
                    <a:pt x="355" y="16"/>
                  </a:lnTo>
                  <a:lnTo>
                    <a:pt x="352" y="19"/>
                  </a:lnTo>
                  <a:lnTo>
                    <a:pt x="350" y="19"/>
                  </a:lnTo>
                  <a:lnTo>
                    <a:pt x="338" y="23"/>
                  </a:lnTo>
                  <a:lnTo>
                    <a:pt x="331" y="30"/>
                  </a:lnTo>
                  <a:lnTo>
                    <a:pt x="324" y="35"/>
                  </a:lnTo>
                  <a:lnTo>
                    <a:pt x="322" y="35"/>
                  </a:lnTo>
                  <a:lnTo>
                    <a:pt x="319" y="33"/>
                  </a:lnTo>
                  <a:lnTo>
                    <a:pt x="317" y="33"/>
                  </a:lnTo>
                  <a:lnTo>
                    <a:pt x="314" y="30"/>
                  </a:lnTo>
                  <a:lnTo>
                    <a:pt x="312" y="30"/>
                  </a:lnTo>
                  <a:lnTo>
                    <a:pt x="312" y="28"/>
                  </a:lnTo>
                  <a:lnTo>
                    <a:pt x="310" y="28"/>
                  </a:lnTo>
                  <a:lnTo>
                    <a:pt x="307" y="28"/>
                  </a:lnTo>
                  <a:lnTo>
                    <a:pt x="307" y="30"/>
                  </a:lnTo>
                  <a:lnTo>
                    <a:pt x="305" y="30"/>
                  </a:lnTo>
                  <a:lnTo>
                    <a:pt x="305" y="33"/>
                  </a:lnTo>
                  <a:lnTo>
                    <a:pt x="305" y="37"/>
                  </a:lnTo>
                  <a:lnTo>
                    <a:pt x="305" y="40"/>
                  </a:lnTo>
                  <a:lnTo>
                    <a:pt x="303" y="42"/>
                  </a:lnTo>
                  <a:lnTo>
                    <a:pt x="300" y="45"/>
                  </a:lnTo>
                  <a:lnTo>
                    <a:pt x="298" y="47"/>
                  </a:lnTo>
                  <a:lnTo>
                    <a:pt x="296" y="47"/>
                  </a:lnTo>
                  <a:lnTo>
                    <a:pt x="274" y="52"/>
                  </a:lnTo>
                  <a:lnTo>
                    <a:pt x="272" y="54"/>
                  </a:lnTo>
                  <a:lnTo>
                    <a:pt x="272" y="54"/>
                  </a:lnTo>
                  <a:lnTo>
                    <a:pt x="270" y="56"/>
                  </a:lnTo>
                  <a:lnTo>
                    <a:pt x="258" y="68"/>
                  </a:lnTo>
                  <a:lnTo>
                    <a:pt x="255" y="71"/>
                  </a:lnTo>
                  <a:lnTo>
                    <a:pt x="253" y="71"/>
                  </a:lnTo>
                  <a:lnTo>
                    <a:pt x="251" y="71"/>
                  </a:lnTo>
                  <a:lnTo>
                    <a:pt x="251" y="71"/>
                  </a:lnTo>
                  <a:lnTo>
                    <a:pt x="248" y="71"/>
                  </a:lnTo>
                  <a:lnTo>
                    <a:pt x="248" y="68"/>
                  </a:lnTo>
                  <a:lnTo>
                    <a:pt x="246" y="66"/>
                  </a:lnTo>
                  <a:lnTo>
                    <a:pt x="243" y="66"/>
                  </a:lnTo>
                  <a:lnTo>
                    <a:pt x="241" y="66"/>
                  </a:lnTo>
                  <a:lnTo>
                    <a:pt x="232" y="68"/>
                  </a:lnTo>
                  <a:lnTo>
                    <a:pt x="222" y="68"/>
                  </a:lnTo>
                  <a:lnTo>
                    <a:pt x="217" y="63"/>
                  </a:lnTo>
                  <a:lnTo>
                    <a:pt x="215" y="59"/>
                  </a:lnTo>
                  <a:lnTo>
                    <a:pt x="213" y="56"/>
                  </a:lnTo>
                  <a:lnTo>
                    <a:pt x="210" y="56"/>
                  </a:lnTo>
                  <a:lnTo>
                    <a:pt x="206" y="56"/>
                  </a:lnTo>
                  <a:lnTo>
                    <a:pt x="201" y="56"/>
                  </a:lnTo>
                  <a:lnTo>
                    <a:pt x="180" y="52"/>
                  </a:lnTo>
                  <a:lnTo>
                    <a:pt x="168" y="49"/>
                  </a:lnTo>
                  <a:lnTo>
                    <a:pt x="156" y="47"/>
                  </a:lnTo>
                  <a:lnTo>
                    <a:pt x="149" y="42"/>
                  </a:lnTo>
                  <a:lnTo>
                    <a:pt x="146" y="42"/>
                  </a:lnTo>
                  <a:lnTo>
                    <a:pt x="146" y="42"/>
                  </a:lnTo>
                  <a:lnTo>
                    <a:pt x="137" y="40"/>
                  </a:lnTo>
                  <a:lnTo>
                    <a:pt x="130" y="40"/>
                  </a:lnTo>
                  <a:lnTo>
                    <a:pt x="123" y="42"/>
                  </a:lnTo>
                  <a:lnTo>
                    <a:pt x="113" y="45"/>
                  </a:lnTo>
                  <a:lnTo>
                    <a:pt x="102" y="45"/>
                  </a:lnTo>
                  <a:lnTo>
                    <a:pt x="99" y="45"/>
                  </a:lnTo>
                  <a:lnTo>
                    <a:pt x="99" y="47"/>
                  </a:lnTo>
                  <a:lnTo>
                    <a:pt x="97" y="49"/>
                  </a:lnTo>
                  <a:lnTo>
                    <a:pt x="97" y="52"/>
                  </a:lnTo>
                  <a:lnTo>
                    <a:pt x="94" y="56"/>
                  </a:lnTo>
                  <a:lnTo>
                    <a:pt x="94" y="56"/>
                  </a:lnTo>
                  <a:lnTo>
                    <a:pt x="92" y="61"/>
                  </a:lnTo>
                  <a:lnTo>
                    <a:pt x="90" y="63"/>
                  </a:lnTo>
                  <a:lnTo>
                    <a:pt x="90" y="66"/>
                  </a:lnTo>
                  <a:lnTo>
                    <a:pt x="90" y="68"/>
                  </a:lnTo>
                  <a:lnTo>
                    <a:pt x="90" y="68"/>
                  </a:lnTo>
                  <a:lnTo>
                    <a:pt x="92" y="71"/>
                  </a:lnTo>
                  <a:lnTo>
                    <a:pt x="92" y="71"/>
                  </a:lnTo>
                  <a:lnTo>
                    <a:pt x="94" y="73"/>
                  </a:lnTo>
                  <a:lnTo>
                    <a:pt x="97" y="75"/>
                  </a:lnTo>
                  <a:lnTo>
                    <a:pt x="99" y="75"/>
                  </a:lnTo>
                  <a:lnTo>
                    <a:pt x="99" y="78"/>
                  </a:lnTo>
                  <a:lnTo>
                    <a:pt x="102" y="80"/>
                  </a:lnTo>
                  <a:lnTo>
                    <a:pt x="102" y="82"/>
                  </a:lnTo>
                  <a:lnTo>
                    <a:pt x="102" y="85"/>
                  </a:lnTo>
                  <a:lnTo>
                    <a:pt x="104" y="87"/>
                  </a:lnTo>
                  <a:lnTo>
                    <a:pt x="104" y="90"/>
                  </a:lnTo>
                  <a:lnTo>
                    <a:pt x="102" y="90"/>
                  </a:lnTo>
                  <a:lnTo>
                    <a:pt x="99" y="90"/>
                  </a:lnTo>
                  <a:lnTo>
                    <a:pt x="97" y="92"/>
                  </a:lnTo>
                  <a:lnTo>
                    <a:pt x="87" y="92"/>
                  </a:lnTo>
                  <a:lnTo>
                    <a:pt x="80" y="92"/>
                  </a:lnTo>
                  <a:lnTo>
                    <a:pt x="80" y="92"/>
                  </a:lnTo>
                  <a:lnTo>
                    <a:pt x="78" y="90"/>
                  </a:lnTo>
                  <a:lnTo>
                    <a:pt x="76" y="90"/>
                  </a:lnTo>
                  <a:lnTo>
                    <a:pt x="66" y="75"/>
                  </a:lnTo>
                  <a:lnTo>
                    <a:pt x="64" y="73"/>
                  </a:lnTo>
                  <a:lnTo>
                    <a:pt x="61" y="68"/>
                  </a:lnTo>
                  <a:lnTo>
                    <a:pt x="61" y="68"/>
                  </a:lnTo>
                  <a:lnTo>
                    <a:pt x="59" y="66"/>
                  </a:lnTo>
                  <a:lnTo>
                    <a:pt x="52" y="63"/>
                  </a:lnTo>
                  <a:lnTo>
                    <a:pt x="49" y="63"/>
                  </a:lnTo>
                  <a:lnTo>
                    <a:pt x="47" y="66"/>
                  </a:lnTo>
                  <a:lnTo>
                    <a:pt x="45" y="68"/>
                  </a:lnTo>
                  <a:lnTo>
                    <a:pt x="38" y="78"/>
                  </a:lnTo>
                  <a:lnTo>
                    <a:pt x="38" y="78"/>
                  </a:lnTo>
                  <a:lnTo>
                    <a:pt x="33" y="82"/>
                  </a:lnTo>
                  <a:lnTo>
                    <a:pt x="33" y="82"/>
                  </a:lnTo>
                  <a:lnTo>
                    <a:pt x="26" y="87"/>
                  </a:lnTo>
                  <a:lnTo>
                    <a:pt x="23" y="87"/>
                  </a:lnTo>
                  <a:lnTo>
                    <a:pt x="23" y="90"/>
                  </a:lnTo>
                  <a:lnTo>
                    <a:pt x="23" y="92"/>
                  </a:lnTo>
                  <a:lnTo>
                    <a:pt x="28" y="99"/>
                  </a:lnTo>
                  <a:lnTo>
                    <a:pt x="31" y="101"/>
                  </a:lnTo>
                  <a:lnTo>
                    <a:pt x="31" y="104"/>
                  </a:lnTo>
                  <a:lnTo>
                    <a:pt x="31" y="106"/>
                  </a:lnTo>
                  <a:lnTo>
                    <a:pt x="31" y="116"/>
                  </a:lnTo>
                  <a:lnTo>
                    <a:pt x="33" y="125"/>
                  </a:lnTo>
                  <a:lnTo>
                    <a:pt x="33" y="132"/>
                  </a:lnTo>
                  <a:lnTo>
                    <a:pt x="33" y="137"/>
                  </a:lnTo>
                  <a:lnTo>
                    <a:pt x="33" y="139"/>
                  </a:lnTo>
                  <a:lnTo>
                    <a:pt x="33" y="139"/>
                  </a:lnTo>
                  <a:lnTo>
                    <a:pt x="33" y="142"/>
                  </a:lnTo>
                  <a:lnTo>
                    <a:pt x="33" y="144"/>
                  </a:lnTo>
                  <a:lnTo>
                    <a:pt x="31" y="144"/>
                  </a:lnTo>
                  <a:lnTo>
                    <a:pt x="28" y="146"/>
                  </a:lnTo>
                  <a:lnTo>
                    <a:pt x="26" y="149"/>
                  </a:lnTo>
                  <a:lnTo>
                    <a:pt x="23" y="149"/>
                  </a:lnTo>
                  <a:lnTo>
                    <a:pt x="21" y="151"/>
                  </a:lnTo>
                  <a:lnTo>
                    <a:pt x="21" y="153"/>
                  </a:lnTo>
                  <a:lnTo>
                    <a:pt x="19" y="156"/>
                  </a:lnTo>
                  <a:lnTo>
                    <a:pt x="19" y="158"/>
                  </a:lnTo>
                  <a:lnTo>
                    <a:pt x="19" y="160"/>
                  </a:lnTo>
                  <a:lnTo>
                    <a:pt x="19" y="163"/>
                  </a:lnTo>
                  <a:lnTo>
                    <a:pt x="19" y="163"/>
                  </a:lnTo>
                  <a:lnTo>
                    <a:pt x="7" y="168"/>
                  </a:lnTo>
                  <a:lnTo>
                    <a:pt x="5" y="170"/>
                  </a:lnTo>
                  <a:lnTo>
                    <a:pt x="0" y="175"/>
                  </a:lnTo>
                  <a:lnTo>
                    <a:pt x="14" y="187"/>
                  </a:lnTo>
                  <a:lnTo>
                    <a:pt x="52" y="222"/>
                  </a:lnTo>
                  <a:lnTo>
                    <a:pt x="64" y="236"/>
                  </a:lnTo>
                  <a:lnTo>
                    <a:pt x="64" y="241"/>
                  </a:lnTo>
                  <a:lnTo>
                    <a:pt x="66" y="250"/>
                  </a:lnTo>
                  <a:lnTo>
                    <a:pt x="68" y="255"/>
                  </a:lnTo>
                  <a:lnTo>
                    <a:pt x="73" y="257"/>
                  </a:lnTo>
                  <a:lnTo>
                    <a:pt x="85" y="262"/>
                  </a:lnTo>
                  <a:lnTo>
                    <a:pt x="118" y="310"/>
                  </a:lnTo>
                  <a:lnTo>
                    <a:pt x="123" y="326"/>
                  </a:lnTo>
                  <a:lnTo>
                    <a:pt x="123" y="343"/>
                  </a:lnTo>
                  <a:lnTo>
                    <a:pt x="135" y="345"/>
                  </a:lnTo>
                  <a:lnTo>
                    <a:pt x="137" y="345"/>
                  </a:lnTo>
                  <a:lnTo>
                    <a:pt x="135" y="340"/>
                  </a:lnTo>
                  <a:lnTo>
                    <a:pt x="132" y="336"/>
                  </a:lnTo>
                  <a:lnTo>
                    <a:pt x="132" y="331"/>
                  </a:lnTo>
                  <a:lnTo>
                    <a:pt x="132" y="326"/>
                  </a:lnTo>
                  <a:lnTo>
                    <a:pt x="137" y="324"/>
                  </a:lnTo>
                  <a:lnTo>
                    <a:pt x="142" y="326"/>
                  </a:lnTo>
                  <a:lnTo>
                    <a:pt x="165" y="333"/>
                  </a:lnTo>
                  <a:lnTo>
                    <a:pt x="173" y="331"/>
                  </a:lnTo>
                  <a:lnTo>
                    <a:pt x="175" y="324"/>
                  </a:lnTo>
                  <a:lnTo>
                    <a:pt x="177" y="319"/>
                  </a:lnTo>
                  <a:lnTo>
                    <a:pt x="184" y="314"/>
                  </a:lnTo>
                  <a:lnTo>
                    <a:pt x="194" y="312"/>
                  </a:lnTo>
                  <a:lnTo>
                    <a:pt x="199" y="312"/>
                  </a:lnTo>
                  <a:lnTo>
                    <a:pt x="206" y="314"/>
                  </a:lnTo>
                  <a:lnTo>
                    <a:pt x="220" y="326"/>
                  </a:lnTo>
                  <a:lnTo>
                    <a:pt x="225" y="326"/>
                  </a:lnTo>
                  <a:lnTo>
                    <a:pt x="227" y="328"/>
                  </a:lnTo>
                  <a:lnTo>
                    <a:pt x="232" y="333"/>
                  </a:lnTo>
                  <a:lnTo>
                    <a:pt x="234" y="336"/>
                  </a:lnTo>
                  <a:lnTo>
                    <a:pt x="236" y="336"/>
                  </a:lnTo>
                  <a:lnTo>
                    <a:pt x="241" y="336"/>
                  </a:lnTo>
                  <a:lnTo>
                    <a:pt x="246" y="336"/>
                  </a:lnTo>
                  <a:lnTo>
                    <a:pt x="251" y="338"/>
                  </a:lnTo>
                  <a:lnTo>
                    <a:pt x="258" y="340"/>
                  </a:lnTo>
                  <a:lnTo>
                    <a:pt x="262" y="347"/>
                  </a:lnTo>
                  <a:lnTo>
                    <a:pt x="265" y="355"/>
                  </a:lnTo>
                  <a:lnTo>
                    <a:pt x="265" y="359"/>
                  </a:lnTo>
                  <a:lnTo>
                    <a:pt x="246" y="381"/>
                  </a:lnTo>
                  <a:lnTo>
                    <a:pt x="243" y="385"/>
                  </a:lnTo>
                  <a:lnTo>
                    <a:pt x="241" y="390"/>
                  </a:lnTo>
                  <a:lnTo>
                    <a:pt x="239" y="392"/>
                  </a:lnTo>
                  <a:lnTo>
                    <a:pt x="234" y="395"/>
                  </a:lnTo>
                  <a:lnTo>
                    <a:pt x="227" y="399"/>
                  </a:lnTo>
                  <a:lnTo>
                    <a:pt x="225" y="407"/>
                  </a:lnTo>
                  <a:lnTo>
                    <a:pt x="227" y="416"/>
                  </a:lnTo>
                  <a:lnTo>
                    <a:pt x="232" y="421"/>
                  </a:lnTo>
                  <a:lnTo>
                    <a:pt x="236" y="414"/>
                  </a:lnTo>
                  <a:lnTo>
                    <a:pt x="248" y="404"/>
                  </a:lnTo>
                  <a:lnTo>
                    <a:pt x="255" y="397"/>
                  </a:lnTo>
                  <a:lnTo>
                    <a:pt x="270" y="390"/>
                  </a:lnTo>
                  <a:lnTo>
                    <a:pt x="274" y="388"/>
                  </a:lnTo>
                  <a:lnTo>
                    <a:pt x="284" y="390"/>
                  </a:lnTo>
                  <a:lnTo>
                    <a:pt x="293" y="392"/>
                  </a:lnTo>
                  <a:lnTo>
                    <a:pt x="300" y="388"/>
                  </a:lnTo>
                  <a:lnTo>
                    <a:pt x="312" y="373"/>
                  </a:lnTo>
                  <a:lnTo>
                    <a:pt x="317" y="371"/>
                  </a:lnTo>
                  <a:lnTo>
                    <a:pt x="333" y="369"/>
                  </a:lnTo>
                  <a:lnTo>
                    <a:pt x="336" y="369"/>
                  </a:lnTo>
                  <a:lnTo>
                    <a:pt x="345" y="359"/>
                  </a:lnTo>
                  <a:lnTo>
                    <a:pt x="355" y="352"/>
                  </a:lnTo>
                  <a:lnTo>
                    <a:pt x="364" y="355"/>
                  </a:lnTo>
                  <a:lnTo>
                    <a:pt x="374" y="359"/>
                  </a:lnTo>
                  <a:lnTo>
                    <a:pt x="383" y="366"/>
                  </a:lnTo>
                  <a:lnTo>
                    <a:pt x="393" y="376"/>
                  </a:lnTo>
                  <a:lnTo>
                    <a:pt x="404" y="388"/>
                  </a:lnTo>
                  <a:lnTo>
                    <a:pt x="442" y="442"/>
                  </a:lnTo>
                  <a:lnTo>
                    <a:pt x="449" y="456"/>
                  </a:lnTo>
                  <a:lnTo>
                    <a:pt x="447" y="473"/>
                  </a:lnTo>
                  <a:lnTo>
                    <a:pt x="447" y="475"/>
                  </a:lnTo>
                  <a:lnTo>
                    <a:pt x="445" y="480"/>
                  </a:lnTo>
                  <a:lnTo>
                    <a:pt x="440" y="482"/>
                  </a:lnTo>
                  <a:lnTo>
                    <a:pt x="437" y="485"/>
                  </a:lnTo>
                  <a:lnTo>
                    <a:pt x="435" y="487"/>
                  </a:lnTo>
                  <a:lnTo>
                    <a:pt x="435" y="489"/>
                  </a:lnTo>
                  <a:lnTo>
                    <a:pt x="437" y="496"/>
                  </a:lnTo>
                  <a:lnTo>
                    <a:pt x="437" y="506"/>
                  </a:lnTo>
                  <a:lnTo>
                    <a:pt x="433" y="520"/>
                  </a:lnTo>
                  <a:lnTo>
                    <a:pt x="435" y="525"/>
                  </a:lnTo>
                  <a:lnTo>
                    <a:pt x="437" y="527"/>
                  </a:lnTo>
                  <a:lnTo>
                    <a:pt x="449" y="527"/>
                  </a:lnTo>
                  <a:lnTo>
                    <a:pt x="454" y="530"/>
                  </a:lnTo>
                  <a:lnTo>
                    <a:pt x="456" y="530"/>
                  </a:lnTo>
                  <a:lnTo>
                    <a:pt x="471" y="539"/>
                  </a:lnTo>
                  <a:lnTo>
                    <a:pt x="478" y="546"/>
                  </a:lnTo>
                  <a:lnTo>
                    <a:pt x="482" y="549"/>
                  </a:lnTo>
                  <a:lnTo>
                    <a:pt x="490" y="549"/>
                  </a:lnTo>
                  <a:lnTo>
                    <a:pt x="497" y="544"/>
                  </a:lnTo>
                  <a:lnTo>
                    <a:pt x="504" y="541"/>
                  </a:lnTo>
                  <a:lnTo>
                    <a:pt x="508" y="544"/>
                  </a:lnTo>
                  <a:lnTo>
                    <a:pt x="532" y="560"/>
                  </a:lnTo>
                  <a:lnTo>
                    <a:pt x="537" y="563"/>
                  </a:lnTo>
                  <a:lnTo>
                    <a:pt x="546" y="565"/>
                  </a:lnTo>
                  <a:lnTo>
                    <a:pt x="558" y="575"/>
                  </a:lnTo>
                  <a:lnTo>
                    <a:pt x="565" y="584"/>
                  </a:lnTo>
                  <a:lnTo>
                    <a:pt x="561" y="591"/>
                  </a:lnTo>
                  <a:lnTo>
                    <a:pt x="561" y="593"/>
                  </a:lnTo>
                  <a:lnTo>
                    <a:pt x="563" y="593"/>
                  </a:lnTo>
                  <a:lnTo>
                    <a:pt x="568" y="591"/>
                  </a:lnTo>
                  <a:lnTo>
                    <a:pt x="570" y="591"/>
                  </a:lnTo>
                  <a:lnTo>
                    <a:pt x="572" y="589"/>
                  </a:lnTo>
                  <a:lnTo>
                    <a:pt x="577" y="589"/>
                  </a:lnTo>
                  <a:lnTo>
                    <a:pt x="591" y="596"/>
                  </a:lnTo>
                  <a:lnTo>
                    <a:pt x="598" y="598"/>
                  </a:lnTo>
                  <a:lnTo>
                    <a:pt x="608" y="598"/>
                  </a:lnTo>
                  <a:lnTo>
                    <a:pt x="613" y="593"/>
                  </a:lnTo>
                  <a:lnTo>
                    <a:pt x="622" y="582"/>
                  </a:lnTo>
                  <a:lnTo>
                    <a:pt x="631" y="567"/>
                  </a:lnTo>
                  <a:lnTo>
                    <a:pt x="636" y="560"/>
                  </a:lnTo>
                  <a:lnTo>
                    <a:pt x="643" y="556"/>
                  </a:lnTo>
                  <a:lnTo>
                    <a:pt x="667" y="553"/>
                  </a:lnTo>
                  <a:lnTo>
                    <a:pt x="672" y="551"/>
                  </a:lnTo>
                  <a:lnTo>
                    <a:pt x="672" y="556"/>
                  </a:lnTo>
                  <a:lnTo>
                    <a:pt x="674" y="558"/>
                  </a:lnTo>
                  <a:lnTo>
                    <a:pt x="681" y="563"/>
                  </a:lnTo>
                  <a:lnTo>
                    <a:pt x="684" y="556"/>
                  </a:lnTo>
                  <a:lnTo>
                    <a:pt x="684" y="553"/>
                  </a:lnTo>
                  <a:close/>
                  <a:moveTo>
                    <a:pt x="68" y="376"/>
                  </a:moveTo>
                  <a:lnTo>
                    <a:pt x="68" y="376"/>
                  </a:lnTo>
                  <a:lnTo>
                    <a:pt x="73" y="373"/>
                  </a:lnTo>
                  <a:lnTo>
                    <a:pt x="71" y="371"/>
                  </a:lnTo>
                  <a:lnTo>
                    <a:pt x="68" y="366"/>
                  </a:lnTo>
                  <a:lnTo>
                    <a:pt x="76" y="366"/>
                  </a:lnTo>
                  <a:lnTo>
                    <a:pt x="97" y="369"/>
                  </a:lnTo>
                  <a:lnTo>
                    <a:pt x="104" y="373"/>
                  </a:lnTo>
                  <a:lnTo>
                    <a:pt x="102" y="376"/>
                  </a:lnTo>
                  <a:lnTo>
                    <a:pt x="102" y="378"/>
                  </a:lnTo>
                  <a:lnTo>
                    <a:pt x="104" y="381"/>
                  </a:lnTo>
                  <a:lnTo>
                    <a:pt x="102" y="383"/>
                  </a:lnTo>
                  <a:lnTo>
                    <a:pt x="99" y="388"/>
                  </a:lnTo>
                  <a:lnTo>
                    <a:pt x="94" y="388"/>
                  </a:lnTo>
                  <a:lnTo>
                    <a:pt x="90" y="388"/>
                  </a:lnTo>
                  <a:lnTo>
                    <a:pt x="85" y="390"/>
                  </a:lnTo>
                  <a:lnTo>
                    <a:pt x="83" y="395"/>
                  </a:lnTo>
                  <a:lnTo>
                    <a:pt x="78" y="392"/>
                  </a:lnTo>
                  <a:lnTo>
                    <a:pt x="71" y="390"/>
                  </a:lnTo>
                  <a:lnTo>
                    <a:pt x="68" y="388"/>
                  </a:lnTo>
                  <a:lnTo>
                    <a:pt x="68" y="378"/>
                  </a:lnTo>
                  <a:lnTo>
                    <a:pt x="68" y="376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8" name="Freeform 27">
              <a:extLst>
                <a:ext uri="{FF2B5EF4-FFF2-40B4-BE49-F238E27FC236}">
                  <a16:creationId xmlns:a16="http://schemas.microsoft.com/office/drawing/2014/main" id="{F5DD4FF9-43C6-49E7-BB2C-F57C3845341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4548" y="3280837"/>
              <a:ext cx="420394" cy="372801"/>
            </a:xfrm>
            <a:custGeom>
              <a:avLst/>
              <a:gdLst>
                <a:gd name="T0" fmla="*/ 237 w 371"/>
                <a:gd name="T1" fmla="*/ 5 h 329"/>
                <a:gd name="T2" fmla="*/ 315 w 371"/>
                <a:gd name="T3" fmla="*/ 28 h 329"/>
                <a:gd name="T4" fmla="*/ 350 w 371"/>
                <a:gd name="T5" fmla="*/ 43 h 329"/>
                <a:gd name="T6" fmla="*/ 348 w 371"/>
                <a:gd name="T7" fmla="*/ 80 h 329"/>
                <a:gd name="T8" fmla="*/ 350 w 371"/>
                <a:gd name="T9" fmla="*/ 102 h 329"/>
                <a:gd name="T10" fmla="*/ 352 w 371"/>
                <a:gd name="T11" fmla="*/ 118 h 329"/>
                <a:gd name="T12" fmla="*/ 360 w 371"/>
                <a:gd name="T13" fmla="*/ 133 h 329"/>
                <a:gd name="T14" fmla="*/ 371 w 371"/>
                <a:gd name="T15" fmla="*/ 135 h 329"/>
                <a:gd name="T16" fmla="*/ 357 w 371"/>
                <a:gd name="T17" fmla="*/ 149 h 329"/>
                <a:gd name="T18" fmla="*/ 345 w 371"/>
                <a:gd name="T19" fmla="*/ 166 h 329"/>
                <a:gd name="T20" fmla="*/ 334 w 371"/>
                <a:gd name="T21" fmla="*/ 180 h 329"/>
                <a:gd name="T22" fmla="*/ 312 w 371"/>
                <a:gd name="T23" fmla="*/ 177 h 329"/>
                <a:gd name="T24" fmla="*/ 310 w 371"/>
                <a:gd name="T25" fmla="*/ 194 h 329"/>
                <a:gd name="T26" fmla="*/ 317 w 371"/>
                <a:gd name="T27" fmla="*/ 222 h 329"/>
                <a:gd name="T28" fmla="*/ 317 w 371"/>
                <a:gd name="T29" fmla="*/ 256 h 329"/>
                <a:gd name="T30" fmla="*/ 284 w 371"/>
                <a:gd name="T31" fmla="*/ 270 h 329"/>
                <a:gd name="T32" fmla="*/ 274 w 371"/>
                <a:gd name="T33" fmla="*/ 267 h 329"/>
                <a:gd name="T34" fmla="*/ 267 w 371"/>
                <a:gd name="T35" fmla="*/ 282 h 329"/>
                <a:gd name="T36" fmla="*/ 237 w 371"/>
                <a:gd name="T37" fmla="*/ 293 h 329"/>
                <a:gd name="T38" fmla="*/ 215 w 371"/>
                <a:gd name="T39" fmla="*/ 308 h 329"/>
                <a:gd name="T40" fmla="*/ 189 w 371"/>
                <a:gd name="T41" fmla="*/ 305 h 329"/>
                <a:gd name="T42" fmla="*/ 168 w 371"/>
                <a:gd name="T43" fmla="*/ 293 h 329"/>
                <a:gd name="T44" fmla="*/ 113 w 371"/>
                <a:gd name="T45" fmla="*/ 279 h 329"/>
                <a:gd name="T46" fmla="*/ 66 w 371"/>
                <a:gd name="T47" fmla="*/ 282 h 329"/>
                <a:gd name="T48" fmla="*/ 59 w 371"/>
                <a:gd name="T49" fmla="*/ 298 h 329"/>
                <a:gd name="T50" fmla="*/ 59 w 371"/>
                <a:gd name="T51" fmla="*/ 308 h 329"/>
                <a:gd name="T52" fmla="*/ 69 w 371"/>
                <a:gd name="T53" fmla="*/ 319 h 329"/>
                <a:gd name="T54" fmla="*/ 64 w 371"/>
                <a:gd name="T55" fmla="*/ 329 h 329"/>
                <a:gd name="T56" fmla="*/ 33 w 371"/>
                <a:gd name="T57" fmla="*/ 312 h 329"/>
                <a:gd name="T58" fmla="*/ 24 w 371"/>
                <a:gd name="T59" fmla="*/ 293 h 329"/>
                <a:gd name="T60" fmla="*/ 28 w 371"/>
                <a:gd name="T61" fmla="*/ 279 h 329"/>
                <a:gd name="T62" fmla="*/ 26 w 371"/>
                <a:gd name="T63" fmla="*/ 260 h 329"/>
                <a:gd name="T64" fmla="*/ 19 w 371"/>
                <a:gd name="T65" fmla="*/ 237 h 329"/>
                <a:gd name="T66" fmla="*/ 9 w 371"/>
                <a:gd name="T67" fmla="*/ 220 h 329"/>
                <a:gd name="T68" fmla="*/ 5 w 371"/>
                <a:gd name="T69" fmla="*/ 208 h 329"/>
                <a:gd name="T70" fmla="*/ 26 w 371"/>
                <a:gd name="T71" fmla="*/ 199 h 329"/>
                <a:gd name="T72" fmla="*/ 43 w 371"/>
                <a:gd name="T73" fmla="*/ 187 h 329"/>
                <a:gd name="T74" fmla="*/ 66 w 371"/>
                <a:gd name="T75" fmla="*/ 166 h 329"/>
                <a:gd name="T76" fmla="*/ 61 w 371"/>
                <a:gd name="T77" fmla="*/ 159 h 329"/>
                <a:gd name="T78" fmla="*/ 54 w 371"/>
                <a:gd name="T79" fmla="*/ 149 h 329"/>
                <a:gd name="T80" fmla="*/ 54 w 371"/>
                <a:gd name="T81" fmla="*/ 135 h 329"/>
                <a:gd name="T82" fmla="*/ 73 w 371"/>
                <a:gd name="T83" fmla="*/ 116 h 329"/>
                <a:gd name="T84" fmla="*/ 90 w 371"/>
                <a:gd name="T85" fmla="*/ 102 h 329"/>
                <a:gd name="T86" fmla="*/ 104 w 371"/>
                <a:gd name="T87" fmla="*/ 111 h 329"/>
                <a:gd name="T88" fmla="*/ 113 w 371"/>
                <a:gd name="T89" fmla="*/ 114 h 329"/>
                <a:gd name="T90" fmla="*/ 123 w 371"/>
                <a:gd name="T91" fmla="*/ 111 h 329"/>
                <a:gd name="T92" fmla="*/ 140 w 371"/>
                <a:gd name="T93" fmla="*/ 123 h 329"/>
                <a:gd name="T94" fmla="*/ 147 w 371"/>
                <a:gd name="T95" fmla="*/ 137 h 329"/>
                <a:gd name="T96" fmla="*/ 149 w 371"/>
                <a:gd name="T97" fmla="*/ 149 h 329"/>
                <a:gd name="T98" fmla="*/ 168 w 371"/>
                <a:gd name="T99" fmla="*/ 135 h 329"/>
                <a:gd name="T100" fmla="*/ 189 w 371"/>
                <a:gd name="T101" fmla="*/ 90 h 329"/>
                <a:gd name="T102" fmla="*/ 196 w 371"/>
                <a:gd name="T103" fmla="*/ 66 h 329"/>
                <a:gd name="T104" fmla="*/ 222 w 371"/>
                <a:gd name="T105" fmla="*/ 26 h 329"/>
                <a:gd name="T106" fmla="*/ 225 w 371"/>
                <a:gd name="T107" fmla="*/ 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71" h="329">
                  <a:moveTo>
                    <a:pt x="225" y="7"/>
                  </a:moveTo>
                  <a:lnTo>
                    <a:pt x="225" y="7"/>
                  </a:lnTo>
                  <a:lnTo>
                    <a:pt x="222" y="2"/>
                  </a:lnTo>
                  <a:lnTo>
                    <a:pt x="222" y="0"/>
                  </a:lnTo>
                  <a:lnTo>
                    <a:pt x="229" y="0"/>
                  </a:lnTo>
                  <a:lnTo>
                    <a:pt x="237" y="5"/>
                  </a:lnTo>
                  <a:lnTo>
                    <a:pt x="248" y="12"/>
                  </a:lnTo>
                  <a:lnTo>
                    <a:pt x="260" y="14"/>
                  </a:lnTo>
                  <a:lnTo>
                    <a:pt x="286" y="14"/>
                  </a:lnTo>
                  <a:lnTo>
                    <a:pt x="298" y="17"/>
                  </a:lnTo>
                  <a:lnTo>
                    <a:pt x="303" y="19"/>
                  </a:lnTo>
                  <a:lnTo>
                    <a:pt x="315" y="28"/>
                  </a:lnTo>
                  <a:lnTo>
                    <a:pt x="317" y="31"/>
                  </a:lnTo>
                  <a:lnTo>
                    <a:pt x="324" y="31"/>
                  </a:lnTo>
                  <a:lnTo>
                    <a:pt x="338" y="38"/>
                  </a:lnTo>
                  <a:lnTo>
                    <a:pt x="345" y="40"/>
                  </a:lnTo>
                  <a:lnTo>
                    <a:pt x="350" y="40"/>
                  </a:lnTo>
                  <a:lnTo>
                    <a:pt x="350" y="43"/>
                  </a:lnTo>
                  <a:lnTo>
                    <a:pt x="352" y="59"/>
                  </a:lnTo>
                  <a:lnTo>
                    <a:pt x="352" y="62"/>
                  </a:lnTo>
                  <a:lnTo>
                    <a:pt x="352" y="64"/>
                  </a:lnTo>
                  <a:lnTo>
                    <a:pt x="352" y="66"/>
                  </a:lnTo>
                  <a:lnTo>
                    <a:pt x="350" y="76"/>
                  </a:lnTo>
                  <a:lnTo>
                    <a:pt x="348" y="80"/>
                  </a:lnTo>
                  <a:lnTo>
                    <a:pt x="348" y="83"/>
                  </a:lnTo>
                  <a:lnTo>
                    <a:pt x="348" y="85"/>
                  </a:lnTo>
                  <a:lnTo>
                    <a:pt x="348" y="90"/>
                  </a:lnTo>
                  <a:lnTo>
                    <a:pt x="348" y="92"/>
                  </a:lnTo>
                  <a:lnTo>
                    <a:pt x="350" y="99"/>
                  </a:lnTo>
                  <a:lnTo>
                    <a:pt x="350" y="102"/>
                  </a:lnTo>
                  <a:lnTo>
                    <a:pt x="350" y="104"/>
                  </a:lnTo>
                  <a:lnTo>
                    <a:pt x="350" y="109"/>
                  </a:lnTo>
                  <a:lnTo>
                    <a:pt x="350" y="114"/>
                  </a:lnTo>
                  <a:lnTo>
                    <a:pt x="352" y="116"/>
                  </a:lnTo>
                  <a:lnTo>
                    <a:pt x="352" y="118"/>
                  </a:lnTo>
                  <a:lnTo>
                    <a:pt x="352" y="118"/>
                  </a:lnTo>
                  <a:lnTo>
                    <a:pt x="352" y="125"/>
                  </a:lnTo>
                  <a:lnTo>
                    <a:pt x="355" y="128"/>
                  </a:lnTo>
                  <a:lnTo>
                    <a:pt x="357" y="130"/>
                  </a:lnTo>
                  <a:lnTo>
                    <a:pt x="357" y="133"/>
                  </a:lnTo>
                  <a:lnTo>
                    <a:pt x="357" y="133"/>
                  </a:lnTo>
                  <a:lnTo>
                    <a:pt x="360" y="133"/>
                  </a:lnTo>
                  <a:lnTo>
                    <a:pt x="362" y="133"/>
                  </a:lnTo>
                  <a:lnTo>
                    <a:pt x="362" y="133"/>
                  </a:lnTo>
                  <a:lnTo>
                    <a:pt x="369" y="133"/>
                  </a:lnTo>
                  <a:lnTo>
                    <a:pt x="371" y="133"/>
                  </a:lnTo>
                  <a:lnTo>
                    <a:pt x="371" y="135"/>
                  </a:lnTo>
                  <a:lnTo>
                    <a:pt x="371" y="135"/>
                  </a:lnTo>
                  <a:lnTo>
                    <a:pt x="369" y="140"/>
                  </a:lnTo>
                  <a:lnTo>
                    <a:pt x="367" y="142"/>
                  </a:lnTo>
                  <a:lnTo>
                    <a:pt x="364" y="142"/>
                  </a:lnTo>
                  <a:lnTo>
                    <a:pt x="360" y="144"/>
                  </a:lnTo>
                  <a:lnTo>
                    <a:pt x="360" y="147"/>
                  </a:lnTo>
                  <a:lnTo>
                    <a:pt x="357" y="149"/>
                  </a:lnTo>
                  <a:lnTo>
                    <a:pt x="355" y="151"/>
                  </a:lnTo>
                  <a:lnTo>
                    <a:pt x="352" y="156"/>
                  </a:lnTo>
                  <a:lnTo>
                    <a:pt x="350" y="161"/>
                  </a:lnTo>
                  <a:lnTo>
                    <a:pt x="348" y="163"/>
                  </a:lnTo>
                  <a:lnTo>
                    <a:pt x="348" y="163"/>
                  </a:lnTo>
                  <a:lnTo>
                    <a:pt x="345" y="166"/>
                  </a:lnTo>
                  <a:lnTo>
                    <a:pt x="343" y="166"/>
                  </a:lnTo>
                  <a:lnTo>
                    <a:pt x="341" y="168"/>
                  </a:lnTo>
                  <a:lnTo>
                    <a:pt x="341" y="173"/>
                  </a:lnTo>
                  <a:lnTo>
                    <a:pt x="336" y="177"/>
                  </a:lnTo>
                  <a:lnTo>
                    <a:pt x="336" y="177"/>
                  </a:lnTo>
                  <a:lnTo>
                    <a:pt x="334" y="180"/>
                  </a:lnTo>
                  <a:lnTo>
                    <a:pt x="331" y="180"/>
                  </a:lnTo>
                  <a:lnTo>
                    <a:pt x="317" y="175"/>
                  </a:lnTo>
                  <a:lnTo>
                    <a:pt x="315" y="175"/>
                  </a:lnTo>
                  <a:lnTo>
                    <a:pt x="315" y="177"/>
                  </a:lnTo>
                  <a:lnTo>
                    <a:pt x="312" y="177"/>
                  </a:lnTo>
                  <a:lnTo>
                    <a:pt x="312" y="177"/>
                  </a:lnTo>
                  <a:lnTo>
                    <a:pt x="310" y="180"/>
                  </a:lnTo>
                  <a:lnTo>
                    <a:pt x="310" y="182"/>
                  </a:lnTo>
                  <a:lnTo>
                    <a:pt x="310" y="182"/>
                  </a:lnTo>
                  <a:lnTo>
                    <a:pt x="310" y="185"/>
                  </a:lnTo>
                  <a:lnTo>
                    <a:pt x="310" y="189"/>
                  </a:lnTo>
                  <a:lnTo>
                    <a:pt x="310" y="194"/>
                  </a:lnTo>
                  <a:lnTo>
                    <a:pt x="315" y="206"/>
                  </a:lnTo>
                  <a:lnTo>
                    <a:pt x="315" y="208"/>
                  </a:lnTo>
                  <a:lnTo>
                    <a:pt x="315" y="213"/>
                  </a:lnTo>
                  <a:lnTo>
                    <a:pt x="315" y="218"/>
                  </a:lnTo>
                  <a:lnTo>
                    <a:pt x="315" y="220"/>
                  </a:lnTo>
                  <a:lnTo>
                    <a:pt x="317" y="222"/>
                  </a:lnTo>
                  <a:lnTo>
                    <a:pt x="317" y="222"/>
                  </a:lnTo>
                  <a:lnTo>
                    <a:pt x="322" y="227"/>
                  </a:lnTo>
                  <a:lnTo>
                    <a:pt x="338" y="237"/>
                  </a:lnTo>
                  <a:lnTo>
                    <a:pt x="322" y="253"/>
                  </a:lnTo>
                  <a:lnTo>
                    <a:pt x="319" y="256"/>
                  </a:lnTo>
                  <a:lnTo>
                    <a:pt x="317" y="256"/>
                  </a:lnTo>
                  <a:lnTo>
                    <a:pt x="305" y="260"/>
                  </a:lnTo>
                  <a:lnTo>
                    <a:pt x="298" y="267"/>
                  </a:lnTo>
                  <a:lnTo>
                    <a:pt x="291" y="272"/>
                  </a:lnTo>
                  <a:lnTo>
                    <a:pt x="289" y="272"/>
                  </a:lnTo>
                  <a:lnTo>
                    <a:pt x="286" y="270"/>
                  </a:lnTo>
                  <a:lnTo>
                    <a:pt x="284" y="270"/>
                  </a:lnTo>
                  <a:lnTo>
                    <a:pt x="281" y="267"/>
                  </a:lnTo>
                  <a:lnTo>
                    <a:pt x="279" y="267"/>
                  </a:lnTo>
                  <a:lnTo>
                    <a:pt x="279" y="265"/>
                  </a:lnTo>
                  <a:lnTo>
                    <a:pt x="277" y="265"/>
                  </a:lnTo>
                  <a:lnTo>
                    <a:pt x="274" y="265"/>
                  </a:lnTo>
                  <a:lnTo>
                    <a:pt x="274" y="267"/>
                  </a:lnTo>
                  <a:lnTo>
                    <a:pt x="272" y="267"/>
                  </a:lnTo>
                  <a:lnTo>
                    <a:pt x="272" y="270"/>
                  </a:lnTo>
                  <a:lnTo>
                    <a:pt x="272" y="274"/>
                  </a:lnTo>
                  <a:lnTo>
                    <a:pt x="272" y="277"/>
                  </a:lnTo>
                  <a:lnTo>
                    <a:pt x="270" y="279"/>
                  </a:lnTo>
                  <a:lnTo>
                    <a:pt x="267" y="282"/>
                  </a:lnTo>
                  <a:lnTo>
                    <a:pt x="265" y="284"/>
                  </a:lnTo>
                  <a:lnTo>
                    <a:pt x="263" y="284"/>
                  </a:lnTo>
                  <a:lnTo>
                    <a:pt x="241" y="289"/>
                  </a:lnTo>
                  <a:lnTo>
                    <a:pt x="239" y="291"/>
                  </a:lnTo>
                  <a:lnTo>
                    <a:pt x="239" y="291"/>
                  </a:lnTo>
                  <a:lnTo>
                    <a:pt x="237" y="293"/>
                  </a:lnTo>
                  <a:lnTo>
                    <a:pt x="225" y="305"/>
                  </a:lnTo>
                  <a:lnTo>
                    <a:pt x="222" y="308"/>
                  </a:lnTo>
                  <a:lnTo>
                    <a:pt x="220" y="308"/>
                  </a:lnTo>
                  <a:lnTo>
                    <a:pt x="218" y="308"/>
                  </a:lnTo>
                  <a:lnTo>
                    <a:pt x="218" y="308"/>
                  </a:lnTo>
                  <a:lnTo>
                    <a:pt x="215" y="308"/>
                  </a:lnTo>
                  <a:lnTo>
                    <a:pt x="215" y="305"/>
                  </a:lnTo>
                  <a:lnTo>
                    <a:pt x="213" y="303"/>
                  </a:lnTo>
                  <a:lnTo>
                    <a:pt x="210" y="303"/>
                  </a:lnTo>
                  <a:lnTo>
                    <a:pt x="208" y="303"/>
                  </a:lnTo>
                  <a:lnTo>
                    <a:pt x="199" y="305"/>
                  </a:lnTo>
                  <a:lnTo>
                    <a:pt x="189" y="305"/>
                  </a:lnTo>
                  <a:lnTo>
                    <a:pt x="184" y="300"/>
                  </a:lnTo>
                  <a:lnTo>
                    <a:pt x="182" y="296"/>
                  </a:lnTo>
                  <a:lnTo>
                    <a:pt x="180" y="293"/>
                  </a:lnTo>
                  <a:lnTo>
                    <a:pt x="177" y="293"/>
                  </a:lnTo>
                  <a:lnTo>
                    <a:pt x="173" y="293"/>
                  </a:lnTo>
                  <a:lnTo>
                    <a:pt x="168" y="293"/>
                  </a:lnTo>
                  <a:lnTo>
                    <a:pt x="147" y="289"/>
                  </a:lnTo>
                  <a:lnTo>
                    <a:pt x="135" y="286"/>
                  </a:lnTo>
                  <a:lnTo>
                    <a:pt x="123" y="284"/>
                  </a:lnTo>
                  <a:lnTo>
                    <a:pt x="116" y="279"/>
                  </a:lnTo>
                  <a:lnTo>
                    <a:pt x="113" y="279"/>
                  </a:lnTo>
                  <a:lnTo>
                    <a:pt x="113" y="279"/>
                  </a:lnTo>
                  <a:lnTo>
                    <a:pt x="104" y="277"/>
                  </a:lnTo>
                  <a:lnTo>
                    <a:pt x="97" y="277"/>
                  </a:lnTo>
                  <a:lnTo>
                    <a:pt x="90" y="279"/>
                  </a:lnTo>
                  <a:lnTo>
                    <a:pt x="80" y="282"/>
                  </a:lnTo>
                  <a:lnTo>
                    <a:pt x="69" y="282"/>
                  </a:lnTo>
                  <a:lnTo>
                    <a:pt x="66" y="282"/>
                  </a:lnTo>
                  <a:lnTo>
                    <a:pt x="66" y="284"/>
                  </a:lnTo>
                  <a:lnTo>
                    <a:pt x="64" y="286"/>
                  </a:lnTo>
                  <a:lnTo>
                    <a:pt x="64" y="289"/>
                  </a:lnTo>
                  <a:lnTo>
                    <a:pt x="61" y="293"/>
                  </a:lnTo>
                  <a:lnTo>
                    <a:pt x="61" y="293"/>
                  </a:lnTo>
                  <a:lnTo>
                    <a:pt x="59" y="298"/>
                  </a:lnTo>
                  <a:lnTo>
                    <a:pt x="57" y="300"/>
                  </a:lnTo>
                  <a:lnTo>
                    <a:pt x="57" y="303"/>
                  </a:lnTo>
                  <a:lnTo>
                    <a:pt x="57" y="305"/>
                  </a:lnTo>
                  <a:lnTo>
                    <a:pt x="57" y="305"/>
                  </a:lnTo>
                  <a:lnTo>
                    <a:pt x="59" y="308"/>
                  </a:lnTo>
                  <a:lnTo>
                    <a:pt x="59" y="308"/>
                  </a:lnTo>
                  <a:lnTo>
                    <a:pt x="61" y="310"/>
                  </a:lnTo>
                  <a:lnTo>
                    <a:pt x="64" y="312"/>
                  </a:lnTo>
                  <a:lnTo>
                    <a:pt x="66" y="312"/>
                  </a:lnTo>
                  <a:lnTo>
                    <a:pt x="66" y="315"/>
                  </a:lnTo>
                  <a:lnTo>
                    <a:pt x="69" y="317"/>
                  </a:lnTo>
                  <a:lnTo>
                    <a:pt x="69" y="319"/>
                  </a:lnTo>
                  <a:lnTo>
                    <a:pt x="69" y="322"/>
                  </a:lnTo>
                  <a:lnTo>
                    <a:pt x="71" y="324"/>
                  </a:lnTo>
                  <a:lnTo>
                    <a:pt x="71" y="327"/>
                  </a:lnTo>
                  <a:lnTo>
                    <a:pt x="69" y="327"/>
                  </a:lnTo>
                  <a:lnTo>
                    <a:pt x="66" y="327"/>
                  </a:lnTo>
                  <a:lnTo>
                    <a:pt x="64" y="329"/>
                  </a:lnTo>
                  <a:lnTo>
                    <a:pt x="54" y="329"/>
                  </a:lnTo>
                  <a:lnTo>
                    <a:pt x="47" y="329"/>
                  </a:lnTo>
                  <a:lnTo>
                    <a:pt x="47" y="329"/>
                  </a:lnTo>
                  <a:lnTo>
                    <a:pt x="45" y="327"/>
                  </a:lnTo>
                  <a:lnTo>
                    <a:pt x="43" y="327"/>
                  </a:lnTo>
                  <a:lnTo>
                    <a:pt x="33" y="312"/>
                  </a:lnTo>
                  <a:lnTo>
                    <a:pt x="31" y="310"/>
                  </a:lnTo>
                  <a:lnTo>
                    <a:pt x="28" y="305"/>
                  </a:lnTo>
                  <a:lnTo>
                    <a:pt x="28" y="305"/>
                  </a:lnTo>
                  <a:lnTo>
                    <a:pt x="26" y="303"/>
                  </a:lnTo>
                  <a:lnTo>
                    <a:pt x="19" y="300"/>
                  </a:lnTo>
                  <a:lnTo>
                    <a:pt x="24" y="293"/>
                  </a:lnTo>
                  <a:lnTo>
                    <a:pt x="24" y="291"/>
                  </a:lnTo>
                  <a:lnTo>
                    <a:pt x="24" y="289"/>
                  </a:lnTo>
                  <a:lnTo>
                    <a:pt x="24" y="289"/>
                  </a:lnTo>
                  <a:lnTo>
                    <a:pt x="21" y="286"/>
                  </a:lnTo>
                  <a:lnTo>
                    <a:pt x="24" y="286"/>
                  </a:lnTo>
                  <a:lnTo>
                    <a:pt x="28" y="279"/>
                  </a:lnTo>
                  <a:lnTo>
                    <a:pt x="31" y="277"/>
                  </a:lnTo>
                  <a:lnTo>
                    <a:pt x="31" y="274"/>
                  </a:lnTo>
                  <a:lnTo>
                    <a:pt x="28" y="272"/>
                  </a:lnTo>
                  <a:lnTo>
                    <a:pt x="28" y="270"/>
                  </a:lnTo>
                  <a:lnTo>
                    <a:pt x="28" y="263"/>
                  </a:lnTo>
                  <a:lnTo>
                    <a:pt x="26" y="260"/>
                  </a:lnTo>
                  <a:lnTo>
                    <a:pt x="26" y="260"/>
                  </a:lnTo>
                  <a:lnTo>
                    <a:pt x="26" y="258"/>
                  </a:lnTo>
                  <a:lnTo>
                    <a:pt x="24" y="258"/>
                  </a:lnTo>
                  <a:lnTo>
                    <a:pt x="24" y="256"/>
                  </a:lnTo>
                  <a:lnTo>
                    <a:pt x="21" y="251"/>
                  </a:lnTo>
                  <a:lnTo>
                    <a:pt x="19" y="237"/>
                  </a:lnTo>
                  <a:lnTo>
                    <a:pt x="19" y="234"/>
                  </a:lnTo>
                  <a:lnTo>
                    <a:pt x="16" y="232"/>
                  </a:lnTo>
                  <a:lnTo>
                    <a:pt x="12" y="227"/>
                  </a:lnTo>
                  <a:lnTo>
                    <a:pt x="12" y="225"/>
                  </a:lnTo>
                  <a:lnTo>
                    <a:pt x="9" y="220"/>
                  </a:lnTo>
                  <a:lnTo>
                    <a:pt x="9" y="220"/>
                  </a:lnTo>
                  <a:lnTo>
                    <a:pt x="7" y="218"/>
                  </a:lnTo>
                  <a:lnTo>
                    <a:pt x="7" y="218"/>
                  </a:lnTo>
                  <a:lnTo>
                    <a:pt x="5" y="215"/>
                  </a:lnTo>
                  <a:lnTo>
                    <a:pt x="2" y="213"/>
                  </a:lnTo>
                  <a:lnTo>
                    <a:pt x="0" y="211"/>
                  </a:lnTo>
                  <a:lnTo>
                    <a:pt x="5" y="208"/>
                  </a:lnTo>
                  <a:lnTo>
                    <a:pt x="14" y="208"/>
                  </a:lnTo>
                  <a:lnTo>
                    <a:pt x="16" y="208"/>
                  </a:lnTo>
                  <a:lnTo>
                    <a:pt x="19" y="206"/>
                  </a:lnTo>
                  <a:lnTo>
                    <a:pt x="19" y="203"/>
                  </a:lnTo>
                  <a:lnTo>
                    <a:pt x="24" y="201"/>
                  </a:lnTo>
                  <a:lnTo>
                    <a:pt x="26" y="199"/>
                  </a:lnTo>
                  <a:lnTo>
                    <a:pt x="31" y="189"/>
                  </a:lnTo>
                  <a:lnTo>
                    <a:pt x="33" y="187"/>
                  </a:lnTo>
                  <a:lnTo>
                    <a:pt x="33" y="185"/>
                  </a:lnTo>
                  <a:lnTo>
                    <a:pt x="35" y="185"/>
                  </a:lnTo>
                  <a:lnTo>
                    <a:pt x="40" y="187"/>
                  </a:lnTo>
                  <a:lnTo>
                    <a:pt x="43" y="187"/>
                  </a:lnTo>
                  <a:lnTo>
                    <a:pt x="45" y="187"/>
                  </a:lnTo>
                  <a:lnTo>
                    <a:pt x="47" y="180"/>
                  </a:lnTo>
                  <a:lnTo>
                    <a:pt x="54" y="175"/>
                  </a:lnTo>
                  <a:lnTo>
                    <a:pt x="59" y="170"/>
                  </a:lnTo>
                  <a:lnTo>
                    <a:pt x="64" y="168"/>
                  </a:lnTo>
                  <a:lnTo>
                    <a:pt x="66" y="166"/>
                  </a:lnTo>
                  <a:lnTo>
                    <a:pt x="69" y="163"/>
                  </a:lnTo>
                  <a:lnTo>
                    <a:pt x="69" y="163"/>
                  </a:lnTo>
                  <a:lnTo>
                    <a:pt x="69" y="163"/>
                  </a:lnTo>
                  <a:lnTo>
                    <a:pt x="66" y="161"/>
                  </a:lnTo>
                  <a:lnTo>
                    <a:pt x="66" y="161"/>
                  </a:lnTo>
                  <a:lnTo>
                    <a:pt x="61" y="159"/>
                  </a:lnTo>
                  <a:lnTo>
                    <a:pt x="61" y="159"/>
                  </a:lnTo>
                  <a:lnTo>
                    <a:pt x="59" y="156"/>
                  </a:lnTo>
                  <a:lnTo>
                    <a:pt x="59" y="156"/>
                  </a:lnTo>
                  <a:lnTo>
                    <a:pt x="57" y="151"/>
                  </a:lnTo>
                  <a:lnTo>
                    <a:pt x="54" y="149"/>
                  </a:lnTo>
                  <a:lnTo>
                    <a:pt x="54" y="149"/>
                  </a:lnTo>
                  <a:lnTo>
                    <a:pt x="52" y="147"/>
                  </a:lnTo>
                  <a:lnTo>
                    <a:pt x="50" y="144"/>
                  </a:lnTo>
                  <a:lnTo>
                    <a:pt x="50" y="142"/>
                  </a:lnTo>
                  <a:lnTo>
                    <a:pt x="52" y="137"/>
                  </a:lnTo>
                  <a:lnTo>
                    <a:pt x="52" y="135"/>
                  </a:lnTo>
                  <a:lnTo>
                    <a:pt x="54" y="135"/>
                  </a:lnTo>
                  <a:lnTo>
                    <a:pt x="61" y="133"/>
                  </a:lnTo>
                  <a:lnTo>
                    <a:pt x="64" y="133"/>
                  </a:lnTo>
                  <a:lnTo>
                    <a:pt x="69" y="125"/>
                  </a:lnTo>
                  <a:lnTo>
                    <a:pt x="71" y="125"/>
                  </a:lnTo>
                  <a:lnTo>
                    <a:pt x="71" y="123"/>
                  </a:lnTo>
                  <a:lnTo>
                    <a:pt x="73" y="116"/>
                  </a:lnTo>
                  <a:lnTo>
                    <a:pt x="85" y="102"/>
                  </a:lnTo>
                  <a:lnTo>
                    <a:pt x="85" y="102"/>
                  </a:lnTo>
                  <a:lnTo>
                    <a:pt x="87" y="99"/>
                  </a:lnTo>
                  <a:lnTo>
                    <a:pt x="87" y="102"/>
                  </a:lnTo>
                  <a:lnTo>
                    <a:pt x="90" y="102"/>
                  </a:lnTo>
                  <a:lnTo>
                    <a:pt x="90" y="102"/>
                  </a:lnTo>
                  <a:lnTo>
                    <a:pt x="92" y="104"/>
                  </a:lnTo>
                  <a:lnTo>
                    <a:pt x="97" y="104"/>
                  </a:lnTo>
                  <a:lnTo>
                    <a:pt x="99" y="106"/>
                  </a:lnTo>
                  <a:lnTo>
                    <a:pt x="99" y="106"/>
                  </a:lnTo>
                  <a:lnTo>
                    <a:pt x="102" y="106"/>
                  </a:lnTo>
                  <a:lnTo>
                    <a:pt x="104" y="111"/>
                  </a:lnTo>
                  <a:lnTo>
                    <a:pt x="104" y="111"/>
                  </a:lnTo>
                  <a:lnTo>
                    <a:pt x="106" y="114"/>
                  </a:lnTo>
                  <a:lnTo>
                    <a:pt x="109" y="114"/>
                  </a:lnTo>
                  <a:lnTo>
                    <a:pt x="111" y="116"/>
                  </a:lnTo>
                  <a:lnTo>
                    <a:pt x="113" y="116"/>
                  </a:lnTo>
                  <a:lnTo>
                    <a:pt x="113" y="114"/>
                  </a:lnTo>
                  <a:lnTo>
                    <a:pt x="116" y="111"/>
                  </a:lnTo>
                  <a:lnTo>
                    <a:pt x="118" y="109"/>
                  </a:lnTo>
                  <a:lnTo>
                    <a:pt x="118" y="109"/>
                  </a:lnTo>
                  <a:lnTo>
                    <a:pt x="121" y="109"/>
                  </a:lnTo>
                  <a:lnTo>
                    <a:pt x="121" y="111"/>
                  </a:lnTo>
                  <a:lnTo>
                    <a:pt x="123" y="111"/>
                  </a:lnTo>
                  <a:lnTo>
                    <a:pt x="135" y="118"/>
                  </a:lnTo>
                  <a:lnTo>
                    <a:pt x="137" y="118"/>
                  </a:lnTo>
                  <a:lnTo>
                    <a:pt x="137" y="121"/>
                  </a:lnTo>
                  <a:lnTo>
                    <a:pt x="140" y="121"/>
                  </a:lnTo>
                  <a:lnTo>
                    <a:pt x="140" y="123"/>
                  </a:lnTo>
                  <a:lnTo>
                    <a:pt x="140" y="123"/>
                  </a:lnTo>
                  <a:lnTo>
                    <a:pt x="140" y="128"/>
                  </a:lnTo>
                  <a:lnTo>
                    <a:pt x="140" y="130"/>
                  </a:lnTo>
                  <a:lnTo>
                    <a:pt x="142" y="133"/>
                  </a:lnTo>
                  <a:lnTo>
                    <a:pt x="142" y="133"/>
                  </a:lnTo>
                  <a:lnTo>
                    <a:pt x="144" y="135"/>
                  </a:lnTo>
                  <a:lnTo>
                    <a:pt x="147" y="137"/>
                  </a:lnTo>
                  <a:lnTo>
                    <a:pt x="147" y="140"/>
                  </a:lnTo>
                  <a:lnTo>
                    <a:pt x="149" y="140"/>
                  </a:lnTo>
                  <a:lnTo>
                    <a:pt x="149" y="142"/>
                  </a:lnTo>
                  <a:lnTo>
                    <a:pt x="149" y="144"/>
                  </a:lnTo>
                  <a:lnTo>
                    <a:pt x="149" y="147"/>
                  </a:lnTo>
                  <a:lnTo>
                    <a:pt x="149" y="149"/>
                  </a:lnTo>
                  <a:lnTo>
                    <a:pt x="149" y="149"/>
                  </a:lnTo>
                  <a:lnTo>
                    <a:pt x="149" y="149"/>
                  </a:lnTo>
                  <a:lnTo>
                    <a:pt x="151" y="149"/>
                  </a:lnTo>
                  <a:lnTo>
                    <a:pt x="156" y="147"/>
                  </a:lnTo>
                  <a:lnTo>
                    <a:pt x="168" y="137"/>
                  </a:lnTo>
                  <a:lnTo>
                    <a:pt x="168" y="135"/>
                  </a:lnTo>
                  <a:lnTo>
                    <a:pt x="170" y="133"/>
                  </a:lnTo>
                  <a:lnTo>
                    <a:pt x="170" y="130"/>
                  </a:lnTo>
                  <a:lnTo>
                    <a:pt x="173" y="128"/>
                  </a:lnTo>
                  <a:lnTo>
                    <a:pt x="177" y="116"/>
                  </a:lnTo>
                  <a:lnTo>
                    <a:pt x="182" y="104"/>
                  </a:lnTo>
                  <a:lnTo>
                    <a:pt x="189" y="90"/>
                  </a:lnTo>
                  <a:lnTo>
                    <a:pt x="196" y="80"/>
                  </a:lnTo>
                  <a:lnTo>
                    <a:pt x="199" y="76"/>
                  </a:lnTo>
                  <a:lnTo>
                    <a:pt x="199" y="71"/>
                  </a:lnTo>
                  <a:lnTo>
                    <a:pt x="199" y="71"/>
                  </a:lnTo>
                  <a:lnTo>
                    <a:pt x="199" y="66"/>
                  </a:lnTo>
                  <a:lnTo>
                    <a:pt x="196" y="66"/>
                  </a:lnTo>
                  <a:lnTo>
                    <a:pt x="196" y="62"/>
                  </a:lnTo>
                  <a:lnTo>
                    <a:pt x="199" y="62"/>
                  </a:lnTo>
                  <a:lnTo>
                    <a:pt x="201" y="59"/>
                  </a:lnTo>
                  <a:lnTo>
                    <a:pt x="203" y="57"/>
                  </a:lnTo>
                  <a:lnTo>
                    <a:pt x="222" y="28"/>
                  </a:lnTo>
                  <a:lnTo>
                    <a:pt x="222" y="26"/>
                  </a:lnTo>
                  <a:lnTo>
                    <a:pt x="222" y="26"/>
                  </a:lnTo>
                  <a:lnTo>
                    <a:pt x="222" y="21"/>
                  </a:lnTo>
                  <a:lnTo>
                    <a:pt x="222" y="19"/>
                  </a:lnTo>
                  <a:lnTo>
                    <a:pt x="222" y="17"/>
                  </a:lnTo>
                  <a:lnTo>
                    <a:pt x="222" y="12"/>
                  </a:lnTo>
                  <a:lnTo>
                    <a:pt x="225" y="9"/>
                  </a:lnTo>
                  <a:lnTo>
                    <a:pt x="225" y="7"/>
                  </a:lnTo>
                  <a:lnTo>
                    <a:pt x="225" y="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9" name="Freeform 29">
              <a:extLst>
                <a:ext uri="{FF2B5EF4-FFF2-40B4-BE49-F238E27FC236}">
                  <a16:creationId xmlns:a16="http://schemas.microsoft.com/office/drawing/2014/main" id="{39B0E556-93CD-4832-8822-6E9882C3A26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5821" y="3259308"/>
              <a:ext cx="1393756" cy="839654"/>
            </a:xfrm>
            <a:custGeom>
              <a:avLst/>
              <a:gdLst>
                <a:gd name="T0" fmla="*/ 1221 w 1230"/>
                <a:gd name="T1" fmla="*/ 629 h 741"/>
                <a:gd name="T2" fmla="*/ 1214 w 1230"/>
                <a:gd name="T3" fmla="*/ 703 h 741"/>
                <a:gd name="T4" fmla="*/ 1197 w 1230"/>
                <a:gd name="T5" fmla="*/ 738 h 741"/>
                <a:gd name="T6" fmla="*/ 1117 w 1230"/>
                <a:gd name="T7" fmla="*/ 715 h 741"/>
                <a:gd name="T8" fmla="*/ 1083 w 1230"/>
                <a:gd name="T9" fmla="*/ 670 h 741"/>
                <a:gd name="T10" fmla="*/ 1055 w 1230"/>
                <a:gd name="T11" fmla="*/ 622 h 741"/>
                <a:gd name="T12" fmla="*/ 1029 w 1230"/>
                <a:gd name="T13" fmla="*/ 582 h 741"/>
                <a:gd name="T14" fmla="*/ 866 w 1230"/>
                <a:gd name="T15" fmla="*/ 584 h 741"/>
                <a:gd name="T16" fmla="*/ 800 w 1230"/>
                <a:gd name="T17" fmla="*/ 566 h 741"/>
                <a:gd name="T18" fmla="*/ 826 w 1230"/>
                <a:gd name="T19" fmla="*/ 528 h 741"/>
                <a:gd name="T20" fmla="*/ 792 w 1230"/>
                <a:gd name="T21" fmla="*/ 532 h 741"/>
                <a:gd name="T22" fmla="*/ 764 w 1230"/>
                <a:gd name="T23" fmla="*/ 528 h 741"/>
                <a:gd name="T24" fmla="*/ 681 w 1230"/>
                <a:gd name="T25" fmla="*/ 589 h 741"/>
                <a:gd name="T26" fmla="*/ 662 w 1230"/>
                <a:gd name="T27" fmla="*/ 568 h 741"/>
                <a:gd name="T28" fmla="*/ 641 w 1230"/>
                <a:gd name="T29" fmla="*/ 566 h 741"/>
                <a:gd name="T30" fmla="*/ 624 w 1230"/>
                <a:gd name="T31" fmla="*/ 487 h 741"/>
                <a:gd name="T32" fmla="*/ 615 w 1230"/>
                <a:gd name="T33" fmla="*/ 478 h 741"/>
                <a:gd name="T34" fmla="*/ 589 w 1230"/>
                <a:gd name="T35" fmla="*/ 459 h 741"/>
                <a:gd name="T36" fmla="*/ 572 w 1230"/>
                <a:gd name="T37" fmla="*/ 466 h 741"/>
                <a:gd name="T38" fmla="*/ 565 w 1230"/>
                <a:gd name="T39" fmla="*/ 471 h 741"/>
                <a:gd name="T40" fmla="*/ 553 w 1230"/>
                <a:gd name="T41" fmla="*/ 466 h 741"/>
                <a:gd name="T42" fmla="*/ 532 w 1230"/>
                <a:gd name="T43" fmla="*/ 492 h 741"/>
                <a:gd name="T44" fmla="*/ 452 w 1230"/>
                <a:gd name="T45" fmla="*/ 431 h 741"/>
                <a:gd name="T46" fmla="*/ 430 w 1230"/>
                <a:gd name="T47" fmla="*/ 419 h 741"/>
                <a:gd name="T48" fmla="*/ 419 w 1230"/>
                <a:gd name="T49" fmla="*/ 431 h 741"/>
                <a:gd name="T50" fmla="*/ 374 w 1230"/>
                <a:gd name="T51" fmla="*/ 414 h 741"/>
                <a:gd name="T52" fmla="*/ 383 w 1230"/>
                <a:gd name="T53" fmla="*/ 405 h 741"/>
                <a:gd name="T54" fmla="*/ 362 w 1230"/>
                <a:gd name="T55" fmla="*/ 369 h 741"/>
                <a:gd name="T56" fmla="*/ 322 w 1230"/>
                <a:gd name="T57" fmla="*/ 350 h 741"/>
                <a:gd name="T58" fmla="*/ 232 w 1230"/>
                <a:gd name="T59" fmla="*/ 395 h 741"/>
                <a:gd name="T60" fmla="*/ 180 w 1230"/>
                <a:gd name="T61" fmla="*/ 393 h 741"/>
                <a:gd name="T62" fmla="*/ 118 w 1230"/>
                <a:gd name="T63" fmla="*/ 383 h 741"/>
                <a:gd name="T64" fmla="*/ 128 w 1230"/>
                <a:gd name="T65" fmla="*/ 360 h 741"/>
                <a:gd name="T66" fmla="*/ 128 w 1230"/>
                <a:gd name="T67" fmla="*/ 346 h 741"/>
                <a:gd name="T68" fmla="*/ 121 w 1230"/>
                <a:gd name="T69" fmla="*/ 334 h 741"/>
                <a:gd name="T70" fmla="*/ 92 w 1230"/>
                <a:gd name="T71" fmla="*/ 334 h 741"/>
                <a:gd name="T72" fmla="*/ 64 w 1230"/>
                <a:gd name="T73" fmla="*/ 315 h 741"/>
                <a:gd name="T74" fmla="*/ 64 w 1230"/>
                <a:gd name="T75" fmla="*/ 298 h 741"/>
                <a:gd name="T76" fmla="*/ 68 w 1230"/>
                <a:gd name="T77" fmla="*/ 286 h 741"/>
                <a:gd name="T78" fmla="*/ 45 w 1230"/>
                <a:gd name="T79" fmla="*/ 260 h 741"/>
                <a:gd name="T80" fmla="*/ 5 w 1230"/>
                <a:gd name="T81" fmla="*/ 237 h 741"/>
                <a:gd name="T82" fmla="*/ 0 w 1230"/>
                <a:gd name="T83" fmla="*/ 201 h 741"/>
                <a:gd name="T84" fmla="*/ 24 w 1230"/>
                <a:gd name="T85" fmla="*/ 199 h 741"/>
                <a:gd name="T86" fmla="*/ 38 w 1230"/>
                <a:gd name="T87" fmla="*/ 182 h 741"/>
                <a:gd name="T88" fmla="*/ 57 w 1230"/>
                <a:gd name="T89" fmla="*/ 161 h 741"/>
                <a:gd name="T90" fmla="*/ 50 w 1230"/>
                <a:gd name="T91" fmla="*/ 152 h 741"/>
                <a:gd name="T92" fmla="*/ 42 w 1230"/>
                <a:gd name="T93" fmla="*/ 135 h 741"/>
                <a:gd name="T94" fmla="*/ 38 w 1230"/>
                <a:gd name="T95" fmla="*/ 104 h 741"/>
                <a:gd name="T96" fmla="*/ 40 w 1230"/>
                <a:gd name="T97" fmla="*/ 62 h 741"/>
                <a:gd name="T98" fmla="*/ 310 w 1230"/>
                <a:gd name="T99" fmla="*/ 0 h 741"/>
                <a:gd name="T100" fmla="*/ 371 w 1230"/>
                <a:gd name="T101" fmla="*/ 43 h 741"/>
                <a:gd name="T102" fmla="*/ 348 w 1230"/>
                <a:gd name="T103" fmla="*/ 88 h 741"/>
                <a:gd name="T104" fmla="*/ 317 w 1230"/>
                <a:gd name="T105" fmla="*/ 201 h 741"/>
                <a:gd name="T106" fmla="*/ 516 w 1230"/>
                <a:gd name="T107" fmla="*/ 260 h 741"/>
                <a:gd name="T108" fmla="*/ 632 w 1230"/>
                <a:gd name="T109" fmla="*/ 284 h 741"/>
                <a:gd name="T110" fmla="*/ 809 w 1230"/>
                <a:gd name="T111" fmla="*/ 348 h 741"/>
                <a:gd name="T112" fmla="*/ 937 w 1230"/>
                <a:gd name="T113" fmla="*/ 388 h 741"/>
                <a:gd name="T114" fmla="*/ 1027 w 1230"/>
                <a:gd name="T115" fmla="*/ 412 h 741"/>
                <a:gd name="T116" fmla="*/ 1109 w 1230"/>
                <a:gd name="T117" fmla="*/ 471 h 741"/>
                <a:gd name="T118" fmla="*/ 1164 w 1230"/>
                <a:gd name="T119" fmla="*/ 513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30" h="741">
                  <a:moveTo>
                    <a:pt x="1228" y="594"/>
                  </a:moveTo>
                  <a:lnTo>
                    <a:pt x="1228" y="594"/>
                  </a:lnTo>
                  <a:lnTo>
                    <a:pt x="1228" y="596"/>
                  </a:lnTo>
                  <a:lnTo>
                    <a:pt x="1230" y="599"/>
                  </a:lnTo>
                  <a:lnTo>
                    <a:pt x="1228" y="603"/>
                  </a:lnTo>
                  <a:lnTo>
                    <a:pt x="1223" y="611"/>
                  </a:lnTo>
                  <a:lnTo>
                    <a:pt x="1223" y="622"/>
                  </a:lnTo>
                  <a:lnTo>
                    <a:pt x="1221" y="629"/>
                  </a:lnTo>
                  <a:lnTo>
                    <a:pt x="1211" y="639"/>
                  </a:lnTo>
                  <a:lnTo>
                    <a:pt x="1209" y="660"/>
                  </a:lnTo>
                  <a:lnTo>
                    <a:pt x="1206" y="665"/>
                  </a:lnTo>
                  <a:lnTo>
                    <a:pt x="1209" y="674"/>
                  </a:lnTo>
                  <a:lnTo>
                    <a:pt x="1206" y="684"/>
                  </a:lnTo>
                  <a:lnTo>
                    <a:pt x="1206" y="686"/>
                  </a:lnTo>
                  <a:lnTo>
                    <a:pt x="1211" y="698"/>
                  </a:lnTo>
                  <a:lnTo>
                    <a:pt x="1214" y="703"/>
                  </a:lnTo>
                  <a:lnTo>
                    <a:pt x="1214" y="726"/>
                  </a:lnTo>
                  <a:lnTo>
                    <a:pt x="1216" y="729"/>
                  </a:lnTo>
                  <a:lnTo>
                    <a:pt x="1214" y="731"/>
                  </a:lnTo>
                  <a:lnTo>
                    <a:pt x="1211" y="736"/>
                  </a:lnTo>
                  <a:lnTo>
                    <a:pt x="1211" y="738"/>
                  </a:lnTo>
                  <a:lnTo>
                    <a:pt x="1204" y="741"/>
                  </a:lnTo>
                  <a:lnTo>
                    <a:pt x="1199" y="738"/>
                  </a:lnTo>
                  <a:lnTo>
                    <a:pt x="1197" y="738"/>
                  </a:lnTo>
                  <a:lnTo>
                    <a:pt x="1180" y="729"/>
                  </a:lnTo>
                  <a:lnTo>
                    <a:pt x="1176" y="729"/>
                  </a:lnTo>
                  <a:lnTo>
                    <a:pt x="1162" y="731"/>
                  </a:lnTo>
                  <a:lnTo>
                    <a:pt x="1157" y="731"/>
                  </a:lnTo>
                  <a:lnTo>
                    <a:pt x="1150" y="729"/>
                  </a:lnTo>
                  <a:lnTo>
                    <a:pt x="1140" y="726"/>
                  </a:lnTo>
                  <a:lnTo>
                    <a:pt x="1128" y="719"/>
                  </a:lnTo>
                  <a:lnTo>
                    <a:pt x="1117" y="715"/>
                  </a:lnTo>
                  <a:lnTo>
                    <a:pt x="1112" y="715"/>
                  </a:lnTo>
                  <a:lnTo>
                    <a:pt x="1107" y="712"/>
                  </a:lnTo>
                  <a:lnTo>
                    <a:pt x="1081" y="686"/>
                  </a:lnTo>
                  <a:lnTo>
                    <a:pt x="1076" y="684"/>
                  </a:lnTo>
                  <a:lnTo>
                    <a:pt x="1076" y="679"/>
                  </a:lnTo>
                  <a:lnTo>
                    <a:pt x="1081" y="679"/>
                  </a:lnTo>
                  <a:lnTo>
                    <a:pt x="1083" y="674"/>
                  </a:lnTo>
                  <a:lnTo>
                    <a:pt x="1083" y="670"/>
                  </a:lnTo>
                  <a:lnTo>
                    <a:pt x="1079" y="665"/>
                  </a:lnTo>
                  <a:lnTo>
                    <a:pt x="1076" y="663"/>
                  </a:lnTo>
                  <a:lnTo>
                    <a:pt x="1067" y="660"/>
                  </a:lnTo>
                  <a:lnTo>
                    <a:pt x="1062" y="660"/>
                  </a:lnTo>
                  <a:lnTo>
                    <a:pt x="1072" y="648"/>
                  </a:lnTo>
                  <a:lnTo>
                    <a:pt x="1074" y="639"/>
                  </a:lnTo>
                  <a:lnTo>
                    <a:pt x="1067" y="632"/>
                  </a:lnTo>
                  <a:lnTo>
                    <a:pt x="1055" y="622"/>
                  </a:lnTo>
                  <a:lnTo>
                    <a:pt x="1046" y="618"/>
                  </a:lnTo>
                  <a:lnTo>
                    <a:pt x="1041" y="613"/>
                  </a:lnTo>
                  <a:lnTo>
                    <a:pt x="1036" y="608"/>
                  </a:lnTo>
                  <a:lnTo>
                    <a:pt x="1036" y="599"/>
                  </a:lnTo>
                  <a:lnTo>
                    <a:pt x="1034" y="592"/>
                  </a:lnTo>
                  <a:lnTo>
                    <a:pt x="1029" y="587"/>
                  </a:lnTo>
                  <a:lnTo>
                    <a:pt x="1027" y="584"/>
                  </a:lnTo>
                  <a:lnTo>
                    <a:pt x="1029" y="582"/>
                  </a:lnTo>
                  <a:lnTo>
                    <a:pt x="1029" y="580"/>
                  </a:lnTo>
                  <a:lnTo>
                    <a:pt x="1012" y="570"/>
                  </a:lnTo>
                  <a:lnTo>
                    <a:pt x="1005" y="570"/>
                  </a:lnTo>
                  <a:lnTo>
                    <a:pt x="901" y="589"/>
                  </a:lnTo>
                  <a:lnTo>
                    <a:pt x="894" y="589"/>
                  </a:lnTo>
                  <a:lnTo>
                    <a:pt x="875" y="582"/>
                  </a:lnTo>
                  <a:lnTo>
                    <a:pt x="873" y="582"/>
                  </a:lnTo>
                  <a:lnTo>
                    <a:pt x="866" y="584"/>
                  </a:lnTo>
                  <a:lnTo>
                    <a:pt x="863" y="584"/>
                  </a:lnTo>
                  <a:lnTo>
                    <a:pt x="861" y="584"/>
                  </a:lnTo>
                  <a:lnTo>
                    <a:pt x="854" y="580"/>
                  </a:lnTo>
                  <a:lnTo>
                    <a:pt x="852" y="577"/>
                  </a:lnTo>
                  <a:lnTo>
                    <a:pt x="847" y="577"/>
                  </a:lnTo>
                  <a:lnTo>
                    <a:pt x="828" y="573"/>
                  </a:lnTo>
                  <a:lnTo>
                    <a:pt x="809" y="568"/>
                  </a:lnTo>
                  <a:lnTo>
                    <a:pt x="800" y="566"/>
                  </a:lnTo>
                  <a:lnTo>
                    <a:pt x="795" y="561"/>
                  </a:lnTo>
                  <a:lnTo>
                    <a:pt x="802" y="556"/>
                  </a:lnTo>
                  <a:lnTo>
                    <a:pt x="807" y="549"/>
                  </a:lnTo>
                  <a:lnTo>
                    <a:pt x="807" y="542"/>
                  </a:lnTo>
                  <a:lnTo>
                    <a:pt x="797" y="537"/>
                  </a:lnTo>
                  <a:lnTo>
                    <a:pt x="804" y="532"/>
                  </a:lnTo>
                  <a:lnTo>
                    <a:pt x="818" y="532"/>
                  </a:lnTo>
                  <a:lnTo>
                    <a:pt x="826" y="528"/>
                  </a:lnTo>
                  <a:lnTo>
                    <a:pt x="826" y="521"/>
                  </a:lnTo>
                  <a:lnTo>
                    <a:pt x="821" y="521"/>
                  </a:lnTo>
                  <a:lnTo>
                    <a:pt x="807" y="528"/>
                  </a:lnTo>
                  <a:lnTo>
                    <a:pt x="809" y="528"/>
                  </a:lnTo>
                  <a:lnTo>
                    <a:pt x="809" y="525"/>
                  </a:lnTo>
                  <a:lnTo>
                    <a:pt x="802" y="523"/>
                  </a:lnTo>
                  <a:lnTo>
                    <a:pt x="797" y="528"/>
                  </a:lnTo>
                  <a:lnTo>
                    <a:pt x="792" y="532"/>
                  </a:lnTo>
                  <a:lnTo>
                    <a:pt x="785" y="537"/>
                  </a:lnTo>
                  <a:lnTo>
                    <a:pt x="783" y="535"/>
                  </a:lnTo>
                  <a:lnTo>
                    <a:pt x="781" y="532"/>
                  </a:lnTo>
                  <a:lnTo>
                    <a:pt x="778" y="530"/>
                  </a:lnTo>
                  <a:lnTo>
                    <a:pt x="776" y="528"/>
                  </a:lnTo>
                  <a:lnTo>
                    <a:pt x="774" y="525"/>
                  </a:lnTo>
                  <a:lnTo>
                    <a:pt x="766" y="528"/>
                  </a:lnTo>
                  <a:lnTo>
                    <a:pt x="764" y="528"/>
                  </a:lnTo>
                  <a:lnTo>
                    <a:pt x="740" y="530"/>
                  </a:lnTo>
                  <a:lnTo>
                    <a:pt x="719" y="547"/>
                  </a:lnTo>
                  <a:lnTo>
                    <a:pt x="703" y="570"/>
                  </a:lnTo>
                  <a:lnTo>
                    <a:pt x="691" y="596"/>
                  </a:lnTo>
                  <a:lnTo>
                    <a:pt x="688" y="594"/>
                  </a:lnTo>
                  <a:lnTo>
                    <a:pt x="686" y="594"/>
                  </a:lnTo>
                  <a:lnTo>
                    <a:pt x="684" y="592"/>
                  </a:lnTo>
                  <a:lnTo>
                    <a:pt x="681" y="589"/>
                  </a:lnTo>
                  <a:lnTo>
                    <a:pt x="681" y="587"/>
                  </a:lnTo>
                  <a:lnTo>
                    <a:pt x="679" y="584"/>
                  </a:lnTo>
                  <a:lnTo>
                    <a:pt x="677" y="584"/>
                  </a:lnTo>
                  <a:lnTo>
                    <a:pt x="674" y="582"/>
                  </a:lnTo>
                  <a:lnTo>
                    <a:pt x="672" y="580"/>
                  </a:lnTo>
                  <a:lnTo>
                    <a:pt x="665" y="570"/>
                  </a:lnTo>
                  <a:lnTo>
                    <a:pt x="662" y="568"/>
                  </a:lnTo>
                  <a:lnTo>
                    <a:pt x="662" y="568"/>
                  </a:lnTo>
                  <a:lnTo>
                    <a:pt x="658" y="568"/>
                  </a:lnTo>
                  <a:lnTo>
                    <a:pt x="658" y="568"/>
                  </a:lnTo>
                  <a:lnTo>
                    <a:pt x="650" y="573"/>
                  </a:lnTo>
                  <a:lnTo>
                    <a:pt x="648" y="573"/>
                  </a:lnTo>
                  <a:lnTo>
                    <a:pt x="648" y="573"/>
                  </a:lnTo>
                  <a:lnTo>
                    <a:pt x="646" y="573"/>
                  </a:lnTo>
                  <a:lnTo>
                    <a:pt x="643" y="568"/>
                  </a:lnTo>
                  <a:lnTo>
                    <a:pt x="641" y="566"/>
                  </a:lnTo>
                  <a:lnTo>
                    <a:pt x="634" y="544"/>
                  </a:lnTo>
                  <a:lnTo>
                    <a:pt x="632" y="542"/>
                  </a:lnTo>
                  <a:lnTo>
                    <a:pt x="632" y="540"/>
                  </a:lnTo>
                  <a:lnTo>
                    <a:pt x="629" y="521"/>
                  </a:lnTo>
                  <a:lnTo>
                    <a:pt x="624" y="504"/>
                  </a:lnTo>
                  <a:lnTo>
                    <a:pt x="624" y="492"/>
                  </a:lnTo>
                  <a:lnTo>
                    <a:pt x="624" y="490"/>
                  </a:lnTo>
                  <a:lnTo>
                    <a:pt x="624" y="487"/>
                  </a:lnTo>
                  <a:lnTo>
                    <a:pt x="622" y="485"/>
                  </a:lnTo>
                  <a:lnTo>
                    <a:pt x="622" y="483"/>
                  </a:lnTo>
                  <a:lnTo>
                    <a:pt x="620" y="483"/>
                  </a:lnTo>
                  <a:lnTo>
                    <a:pt x="617" y="483"/>
                  </a:lnTo>
                  <a:lnTo>
                    <a:pt x="617" y="480"/>
                  </a:lnTo>
                  <a:lnTo>
                    <a:pt x="615" y="480"/>
                  </a:lnTo>
                  <a:lnTo>
                    <a:pt x="615" y="480"/>
                  </a:lnTo>
                  <a:lnTo>
                    <a:pt x="615" y="478"/>
                  </a:lnTo>
                  <a:lnTo>
                    <a:pt x="620" y="476"/>
                  </a:lnTo>
                  <a:lnTo>
                    <a:pt x="620" y="471"/>
                  </a:lnTo>
                  <a:lnTo>
                    <a:pt x="613" y="464"/>
                  </a:lnTo>
                  <a:lnTo>
                    <a:pt x="610" y="464"/>
                  </a:lnTo>
                  <a:lnTo>
                    <a:pt x="608" y="464"/>
                  </a:lnTo>
                  <a:lnTo>
                    <a:pt x="598" y="464"/>
                  </a:lnTo>
                  <a:lnTo>
                    <a:pt x="591" y="461"/>
                  </a:lnTo>
                  <a:lnTo>
                    <a:pt x="589" y="459"/>
                  </a:lnTo>
                  <a:lnTo>
                    <a:pt x="587" y="459"/>
                  </a:lnTo>
                  <a:lnTo>
                    <a:pt x="577" y="459"/>
                  </a:lnTo>
                  <a:lnTo>
                    <a:pt x="575" y="461"/>
                  </a:lnTo>
                  <a:lnTo>
                    <a:pt x="572" y="461"/>
                  </a:lnTo>
                  <a:lnTo>
                    <a:pt x="572" y="464"/>
                  </a:lnTo>
                  <a:lnTo>
                    <a:pt x="575" y="464"/>
                  </a:lnTo>
                  <a:lnTo>
                    <a:pt x="572" y="466"/>
                  </a:lnTo>
                  <a:lnTo>
                    <a:pt x="572" y="466"/>
                  </a:lnTo>
                  <a:lnTo>
                    <a:pt x="565" y="464"/>
                  </a:lnTo>
                  <a:lnTo>
                    <a:pt x="563" y="464"/>
                  </a:lnTo>
                  <a:lnTo>
                    <a:pt x="561" y="464"/>
                  </a:lnTo>
                  <a:lnTo>
                    <a:pt x="561" y="466"/>
                  </a:lnTo>
                  <a:lnTo>
                    <a:pt x="561" y="466"/>
                  </a:lnTo>
                  <a:lnTo>
                    <a:pt x="563" y="469"/>
                  </a:lnTo>
                  <a:lnTo>
                    <a:pt x="565" y="471"/>
                  </a:lnTo>
                  <a:lnTo>
                    <a:pt x="565" y="471"/>
                  </a:lnTo>
                  <a:lnTo>
                    <a:pt x="568" y="473"/>
                  </a:lnTo>
                  <a:lnTo>
                    <a:pt x="568" y="476"/>
                  </a:lnTo>
                  <a:lnTo>
                    <a:pt x="565" y="476"/>
                  </a:lnTo>
                  <a:lnTo>
                    <a:pt x="565" y="476"/>
                  </a:lnTo>
                  <a:lnTo>
                    <a:pt x="563" y="476"/>
                  </a:lnTo>
                  <a:lnTo>
                    <a:pt x="558" y="471"/>
                  </a:lnTo>
                  <a:lnTo>
                    <a:pt x="556" y="469"/>
                  </a:lnTo>
                  <a:lnTo>
                    <a:pt x="553" y="466"/>
                  </a:lnTo>
                  <a:lnTo>
                    <a:pt x="553" y="466"/>
                  </a:lnTo>
                  <a:lnTo>
                    <a:pt x="551" y="466"/>
                  </a:lnTo>
                  <a:lnTo>
                    <a:pt x="551" y="466"/>
                  </a:lnTo>
                  <a:lnTo>
                    <a:pt x="549" y="466"/>
                  </a:lnTo>
                  <a:lnTo>
                    <a:pt x="549" y="466"/>
                  </a:lnTo>
                  <a:lnTo>
                    <a:pt x="544" y="476"/>
                  </a:lnTo>
                  <a:lnTo>
                    <a:pt x="537" y="485"/>
                  </a:lnTo>
                  <a:lnTo>
                    <a:pt x="532" y="492"/>
                  </a:lnTo>
                  <a:lnTo>
                    <a:pt x="532" y="492"/>
                  </a:lnTo>
                  <a:lnTo>
                    <a:pt x="530" y="495"/>
                  </a:lnTo>
                  <a:lnTo>
                    <a:pt x="525" y="495"/>
                  </a:lnTo>
                  <a:lnTo>
                    <a:pt x="520" y="492"/>
                  </a:lnTo>
                  <a:lnTo>
                    <a:pt x="501" y="480"/>
                  </a:lnTo>
                  <a:lnTo>
                    <a:pt x="461" y="447"/>
                  </a:lnTo>
                  <a:lnTo>
                    <a:pt x="456" y="443"/>
                  </a:lnTo>
                  <a:lnTo>
                    <a:pt x="452" y="431"/>
                  </a:lnTo>
                  <a:lnTo>
                    <a:pt x="449" y="426"/>
                  </a:lnTo>
                  <a:lnTo>
                    <a:pt x="447" y="426"/>
                  </a:lnTo>
                  <a:lnTo>
                    <a:pt x="447" y="424"/>
                  </a:lnTo>
                  <a:lnTo>
                    <a:pt x="442" y="421"/>
                  </a:lnTo>
                  <a:lnTo>
                    <a:pt x="438" y="421"/>
                  </a:lnTo>
                  <a:lnTo>
                    <a:pt x="435" y="419"/>
                  </a:lnTo>
                  <a:lnTo>
                    <a:pt x="433" y="419"/>
                  </a:lnTo>
                  <a:lnTo>
                    <a:pt x="430" y="419"/>
                  </a:lnTo>
                  <a:lnTo>
                    <a:pt x="426" y="424"/>
                  </a:lnTo>
                  <a:lnTo>
                    <a:pt x="423" y="424"/>
                  </a:lnTo>
                  <a:lnTo>
                    <a:pt x="423" y="424"/>
                  </a:lnTo>
                  <a:lnTo>
                    <a:pt x="423" y="426"/>
                  </a:lnTo>
                  <a:lnTo>
                    <a:pt x="421" y="428"/>
                  </a:lnTo>
                  <a:lnTo>
                    <a:pt x="421" y="428"/>
                  </a:lnTo>
                  <a:lnTo>
                    <a:pt x="421" y="431"/>
                  </a:lnTo>
                  <a:lnTo>
                    <a:pt x="419" y="431"/>
                  </a:lnTo>
                  <a:lnTo>
                    <a:pt x="416" y="431"/>
                  </a:lnTo>
                  <a:lnTo>
                    <a:pt x="416" y="431"/>
                  </a:lnTo>
                  <a:lnTo>
                    <a:pt x="412" y="428"/>
                  </a:lnTo>
                  <a:lnTo>
                    <a:pt x="376" y="419"/>
                  </a:lnTo>
                  <a:lnTo>
                    <a:pt x="374" y="419"/>
                  </a:lnTo>
                  <a:lnTo>
                    <a:pt x="374" y="416"/>
                  </a:lnTo>
                  <a:lnTo>
                    <a:pt x="374" y="414"/>
                  </a:lnTo>
                  <a:lnTo>
                    <a:pt x="374" y="414"/>
                  </a:lnTo>
                  <a:lnTo>
                    <a:pt x="376" y="412"/>
                  </a:lnTo>
                  <a:lnTo>
                    <a:pt x="376" y="412"/>
                  </a:lnTo>
                  <a:lnTo>
                    <a:pt x="378" y="412"/>
                  </a:lnTo>
                  <a:lnTo>
                    <a:pt x="378" y="412"/>
                  </a:lnTo>
                  <a:lnTo>
                    <a:pt x="378" y="412"/>
                  </a:lnTo>
                  <a:lnTo>
                    <a:pt x="381" y="409"/>
                  </a:lnTo>
                  <a:lnTo>
                    <a:pt x="381" y="407"/>
                  </a:lnTo>
                  <a:lnTo>
                    <a:pt x="383" y="405"/>
                  </a:lnTo>
                  <a:lnTo>
                    <a:pt x="383" y="402"/>
                  </a:lnTo>
                  <a:lnTo>
                    <a:pt x="383" y="400"/>
                  </a:lnTo>
                  <a:lnTo>
                    <a:pt x="383" y="395"/>
                  </a:lnTo>
                  <a:lnTo>
                    <a:pt x="383" y="390"/>
                  </a:lnTo>
                  <a:lnTo>
                    <a:pt x="383" y="388"/>
                  </a:lnTo>
                  <a:lnTo>
                    <a:pt x="381" y="386"/>
                  </a:lnTo>
                  <a:lnTo>
                    <a:pt x="367" y="374"/>
                  </a:lnTo>
                  <a:lnTo>
                    <a:pt x="362" y="369"/>
                  </a:lnTo>
                  <a:lnTo>
                    <a:pt x="357" y="367"/>
                  </a:lnTo>
                  <a:lnTo>
                    <a:pt x="355" y="364"/>
                  </a:lnTo>
                  <a:lnTo>
                    <a:pt x="348" y="362"/>
                  </a:lnTo>
                  <a:lnTo>
                    <a:pt x="336" y="362"/>
                  </a:lnTo>
                  <a:lnTo>
                    <a:pt x="336" y="362"/>
                  </a:lnTo>
                  <a:lnTo>
                    <a:pt x="331" y="357"/>
                  </a:lnTo>
                  <a:lnTo>
                    <a:pt x="324" y="350"/>
                  </a:lnTo>
                  <a:lnTo>
                    <a:pt x="322" y="350"/>
                  </a:lnTo>
                  <a:lnTo>
                    <a:pt x="319" y="353"/>
                  </a:lnTo>
                  <a:lnTo>
                    <a:pt x="296" y="369"/>
                  </a:lnTo>
                  <a:lnTo>
                    <a:pt x="291" y="369"/>
                  </a:lnTo>
                  <a:lnTo>
                    <a:pt x="241" y="376"/>
                  </a:lnTo>
                  <a:lnTo>
                    <a:pt x="239" y="379"/>
                  </a:lnTo>
                  <a:lnTo>
                    <a:pt x="236" y="383"/>
                  </a:lnTo>
                  <a:lnTo>
                    <a:pt x="234" y="388"/>
                  </a:lnTo>
                  <a:lnTo>
                    <a:pt x="232" y="395"/>
                  </a:lnTo>
                  <a:lnTo>
                    <a:pt x="234" y="402"/>
                  </a:lnTo>
                  <a:lnTo>
                    <a:pt x="201" y="398"/>
                  </a:lnTo>
                  <a:lnTo>
                    <a:pt x="189" y="393"/>
                  </a:lnTo>
                  <a:lnTo>
                    <a:pt x="184" y="390"/>
                  </a:lnTo>
                  <a:lnTo>
                    <a:pt x="184" y="390"/>
                  </a:lnTo>
                  <a:lnTo>
                    <a:pt x="182" y="390"/>
                  </a:lnTo>
                  <a:lnTo>
                    <a:pt x="182" y="390"/>
                  </a:lnTo>
                  <a:lnTo>
                    <a:pt x="180" y="393"/>
                  </a:lnTo>
                  <a:lnTo>
                    <a:pt x="177" y="395"/>
                  </a:lnTo>
                  <a:lnTo>
                    <a:pt x="147" y="398"/>
                  </a:lnTo>
                  <a:lnTo>
                    <a:pt x="144" y="398"/>
                  </a:lnTo>
                  <a:lnTo>
                    <a:pt x="142" y="398"/>
                  </a:lnTo>
                  <a:lnTo>
                    <a:pt x="137" y="393"/>
                  </a:lnTo>
                  <a:lnTo>
                    <a:pt x="137" y="390"/>
                  </a:lnTo>
                  <a:lnTo>
                    <a:pt x="135" y="390"/>
                  </a:lnTo>
                  <a:lnTo>
                    <a:pt x="118" y="383"/>
                  </a:lnTo>
                  <a:lnTo>
                    <a:pt x="116" y="383"/>
                  </a:lnTo>
                  <a:lnTo>
                    <a:pt x="116" y="381"/>
                  </a:lnTo>
                  <a:lnTo>
                    <a:pt x="116" y="381"/>
                  </a:lnTo>
                  <a:lnTo>
                    <a:pt x="116" y="379"/>
                  </a:lnTo>
                  <a:lnTo>
                    <a:pt x="116" y="376"/>
                  </a:lnTo>
                  <a:lnTo>
                    <a:pt x="123" y="364"/>
                  </a:lnTo>
                  <a:lnTo>
                    <a:pt x="125" y="362"/>
                  </a:lnTo>
                  <a:lnTo>
                    <a:pt x="128" y="360"/>
                  </a:lnTo>
                  <a:lnTo>
                    <a:pt x="128" y="357"/>
                  </a:lnTo>
                  <a:lnTo>
                    <a:pt x="128" y="357"/>
                  </a:lnTo>
                  <a:lnTo>
                    <a:pt x="128" y="355"/>
                  </a:lnTo>
                  <a:lnTo>
                    <a:pt x="128" y="353"/>
                  </a:lnTo>
                  <a:lnTo>
                    <a:pt x="125" y="350"/>
                  </a:lnTo>
                  <a:lnTo>
                    <a:pt x="125" y="350"/>
                  </a:lnTo>
                  <a:lnTo>
                    <a:pt x="125" y="348"/>
                  </a:lnTo>
                  <a:lnTo>
                    <a:pt x="128" y="346"/>
                  </a:lnTo>
                  <a:lnTo>
                    <a:pt x="130" y="346"/>
                  </a:lnTo>
                  <a:lnTo>
                    <a:pt x="130" y="343"/>
                  </a:lnTo>
                  <a:lnTo>
                    <a:pt x="130" y="343"/>
                  </a:lnTo>
                  <a:lnTo>
                    <a:pt x="130" y="341"/>
                  </a:lnTo>
                  <a:lnTo>
                    <a:pt x="128" y="338"/>
                  </a:lnTo>
                  <a:lnTo>
                    <a:pt x="125" y="336"/>
                  </a:lnTo>
                  <a:lnTo>
                    <a:pt x="123" y="334"/>
                  </a:lnTo>
                  <a:lnTo>
                    <a:pt x="121" y="334"/>
                  </a:lnTo>
                  <a:lnTo>
                    <a:pt x="113" y="331"/>
                  </a:lnTo>
                  <a:lnTo>
                    <a:pt x="102" y="327"/>
                  </a:lnTo>
                  <a:lnTo>
                    <a:pt x="99" y="327"/>
                  </a:lnTo>
                  <a:lnTo>
                    <a:pt x="99" y="327"/>
                  </a:lnTo>
                  <a:lnTo>
                    <a:pt x="97" y="331"/>
                  </a:lnTo>
                  <a:lnTo>
                    <a:pt x="94" y="334"/>
                  </a:lnTo>
                  <a:lnTo>
                    <a:pt x="94" y="334"/>
                  </a:lnTo>
                  <a:lnTo>
                    <a:pt x="92" y="334"/>
                  </a:lnTo>
                  <a:lnTo>
                    <a:pt x="90" y="336"/>
                  </a:lnTo>
                  <a:lnTo>
                    <a:pt x="83" y="322"/>
                  </a:lnTo>
                  <a:lnTo>
                    <a:pt x="78" y="319"/>
                  </a:lnTo>
                  <a:lnTo>
                    <a:pt x="76" y="319"/>
                  </a:lnTo>
                  <a:lnTo>
                    <a:pt x="71" y="319"/>
                  </a:lnTo>
                  <a:lnTo>
                    <a:pt x="66" y="317"/>
                  </a:lnTo>
                  <a:lnTo>
                    <a:pt x="64" y="315"/>
                  </a:lnTo>
                  <a:lnTo>
                    <a:pt x="64" y="315"/>
                  </a:lnTo>
                  <a:lnTo>
                    <a:pt x="61" y="308"/>
                  </a:lnTo>
                  <a:lnTo>
                    <a:pt x="59" y="305"/>
                  </a:lnTo>
                  <a:lnTo>
                    <a:pt x="59" y="305"/>
                  </a:lnTo>
                  <a:lnTo>
                    <a:pt x="59" y="303"/>
                  </a:lnTo>
                  <a:lnTo>
                    <a:pt x="61" y="301"/>
                  </a:lnTo>
                  <a:lnTo>
                    <a:pt x="61" y="301"/>
                  </a:lnTo>
                  <a:lnTo>
                    <a:pt x="61" y="301"/>
                  </a:lnTo>
                  <a:lnTo>
                    <a:pt x="64" y="298"/>
                  </a:lnTo>
                  <a:lnTo>
                    <a:pt x="64" y="296"/>
                  </a:lnTo>
                  <a:lnTo>
                    <a:pt x="64" y="296"/>
                  </a:lnTo>
                  <a:lnTo>
                    <a:pt x="64" y="293"/>
                  </a:lnTo>
                  <a:lnTo>
                    <a:pt x="64" y="293"/>
                  </a:lnTo>
                  <a:lnTo>
                    <a:pt x="66" y="291"/>
                  </a:lnTo>
                  <a:lnTo>
                    <a:pt x="68" y="291"/>
                  </a:lnTo>
                  <a:lnTo>
                    <a:pt x="68" y="289"/>
                  </a:lnTo>
                  <a:lnTo>
                    <a:pt x="68" y="286"/>
                  </a:lnTo>
                  <a:lnTo>
                    <a:pt x="66" y="277"/>
                  </a:lnTo>
                  <a:lnTo>
                    <a:pt x="64" y="275"/>
                  </a:lnTo>
                  <a:lnTo>
                    <a:pt x="61" y="272"/>
                  </a:lnTo>
                  <a:lnTo>
                    <a:pt x="54" y="270"/>
                  </a:lnTo>
                  <a:lnTo>
                    <a:pt x="54" y="270"/>
                  </a:lnTo>
                  <a:lnTo>
                    <a:pt x="52" y="267"/>
                  </a:lnTo>
                  <a:lnTo>
                    <a:pt x="47" y="263"/>
                  </a:lnTo>
                  <a:lnTo>
                    <a:pt x="45" y="260"/>
                  </a:lnTo>
                  <a:lnTo>
                    <a:pt x="40" y="260"/>
                  </a:lnTo>
                  <a:lnTo>
                    <a:pt x="31" y="258"/>
                  </a:lnTo>
                  <a:lnTo>
                    <a:pt x="28" y="256"/>
                  </a:lnTo>
                  <a:lnTo>
                    <a:pt x="12" y="246"/>
                  </a:lnTo>
                  <a:lnTo>
                    <a:pt x="7" y="241"/>
                  </a:lnTo>
                  <a:lnTo>
                    <a:pt x="7" y="241"/>
                  </a:lnTo>
                  <a:lnTo>
                    <a:pt x="5" y="239"/>
                  </a:lnTo>
                  <a:lnTo>
                    <a:pt x="5" y="237"/>
                  </a:lnTo>
                  <a:lnTo>
                    <a:pt x="5" y="232"/>
                  </a:lnTo>
                  <a:lnTo>
                    <a:pt x="5" y="227"/>
                  </a:lnTo>
                  <a:lnTo>
                    <a:pt x="5" y="225"/>
                  </a:lnTo>
                  <a:lnTo>
                    <a:pt x="0" y="213"/>
                  </a:lnTo>
                  <a:lnTo>
                    <a:pt x="0" y="208"/>
                  </a:lnTo>
                  <a:lnTo>
                    <a:pt x="0" y="204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9"/>
                  </a:lnTo>
                  <a:lnTo>
                    <a:pt x="2" y="196"/>
                  </a:lnTo>
                  <a:lnTo>
                    <a:pt x="2" y="196"/>
                  </a:lnTo>
                  <a:lnTo>
                    <a:pt x="5" y="196"/>
                  </a:lnTo>
                  <a:lnTo>
                    <a:pt x="5" y="194"/>
                  </a:lnTo>
                  <a:lnTo>
                    <a:pt x="7" y="194"/>
                  </a:lnTo>
                  <a:lnTo>
                    <a:pt x="21" y="199"/>
                  </a:lnTo>
                  <a:lnTo>
                    <a:pt x="24" y="199"/>
                  </a:lnTo>
                  <a:lnTo>
                    <a:pt x="26" y="196"/>
                  </a:lnTo>
                  <a:lnTo>
                    <a:pt x="26" y="196"/>
                  </a:lnTo>
                  <a:lnTo>
                    <a:pt x="31" y="192"/>
                  </a:lnTo>
                  <a:lnTo>
                    <a:pt x="31" y="187"/>
                  </a:lnTo>
                  <a:lnTo>
                    <a:pt x="33" y="185"/>
                  </a:lnTo>
                  <a:lnTo>
                    <a:pt x="35" y="185"/>
                  </a:lnTo>
                  <a:lnTo>
                    <a:pt x="38" y="182"/>
                  </a:lnTo>
                  <a:lnTo>
                    <a:pt x="38" y="182"/>
                  </a:lnTo>
                  <a:lnTo>
                    <a:pt x="40" y="180"/>
                  </a:lnTo>
                  <a:lnTo>
                    <a:pt x="42" y="175"/>
                  </a:lnTo>
                  <a:lnTo>
                    <a:pt x="45" y="170"/>
                  </a:lnTo>
                  <a:lnTo>
                    <a:pt x="47" y="168"/>
                  </a:lnTo>
                  <a:lnTo>
                    <a:pt x="50" y="166"/>
                  </a:lnTo>
                  <a:lnTo>
                    <a:pt x="50" y="163"/>
                  </a:lnTo>
                  <a:lnTo>
                    <a:pt x="54" y="161"/>
                  </a:lnTo>
                  <a:lnTo>
                    <a:pt x="57" y="161"/>
                  </a:lnTo>
                  <a:lnTo>
                    <a:pt x="59" y="159"/>
                  </a:lnTo>
                  <a:lnTo>
                    <a:pt x="61" y="154"/>
                  </a:lnTo>
                  <a:lnTo>
                    <a:pt x="61" y="154"/>
                  </a:lnTo>
                  <a:lnTo>
                    <a:pt x="61" y="152"/>
                  </a:lnTo>
                  <a:lnTo>
                    <a:pt x="59" y="152"/>
                  </a:lnTo>
                  <a:lnTo>
                    <a:pt x="52" y="152"/>
                  </a:lnTo>
                  <a:lnTo>
                    <a:pt x="52" y="152"/>
                  </a:lnTo>
                  <a:lnTo>
                    <a:pt x="50" y="152"/>
                  </a:lnTo>
                  <a:lnTo>
                    <a:pt x="47" y="152"/>
                  </a:lnTo>
                  <a:lnTo>
                    <a:pt x="47" y="152"/>
                  </a:lnTo>
                  <a:lnTo>
                    <a:pt x="47" y="149"/>
                  </a:lnTo>
                  <a:lnTo>
                    <a:pt x="45" y="147"/>
                  </a:lnTo>
                  <a:lnTo>
                    <a:pt x="42" y="144"/>
                  </a:lnTo>
                  <a:lnTo>
                    <a:pt x="42" y="137"/>
                  </a:lnTo>
                  <a:lnTo>
                    <a:pt x="42" y="137"/>
                  </a:lnTo>
                  <a:lnTo>
                    <a:pt x="42" y="135"/>
                  </a:lnTo>
                  <a:lnTo>
                    <a:pt x="40" y="133"/>
                  </a:lnTo>
                  <a:lnTo>
                    <a:pt x="40" y="128"/>
                  </a:lnTo>
                  <a:lnTo>
                    <a:pt x="40" y="123"/>
                  </a:lnTo>
                  <a:lnTo>
                    <a:pt x="40" y="121"/>
                  </a:lnTo>
                  <a:lnTo>
                    <a:pt x="40" y="118"/>
                  </a:lnTo>
                  <a:lnTo>
                    <a:pt x="38" y="111"/>
                  </a:lnTo>
                  <a:lnTo>
                    <a:pt x="38" y="109"/>
                  </a:lnTo>
                  <a:lnTo>
                    <a:pt x="38" y="104"/>
                  </a:lnTo>
                  <a:lnTo>
                    <a:pt x="38" y="102"/>
                  </a:lnTo>
                  <a:lnTo>
                    <a:pt x="38" y="99"/>
                  </a:lnTo>
                  <a:lnTo>
                    <a:pt x="40" y="95"/>
                  </a:lnTo>
                  <a:lnTo>
                    <a:pt x="42" y="85"/>
                  </a:lnTo>
                  <a:lnTo>
                    <a:pt x="42" y="83"/>
                  </a:lnTo>
                  <a:lnTo>
                    <a:pt x="42" y="81"/>
                  </a:lnTo>
                  <a:lnTo>
                    <a:pt x="42" y="78"/>
                  </a:lnTo>
                  <a:lnTo>
                    <a:pt x="40" y="62"/>
                  </a:lnTo>
                  <a:lnTo>
                    <a:pt x="40" y="59"/>
                  </a:lnTo>
                  <a:lnTo>
                    <a:pt x="47" y="59"/>
                  </a:lnTo>
                  <a:lnTo>
                    <a:pt x="83" y="52"/>
                  </a:lnTo>
                  <a:lnTo>
                    <a:pt x="121" y="55"/>
                  </a:lnTo>
                  <a:lnTo>
                    <a:pt x="135" y="52"/>
                  </a:lnTo>
                  <a:lnTo>
                    <a:pt x="184" y="33"/>
                  </a:lnTo>
                  <a:lnTo>
                    <a:pt x="234" y="26"/>
                  </a:lnTo>
                  <a:lnTo>
                    <a:pt x="310" y="0"/>
                  </a:lnTo>
                  <a:lnTo>
                    <a:pt x="338" y="2"/>
                  </a:lnTo>
                  <a:lnTo>
                    <a:pt x="338" y="2"/>
                  </a:lnTo>
                  <a:lnTo>
                    <a:pt x="348" y="5"/>
                  </a:lnTo>
                  <a:lnTo>
                    <a:pt x="355" y="14"/>
                  </a:lnTo>
                  <a:lnTo>
                    <a:pt x="362" y="12"/>
                  </a:lnTo>
                  <a:lnTo>
                    <a:pt x="362" y="19"/>
                  </a:lnTo>
                  <a:lnTo>
                    <a:pt x="364" y="26"/>
                  </a:lnTo>
                  <a:lnTo>
                    <a:pt x="371" y="43"/>
                  </a:lnTo>
                  <a:lnTo>
                    <a:pt x="371" y="47"/>
                  </a:lnTo>
                  <a:lnTo>
                    <a:pt x="374" y="55"/>
                  </a:lnTo>
                  <a:lnTo>
                    <a:pt x="371" y="59"/>
                  </a:lnTo>
                  <a:lnTo>
                    <a:pt x="367" y="69"/>
                  </a:lnTo>
                  <a:lnTo>
                    <a:pt x="362" y="76"/>
                  </a:lnTo>
                  <a:lnTo>
                    <a:pt x="357" y="78"/>
                  </a:lnTo>
                  <a:lnTo>
                    <a:pt x="350" y="83"/>
                  </a:lnTo>
                  <a:lnTo>
                    <a:pt x="348" y="88"/>
                  </a:lnTo>
                  <a:lnTo>
                    <a:pt x="341" y="99"/>
                  </a:lnTo>
                  <a:lnTo>
                    <a:pt x="331" y="111"/>
                  </a:lnTo>
                  <a:lnTo>
                    <a:pt x="303" y="135"/>
                  </a:lnTo>
                  <a:lnTo>
                    <a:pt x="298" y="147"/>
                  </a:lnTo>
                  <a:lnTo>
                    <a:pt x="298" y="163"/>
                  </a:lnTo>
                  <a:lnTo>
                    <a:pt x="303" y="180"/>
                  </a:lnTo>
                  <a:lnTo>
                    <a:pt x="310" y="192"/>
                  </a:lnTo>
                  <a:lnTo>
                    <a:pt x="317" y="201"/>
                  </a:lnTo>
                  <a:lnTo>
                    <a:pt x="329" y="208"/>
                  </a:lnTo>
                  <a:lnTo>
                    <a:pt x="350" y="218"/>
                  </a:lnTo>
                  <a:lnTo>
                    <a:pt x="369" y="220"/>
                  </a:lnTo>
                  <a:lnTo>
                    <a:pt x="376" y="222"/>
                  </a:lnTo>
                  <a:lnTo>
                    <a:pt x="381" y="225"/>
                  </a:lnTo>
                  <a:lnTo>
                    <a:pt x="442" y="241"/>
                  </a:lnTo>
                  <a:lnTo>
                    <a:pt x="497" y="258"/>
                  </a:lnTo>
                  <a:lnTo>
                    <a:pt x="516" y="260"/>
                  </a:lnTo>
                  <a:lnTo>
                    <a:pt x="523" y="263"/>
                  </a:lnTo>
                  <a:lnTo>
                    <a:pt x="530" y="267"/>
                  </a:lnTo>
                  <a:lnTo>
                    <a:pt x="542" y="272"/>
                  </a:lnTo>
                  <a:lnTo>
                    <a:pt x="620" y="284"/>
                  </a:lnTo>
                  <a:lnTo>
                    <a:pt x="629" y="286"/>
                  </a:lnTo>
                  <a:lnTo>
                    <a:pt x="629" y="286"/>
                  </a:lnTo>
                  <a:lnTo>
                    <a:pt x="629" y="284"/>
                  </a:lnTo>
                  <a:lnTo>
                    <a:pt x="632" y="284"/>
                  </a:lnTo>
                  <a:lnTo>
                    <a:pt x="639" y="289"/>
                  </a:lnTo>
                  <a:lnTo>
                    <a:pt x="695" y="296"/>
                  </a:lnTo>
                  <a:lnTo>
                    <a:pt x="745" y="310"/>
                  </a:lnTo>
                  <a:lnTo>
                    <a:pt x="771" y="322"/>
                  </a:lnTo>
                  <a:lnTo>
                    <a:pt x="783" y="331"/>
                  </a:lnTo>
                  <a:lnTo>
                    <a:pt x="800" y="346"/>
                  </a:lnTo>
                  <a:lnTo>
                    <a:pt x="804" y="348"/>
                  </a:lnTo>
                  <a:lnTo>
                    <a:pt x="809" y="348"/>
                  </a:lnTo>
                  <a:lnTo>
                    <a:pt x="823" y="355"/>
                  </a:lnTo>
                  <a:lnTo>
                    <a:pt x="844" y="372"/>
                  </a:lnTo>
                  <a:lnTo>
                    <a:pt x="852" y="374"/>
                  </a:lnTo>
                  <a:lnTo>
                    <a:pt x="859" y="374"/>
                  </a:lnTo>
                  <a:lnTo>
                    <a:pt x="871" y="379"/>
                  </a:lnTo>
                  <a:lnTo>
                    <a:pt x="899" y="379"/>
                  </a:lnTo>
                  <a:lnTo>
                    <a:pt x="901" y="381"/>
                  </a:lnTo>
                  <a:lnTo>
                    <a:pt x="937" y="388"/>
                  </a:lnTo>
                  <a:lnTo>
                    <a:pt x="970" y="402"/>
                  </a:lnTo>
                  <a:lnTo>
                    <a:pt x="996" y="402"/>
                  </a:lnTo>
                  <a:lnTo>
                    <a:pt x="1008" y="405"/>
                  </a:lnTo>
                  <a:lnTo>
                    <a:pt x="1008" y="414"/>
                  </a:lnTo>
                  <a:lnTo>
                    <a:pt x="1012" y="414"/>
                  </a:lnTo>
                  <a:lnTo>
                    <a:pt x="1020" y="409"/>
                  </a:lnTo>
                  <a:lnTo>
                    <a:pt x="1024" y="409"/>
                  </a:lnTo>
                  <a:lnTo>
                    <a:pt x="1027" y="412"/>
                  </a:lnTo>
                  <a:lnTo>
                    <a:pt x="1027" y="416"/>
                  </a:lnTo>
                  <a:lnTo>
                    <a:pt x="1029" y="419"/>
                  </a:lnTo>
                  <a:lnTo>
                    <a:pt x="1038" y="424"/>
                  </a:lnTo>
                  <a:lnTo>
                    <a:pt x="1041" y="426"/>
                  </a:lnTo>
                  <a:lnTo>
                    <a:pt x="1043" y="447"/>
                  </a:lnTo>
                  <a:lnTo>
                    <a:pt x="1072" y="461"/>
                  </a:lnTo>
                  <a:lnTo>
                    <a:pt x="1105" y="473"/>
                  </a:lnTo>
                  <a:lnTo>
                    <a:pt x="1109" y="471"/>
                  </a:lnTo>
                  <a:lnTo>
                    <a:pt x="1112" y="473"/>
                  </a:lnTo>
                  <a:lnTo>
                    <a:pt x="1121" y="483"/>
                  </a:lnTo>
                  <a:lnTo>
                    <a:pt x="1126" y="485"/>
                  </a:lnTo>
                  <a:lnTo>
                    <a:pt x="1138" y="492"/>
                  </a:lnTo>
                  <a:lnTo>
                    <a:pt x="1150" y="504"/>
                  </a:lnTo>
                  <a:lnTo>
                    <a:pt x="1154" y="509"/>
                  </a:lnTo>
                  <a:lnTo>
                    <a:pt x="1162" y="511"/>
                  </a:lnTo>
                  <a:lnTo>
                    <a:pt x="1164" y="513"/>
                  </a:lnTo>
                  <a:lnTo>
                    <a:pt x="1190" y="537"/>
                  </a:lnTo>
                  <a:lnTo>
                    <a:pt x="1221" y="582"/>
                  </a:lnTo>
                  <a:lnTo>
                    <a:pt x="1223" y="582"/>
                  </a:lnTo>
                  <a:lnTo>
                    <a:pt x="1223" y="584"/>
                  </a:lnTo>
                  <a:lnTo>
                    <a:pt x="1225" y="584"/>
                  </a:lnTo>
                  <a:lnTo>
                    <a:pt x="1225" y="592"/>
                  </a:lnTo>
                  <a:lnTo>
                    <a:pt x="1228" y="59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0" name="Freeform 31">
              <a:extLst>
                <a:ext uri="{FF2B5EF4-FFF2-40B4-BE49-F238E27FC236}">
                  <a16:creationId xmlns:a16="http://schemas.microsoft.com/office/drawing/2014/main" id="{469237F1-8F96-4942-A8C4-E2A1921CB39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07158" y="4803771"/>
              <a:ext cx="1318970" cy="1742762"/>
            </a:xfrm>
            <a:custGeom>
              <a:avLst/>
              <a:gdLst>
                <a:gd name="T0" fmla="*/ 989 w 1164"/>
                <a:gd name="T1" fmla="*/ 14 h 1538"/>
                <a:gd name="T2" fmla="*/ 989 w 1164"/>
                <a:gd name="T3" fmla="*/ 0 h 1538"/>
                <a:gd name="T4" fmla="*/ 327 w 1164"/>
                <a:gd name="T5" fmla="*/ 163 h 1538"/>
                <a:gd name="T6" fmla="*/ 788 w 1164"/>
                <a:gd name="T7" fmla="*/ 144 h 1538"/>
                <a:gd name="T8" fmla="*/ 727 w 1164"/>
                <a:gd name="T9" fmla="*/ 161 h 1538"/>
                <a:gd name="T10" fmla="*/ 395 w 1164"/>
                <a:gd name="T11" fmla="*/ 1372 h 1538"/>
                <a:gd name="T12" fmla="*/ 14 w 1164"/>
                <a:gd name="T13" fmla="*/ 537 h 1538"/>
                <a:gd name="T14" fmla="*/ 334 w 1164"/>
                <a:gd name="T15" fmla="*/ 1528 h 1538"/>
                <a:gd name="T16" fmla="*/ 303 w 1164"/>
                <a:gd name="T17" fmla="*/ 1533 h 1538"/>
                <a:gd name="T18" fmla="*/ 334 w 1164"/>
                <a:gd name="T19" fmla="*/ 1528 h 1538"/>
                <a:gd name="T20" fmla="*/ 892 w 1164"/>
                <a:gd name="T21" fmla="*/ 125 h 1538"/>
                <a:gd name="T22" fmla="*/ 43 w 1164"/>
                <a:gd name="T23" fmla="*/ 1039 h 1538"/>
                <a:gd name="T24" fmla="*/ 38 w 1164"/>
                <a:gd name="T25" fmla="*/ 1008 h 1538"/>
                <a:gd name="T26" fmla="*/ 932 w 1164"/>
                <a:gd name="T27" fmla="*/ 173 h 1538"/>
                <a:gd name="T28" fmla="*/ 935 w 1164"/>
                <a:gd name="T29" fmla="*/ 194 h 1538"/>
                <a:gd name="T30" fmla="*/ 930 w 1164"/>
                <a:gd name="T31" fmla="*/ 149 h 1538"/>
                <a:gd name="T32" fmla="*/ 918 w 1164"/>
                <a:gd name="T33" fmla="*/ 163 h 1538"/>
                <a:gd name="T34" fmla="*/ 1141 w 1164"/>
                <a:gd name="T35" fmla="*/ 222 h 1538"/>
                <a:gd name="T36" fmla="*/ 1131 w 1164"/>
                <a:gd name="T37" fmla="*/ 192 h 1538"/>
                <a:gd name="T38" fmla="*/ 1046 w 1164"/>
                <a:gd name="T39" fmla="*/ 248 h 1538"/>
                <a:gd name="T40" fmla="*/ 1032 w 1164"/>
                <a:gd name="T41" fmla="*/ 232 h 1538"/>
                <a:gd name="T42" fmla="*/ 982 w 1164"/>
                <a:gd name="T43" fmla="*/ 291 h 1538"/>
                <a:gd name="T44" fmla="*/ 937 w 1164"/>
                <a:gd name="T45" fmla="*/ 279 h 1538"/>
                <a:gd name="T46" fmla="*/ 864 w 1164"/>
                <a:gd name="T47" fmla="*/ 319 h 1538"/>
                <a:gd name="T48" fmla="*/ 693 w 1164"/>
                <a:gd name="T49" fmla="*/ 390 h 1538"/>
                <a:gd name="T50" fmla="*/ 615 w 1164"/>
                <a:gd name="T51" fmla="*/ 412 h 1538"/>
                <a:gd name="T52" fmla="*/ 552 w 1164"/>
                <a:gd name="T53" fmla="*/ 433 h 1538"/>
                <a:gd name="T54" fmla="*/ 490 w 1164"/>
                <a:gd name="T55" fmla="*/ 397 h 1538"/>
                <a:gd name="T56" fmla="*/ 412 w 1164"/>
                <a:gd name="T57" fmla="*/ 359 h 1538"/>
                <a:gd name="T58" fmla="*/ 384 w 1164"/>
                <a:gd name="T59" fmla="*/ 376 h 1538"/>
                <a:gd name="T60" fmla="*/ 339 w 1164"/>
                <a:gd name="T61" fmla="*/ 393 h 1538"/>
                <a:gd name="T62" fmla="*/ 324 w 1164"/>
                <a:gd name="T63" fmla="*/ 440 h 1538"/>
                <a:gd name="T64" fmla="*/ 232 w 1164"/>
                <a:gd name="T65" fmla="*/ 412 h 1538"/>
                <a:gd name="T66" fmla="*/ 211 w 1164"/>
                <a:gd name="T67" fmla="*/ 435 h 1538"/>
                <a:gd name="T68" fmla="*/ 161 w 1164"/>
                <a:gd name="T69" fmla="*/ 478 h 1538"/>
                <a:gd name="T70" fmla="*/ 149 w 1164"/>
                <a:gd name="T71" fmla="*/ 535 h 1538"/>
                <a:gd name="T72" fmla="*/ 152 w 1164"/>
                <a:gd name="T73" fmla="*/ 570 h 1538"/>
                <a:gd name="T74" fmla="*/ 156 w 1164"/>
                <a:gd name="T75" fmla="*/ 606 h 1538"/>
                <a:gd name="T76" fmla="*/ 223 w 1164"/>
                <a:gd name="T77" fmla="*/ 662 h 1538"/>
                <a:gd name="T78" fmla="*/ 350 w 1164"/>
                <a:gd name="T79" fmla="*/ 672 h 1538"/>
                <a:gd name="T80" fmla="*/ 419 w 1164"/>
                <a:gd name="T81" fmla="*/ 681 h 1538"/>
                <a:gd name="T82" fmla="*/ 464 w 1164"/>
                <a:gd name="T83" fmla="*/ 714 h 1538"/>
                <a:gd name="T84" fmla="*/ 604 w 1164"/>
                <a:gd name="T85" fmla="*/ 774 h 1538"/>
                <a:gd name="T86" fmla="*/ 731 w 1164"/>
                <a:gd name="T87" fmla="*/ 776 h 1538"/>
                <a:gd name="T88" fmla="*/ 916 w 1164"/>
                <a:gd name="T89" fmla="*/ 885 h 1538"/>
                <a:gd name="T90" fmla="*/ 987 w 1164"/>
                <a:gd name="T91" fmla="*/ 908 h 1538"/>
                <a:gd name="T92" fmla="*/ 1065 w 1164"/>
                <a:gd name="T93" fmla="*/ 892 h 1538"/>
                <a:gd name="T94" fmla="*/ 1096 w 1164"/>
                <a:gd name="T95" fmla="*/ 866 h 1538"/>
                <a:gd name="T96" fmla="*/ 1117 w 1164"/>
                <a:gd name="T97" fmla="*/ 769 h 1538"/>
                <a:gd name="T98" fmla="*/ 1141 w 1164"/>
                <a:gd name="T99" fmla="*/ 743 h 1538"/>
                <a:gd name="T100" fmla="*/ 1129 w 1164"/>
                <a:gd name="T101" fmla="*/ 726 h 1538"/>
                <a:gd name="T102" fmla="*/ 1105 w 1164"/>
                <a:gd name="T103" fmla="*/ 693 h 1538"/>
                <a:gd name="T104" fmla="*/ 1091 w 1164"/>
                <a:gd name="T105" fmla="*/ 653 h 1538"/>
                <a:gd name="T106" fmla="*/ 1098 w 1164"/>
                <a:gd name="T107" fmla="*/ 639 h 1538"/>
                <a:gd name="T108" fmla="*/ 1039 w 1164"/>
                <a:gd name="T109" fmla="*/ 556 h 1538"/>
                <a:gd name="T110" fmla="*/ 1063 w 1164"/>
                <a:gd name="T111" fmla="*/ 461 h 1538"/>
                <a:gd name="T112" fmla="*/ 1100 w 1164"/>
                <a:gd name="T113" fmla="*/ 338 h 1538"/>
                <a:gd name="T114" fmla="*/ 116 w 1164"/>
                <a:gd name="T115" fmla="*/ 532 h 1538"/>
                <a:gd name="T116" fmla="*/ 88 w 1164"/>
                <a:gd name="T117" fmla="*/ 530 h 1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64" h="1538">
                  <a:moveTo>
                    <a:pt x="989" y="0"/>
                  </a:moveTo>
                  <a:lnTo>
                    <a:pt x="989" y="0"/>
                  </a:lnTo>
                  <a:lnTo>
                    <a:pt x="992" y="0"/>
                  </a:lnTo>
                  <a:lnTo>
                    <a:pt x="994" y="0"/>
                  </a:lnTo>
                  <a:lnTo>
                    <a:pt x="994" y="5"/>
                  </a:lnTo>
                  <a:lnTo>
                    <a:pt x="992" y="7"/>
                  </a:lnTo>
                  <a:lnTo>
                    <a:pt x="992" y="9"/>
                  </a:lnTo>
                  <a:lnTo>
                    <a:pt x="992" y="14"/>
                  </a:lnTo>
                  <a:lnTo>
                    <a:pt x="989" y="14"/>
                  </a:lnTo>
                  <a:lnTo>
                    <a:pt x="984" y="14"/>
                  </a:lnTo>
                  <a:lnTo>
                    <a:pt x="977" y="9"/>
                  </a:lnTo>
                  <a:lnTo>
                    <a:pt x="977" y="9"/>
                  </a:lnTo>
                  <a:lnTo>
                    <a:pt x="980" y="7"/>
                  </a:lnTo>
                  <a:lnTo>
                    <a:pt x="982" y="5"/>
                  </a:lnTo>
                  <a:lnTo>
                    <a:pt x="984" y="2"/>
                  </a:lnTo>
                  <a:lnTo>
                    <a:pt x="984" y="0"/>
                  </a:lnTo>
                  <a:lnTo>
                    <a:pt x="987" y="0"/>
                  </a:lnTo>
                  <a:lnTo>
                    <a:pt x="989" y="0"/>
                  </a:lnTo>
                  <a:close/>
                  <a:moveTo>
                    <a:pt x="332" y="156"/>
                  </a:moveTo>
                  <a:lnTo>
                    <a:pt x="332" y="156"/>
                  </a:lnTo>
                  <a:lnTo>
                    <a:pt x="336" y="156"/>
                  </a:lnTo>
                  <a:lnTo>
                    <a:pt x="339" y="158"/>
                  </a:lnTo>
                  <a:lnTo>
                    <a:pt x="341" y="158"/>
                  </a:lnTo>
                  <a:lnTo>
                    <a:pt x="334" y="165"/>
                  </a:lnTo>
                  <a:lnTo>
                    <a:pt x="332" y="168"/>
                  </a:lnTo>
                  <a:lnTo>
                    <a:pt x="327" y="168"/>
                  </a:lnTo>
                  <a:lnTo>
                    <a:pt x="327" y="163"/>
                  </a:lnTo>
                  <a:lnTo>
                    <a:pt x="327" y="161"/>
                  </a:lnTo>
                  <a:lnTo>
                    <a:pt x="332" y="156"/>
                  </a:lnTo>
                  <a:close/>
                  <a:moveTo>
                    <a:pt x="795" y="137"/>
                  </a:moveTo>
                  <a:lnTo>
                    <a:pt x="795" y="137"/>
                  </a:lnTo>
                  <a:lnTo>
                    <a:pt x="798" y="139"/>
                  </a:lnTo>
                  <a:lnTo>
                    <a:pt x="800" y="142"/>
                  </a:lnTo>
                  <a:lnTo>
                    <a:pt x="800" y="144"/>
                  </a:lnTo>
                  <a:lnTo>
                    <a:pt x="795" y="144"/>
                  </a:lnTo>
                  <a:lnTo>
                    <a:pt x="788" y="144"/>
                  </a:lnTo>
                  <a:lnTo>
                    <a:pt x="786" y="139"/>
                  </a:lnTo>
                  <a:lnTo>
                    <a:pt x="783" y="135"/>
                  </a:lnTo>
                  <a:lnTo>
                    <a:pt x="786" y="132"/>
                  </a:lnTo>
                  <a:lnTo>
                    <a:pt x="790" y="135"/>
                  </a:lnTo>
                  <a:lnTo>
                    <a:pt x="795" y="137"/>
                  </a:lnTo>
                  <a:close/>
                  <a:moveTo>
                    <a:pt x="724" y="168"/>
                  </a:moveTo>
                  <a:lnTo>
                    <a:pt x="724" y="168"/>
                  </a:lnTo>
                  <a:lnTo>
                    <a:pt x="722" y="163"/>
                  </a:lnTo>
                  <a:lnTo>
                    <a:pt x="727" y="161"/>
                  </a:lnTo>
                  <a:lnTo>
                    <a:pt x="729" y="165"/>
                  </a:lnTo>
                  <a:lnTo>
                    <a:pt x="724" y="168"/>
                  </a:lnTo>
                  <a:close/>
                  <a:moveTo>
                    <a:pt x="393" y="1365"/>
                  </a:moveTo>
                  <a:lnTo>
                    <a:pt x="393" y="1365"/>
                  </a:lnTo>
                  <a:lnTo>
                    <a:pt x="398" y="1365"/>
                  </a:lnTo>
                  <a:lnTo>
                    <a:pt x="400" y="1367"/>
                  </a:lnTo>
                  <a:lnTo>
                    <a:pt x="400" y="1370"/>
                  </a:lnTo>
                  <a:lnTo>
                    <a:pt x="400" y="1372"/>
                  </a:lnTo>
                  <a:lnTo>
                    <a:pt x="395" y="1372"/>
                  </a:lnTo>
                  <a:lnTo>
                    <a:pt x="393" y="1372"/>
                  </a:lnTo>
                  <a:lnTo>
                    <a:pt x="391" y="1370"/>
                  </a:lnTo>
                  <a:lnTo>
                    <a:pt x="391" y="1367"/>
                  </a:lnTo>
                  <a:lnTo>
                    <a:pt x="393" y="1365"/>
                  </a:lnTo>
                  <a:lnTo>
                    <a:pt x="393" y="1365"/>
                  </a:lnTo>
                  <a:close/>
                  <a:moveTo>
                    <a:pt x="17" y="532"/>
                  </a:moveTo>
                  <a:lnTo>
                    <a:pt x="17" y="532"/>
                  </a:lnTo>
                  <a:lnTo>
                    <a:pt x="19" y="535"/>
                  </a:lnTo>
                  <a:lnTo>
                    <a:pt x="14" y="537"/>
                  </a:lnTo>
                  <a:lnTo>
                    <a:pt x="7" y="532"/>
                  </a:lnTo>
                  <a:lnTo>
                    <a:pt x="3" y="527"/>
                  </a:lnTo>
                  <a:lnTo>
                    <a:pt x="0" y="523"/>
                  </a:lnTo>
                  <a:lnTo>
                    <a:pt x="3" y="520"/>
                  </a:lnTo>
                  <a:lnTo>
                    <a:pt x="7" y="518"/>
                  </a:lnTo>
                  <a:lnTo>
                    <a:pt x="12" y="520"/>
                  </a:lnTo>
                  <a:lnTo>
                    <a:pt x="14" y="527"/>
                  </a:lnTo>
                  <a:lnTo>
                    <a:pt x="17" y="532"/>
                  </a:lnTo>
                  <a:close/>
                  <a:moveTo>
                    <a:pt x="334" y="1528"/>
                  </a:moveTo>
                  <a:lnTo>
                    <a:pt x="334" y="1528"/>
                  </a:lnTo>
                  <a:lnTo>
                    <a:pt x="334" y="1533"/>
                  </a:lnTo>
                  <a:lnTo>
                    <a:pt x="334" y="1535"/>
                  </a:lnTo>
                  <a:lnTo>
                    <a:pt x="332" y="1538"/>
                  </a:lnTo>
                  <a:lnTo>
                    <a:pt x="329" y="1538"/>
                  </a:lnTo>
                  <a:lnTo>
                    <a:pt x="327" y="1535"/>
                  </a:lnTo>
                  <a:lnTo>
                    <a:pt x="324" y="1538"/>
                  </a:lnTo>
                  <a:lnTo>
                    <a:pt x="310" y="1533"/>
                  </a:lnTo>
                  <a:lnTo>
                    <a:pt x="303" y="1533"/>
                  </a:lnTo>
                  <a:lnTo>
                    <a:pt x="301" y="1531"/>
                  </a:lnTo>
                  <a:lnTo>
                    <a:pt x="303" y="1528"/>
                  </a:lnTo>
                  <a:lnTo>
                    <a:pt x="310" y="1528"/>
                  </a:lnTo>
                  <a:lnTo>
                    <a:pt x="315" y="1528"/>
                  </a:lnTo>
                  <a:lnTo>
                    <a:pt x="329" y="1526"/>
                  </a:lnTo>
                  <a:lnTo>
                    <a:pt x="334" y="1528"/>
                  </a:lnTo>
                  <a:lnTo>
                    <a:pt x="334" y="1528"/>
                  </a:lnTo>
                  <a:lnTo>
                    <a:pt x="334" y="1528"/>
                  </a:lnTo>
                  <a:lnTo>
                    <a:pt x="334" y="1528"/>
                  </a:lnTo>
                  <a:close/>
                  <a:moveTo>
                    <a:pt x="878" y="132"/>
                  </a:moveTo>
                  <a:lnTo>
                    <a:pt x="878" y="132"/>
                  </a:lnTo>
                  <a:lnTo>
                    <a:pt x="866" y="125"/>
                  </a:lnTo>
                  <a:lnTo>
                    <a:pt x="873" y="118"/>
                  </a:lnTo>
                  <a:lnTo>
                    <a:pt x="883" y="116"/>
                  </a:lnTo>
                  <a:lnTo>
                    <a:pt x="890" y="116"/>
                  </a:lnTo>
                  <a:lnTo>
                    <a:pt x="892" y="121"/>
                  </a:lnTo>
                  <a:lnTo>
                    <a:pt x="892" y="123"/>
                  </a:lnTo>
                  <a:lnTo>
                    <a:pt x="892" y="125"/>
                  </a:lnTo>
                  <a:lnTo>
                    <a:pt x="890" y="130"/>
                  </a:lnTo>
                  <a:lnTo>
                    <a:pt x="890" y="135"/>
                  </a:lnTo>
                  <a:lnTo>
                    <a:pt x="878" y="132"/>
                  </a:lnTo>
                  <a:close/>
                  <a:moveTo>
                    <a:pt x="71" y="1022"/>
                  </a:moveTo>
                  <a:lnTo>
                    <a:pt x="71" y="1022"/>
                  </a:lnTo>
                  <a:lnTo>
                    <a:pt x="74" y="1031"/>
                  </a:lnTo>
                  <a:lnTo>
                    <a:pt x="69" y="1046"/>
                  </a:lnTo>
                  <a:lnTo>
                    <a:pt x="57" y="1046"/>
                  </a:lnTo>
                  <a:lnTo>
                    <a:pt x="43" y="1039"/>
                  </a:lnTo>
                  <a:lnTo>
                    <a:pt x="33" y="1029"/>
                  </a:lnTo>
                  <a:lnTo>
                    <a:pt x="33" y="1027"/>
                  </a:lnTo>
                  <a:lnTo>
                    <a:pt x="29" y="1020"/>
                  </a:lnTo>
                  <a:lnTo>
                    <a:pt x="26" y="1012"/>
                  </a:lnTo>
                  <a:lnTo>
                    <a:pt x="31" y="1010"/>
                  </a:lnTo>
                  <a:lnTo>
                    <a:pt x="33" y="1010"/>
                  </a:lnTo>
                  <a:lnTo>
                    <a:pt x="33" y="1008"/>
                  </a:lnTo>
                  <a:lnTo>
                    <a:pt x="36" y="1005"/>
                  </a:lnTo>
                  <a:lnTo>
                    <a:pt x="38" y="1008"/>
                  </a:lnTo>
                  <a:lnTo>
                    <a:pt x="43" y="1010"/>
                  </a:lnTo>
                  <a:lnTo>
                    <a:pt x="43" y="1010"/>
                  </a:lnTo>
                  <a:lnTo>
                    <a:pt x="48" y="1010"/>
                  </a:lnTo>
                  <a:lnTo>
                    <a:pt x="50" y="1012"/>
                  </a:lnTo>
                  <a:lnTo>
                    <a:pt x="50" y="1012"/>
                  </a:lnTo>
                  <a:lnTo>
                    <a:pt x="52" y="1008"/>
                  </a:lnTo>
                  <a:lnTo>
                    <a:pt x="67" y="1017"/>
                  </a:lnTo>
                  <a:lnTo>
                    <a:pt x="71" y="1022"/>
                  </a:lnTo>
                  <a:close/>
                  <a:moveTo>
                    <a:pt x="932" y="173"/>
                  </a:moveTo>
                  <a:lnTo>
                    <a:pt x="932" y="173"/>
                  </a:lnTo>
                  <a:lnTo>
                    <a:pt x="932" y="180"/>
                  </a:lnTo>
                  <a:lnTo>
                    <a:pt x="937" y="180"/>
                  </a:lnTo>
                  <a:lnTo>
                    <a:pt x="942" y="184"/>
                  </a:lnTo>
                  <a:lnTo>
                    <a:pt x="947" y="189"/>
                  </a:lnTo>
                  <a:lnTo>
                    <a:pt x="949" y="194"/>
                  </a:lnTo>
                  <a:lnTo>
                    <a:pt x="947" y="196"/>
                  </a:lnTo>
                  <a:lnTo>
                    <a:pt x="942" y="201"/>
                  </a:lnTo>
                  <a:lnTo>
                    <a:pt x="935" y="194"/>
                  </a:lnTo>
                  <a:lnTo>
                    <a:pt x="928" y="189"/>
                  </a:lnTo>
                  <a:lnTo>
                    <a:pt x="925" y="182"/>
                  </a:lnTo>
                  <a:lnTo>
                    <a:pt x="930" y="173"/>
                  </a:lnTo>
                  <a:lnTo>
                    <a:pt x="932" y="173"/>
                  </a:lnTo>
                  <a:close/>
                  <a:moveTo>
                    <a:pt x="925" y="137"/>
                  </a:moveTo>
                  <a:lnTo>
                    <a:pt x="925" y="137"/>
                  </a:lnTo>
                  <a:lnTo>
                    <a:pt x="925" y="144"/>
                  </a:lnTo>
                  <a:lnTo>
                    <a:pt x="928" y="147"/>
                  </a:lnTo>
                  <a:lnTo>
                    <a:pt x="930" y="149"/>
                  </a:lnTo>
                  <a:lnTo>
                    <a:pt x="932" y="149"/>
                  </a:lnTo>
                  <a:lnTo>
                    <a:pt x="932" y="151"/>
                  </a:lnTo>
                  <a:lnTo>
                    <a:pt x="923" y="154"/>
                  </a:lnTo>
                  <a:lnTo>
                    <a:pt x="925" y="158"/>
                  </a:lnTo>
                  <a:lnTo>
                    <a:pt x="928" y="161"/>
                  </a:lnTo>
                  <a:lnTo>
                    <a:pt x="930" y="161"/>
                  </a:lnTo>
                  <a:lnTo>
                    <a:pt x="930" y="163"/>
                  </a:lnTo>
                  <a:lnTo>
                    <a:pt x="925" y="165"/>
                  </a:lnTo>
                  <a:lnTo>
                    <a:pt x="918" y="163"/>
                  </a:lnTo>
                  <a:lnTo>
                    <a:pt x="914" y="161"/>
                  </a:lnTo>
                  <a:lnTo>
                    <a:pt x="909" y="158"/>
                  </a:lnTo>
                  <a:lnTo>
                    <a:pt x="906" y="156"/>
                  </a:lnTo>
                  <a:lnTo>
                    <a:pt x="906" y="149"/>
                  </a:lnTo>
                  <a:lnTo>
                    <a:pt x="906" y="142"/>
                  </a:lnTo>
                  <a:lnTo>
                    <a:pt x="911" y="137"/>
                  </a:lnTo>
                  <a:lnTo>
                    <a:pt x="923" y="137"/>
                  </a:lnTo>
                  <a:lnTo>
                    <a:pt x="925" y="137"/>
                  </a:lnTo>
                  <a:close/>
                  <a:moveTo>
                    <a:pt x="1141" y="222"/>
                  </a:moveTo>
                  <a:lnTo>
                    <a:pt x="1141" y="222"/>
                  </a:lnTo>
                  <a:lnTo>
                    <a:pt x="1145" y="215"/>
                  </a:lnTo>
                  <a:lnTo>
                    <a:pt x="1157" y="203"/>
                  </a:lnTo>
                  <a:lnTo>
                    <a:pt x="1160" y="203"/>
                  </a:lnTo>
                  <a:lnTo>
                    <a:pt x="1162" y="201"/>
                  </a:lnTo>
                  <a:lnTo>
                    <a:pt x="1164" y="199"/>
                  </a:lnTo>
                  <a:lnTo>
                    <a:pt x="1164" y="196"/>
                  </a:lnTo>
                  <a:lnTo>
                    <a:pt x="1152" y="196"/>
                  </a:lnTo>
                  <a:lnTo>
                    <a:pt x="1131" y="192"/>
                  </a:lnTo>
                  <a:lnTo>
                    <a:pt x="1122" y="192"/>
                  </a:lnTo>
                  <a:lnTo>
                    <a:pt x="1117" y="196"/>
                  </a:lnTo>
                  <a:lnTo>
                    <a:pt x="1108" y="210"/>
                  </a:lnTo>
                  <a:lnTo>
                    <a:pt x="1096" y="220"/>
                  </a:lnTo>
                  <a:lnTo>
                    <a:pt x="1091" y="222"/>
                  </a:lnTo>
                  <a:lnTo>
                    <a:pt x="1086" y="229"/>
                  </a:lnTo>
                  <a:lnTo>
                    <a:pt x="1063" y="244"/>
                  </a:lnTo>
                  <a:lnTo>
                    <a:pt x="1053" y="246"/>
                  </a:lnTo>
                  <a:lnTo>
                    <a:pt x="1046" y="248"/>
                  </a:lnTo>
                  <a:lnTo>
                    <a:pt x="1041" y="248"/>
                  </a:lnTo>
                  <a:lnTo>
                    <a:pt x="1037" y="246"/>
                  </a:lnTo>
                  <a:lnTo>
                    <a:pt x="1034" y="241"/>
                  </a:lnTo>
                  <a:lnTo>
                    <a:pt x="1034" y="229"/>
                  </a:lnTo>
                  <a:lnTo>
                    <a:pt x="1032" y="227"/>
                  </a:lnTo>
                  <a:lnTo>
                    <a:pt x="1032" y="227"/>
                  </a:lnTo>
                  <a:lnTo>
                    <a:pt x="1032" y="227"/>
                  </a:lnTo>
                  <a:lnTo>
                    <a:pt x="1032" y="232"/>
                  </a:lnTo>
                  <a:lnTo>
                    <a:pt x="1032" y="232"/>
                  </a:lnTo>
                  <a:lnTo>
                    <a:pt x="1032" y="234"/>
                  </a:lnTo>
                  <a:lnTo>
                    <a:pt x="1034" y="236"/>
                  </a:lnTo>
                  <a:lnTo>
                    <a:pt x="1025" y="262"/>
                  </a:lnTo>
                  <a:lnTo>
                    <a:pt x="1018" y="274"/>
                  </a:lnTo>
                  <a:lnTo>
                    <a:pt x="1001" y="286"/>
                  </a:lnTo>
                  <a:lnTo>
                    <a:pt x="996" y="289"/>
                  </a:lnTo>
                  <a:lnTo>
                    <a:pt x="992" y="293"/>
                  </a:lnTo>
                  <a:lnTo>
                    <a:pt x="984" y="293"/>
                  </a:lnTo>
                  <a:lnTo>
                    <a:pt x="982" y="291"/>
                  </a:lnTo>
                  <a:lnTo>
                    <a:pt x="980" y="286"/>
                  </a:lnTo>
                  <a:lnTo>
                    <a:pt x="977" y="286"/>
                  </a:lnTo>
                  <a:lnTo>
                    <a:pt x="975" y="286"/>
                  </a:lnTo>
                  <a:lnTo>
                    <a:pt x="963" y="289"/>
                  </a:lnTo>
                  <a:lnTo>
                    <a:pt x="956" y="286"/>
                  </a:lnTo>
                  <a:lnTo>
                    <a:pt x="951" y="286"/>
                  </a:lnTo>
                  <a:lnTo>
                    <a:pt x="949" y="286"/>
                  </a:lnTo>
                  <a:lnTo>
                    <a:pt x="942" y="279"/>
                  </a:lnTo>
                  <a:lnTo>
                    <a:pt x="937" y="279"/>
                  </a:lnTo>
                  <a:lnTo>
                    <a:pt x="930" y="279"/>
                  </a:lnTo>
                  <a:lnTo>
                    <a:pt x="925" y="279"/>
                  </a:lnTo>
                  <a:lnTo>
                    <a:pt x="923" y="281"/>
                  </a:lnTo>
                  <a:lnTo>
                    <a:pt x="918" y="286"/>
                  </a:lnTo>
                  <a:lnTo>
                    <a:pt x="895" y="298"/>
                  </a:lnTo>
                  <a:lnTo>
                    <a:pt x="890" y="298"/>
                  </a:lnTo>
                  <a:lnTo>
                    <a:pt x="878" y="300"/>
                  </a:lnTo>
                  <a:lnTo>
                    <a:pt x="876" y="303"/>
                  </a:lnTo>
                  <a:lnTo>
                    <a:pt x="864" y="319"/>
                  </a:lnTo>
                  <a:lnTo>
                    <a:pt x="857" y="331"/>
                  </a:lnTo>
                  <a:lnTo>
                    <a:pt x="847" y="341"/>
                  </a:lnTo>
                  <a:lnTo>
                    <a:pt x="809" y="362"/>
                  </a:lnTo>
                  <a:lnTo>
                    <a:pt x="795" y="369"/>
                  </a:lnTo>
                  <a:lnTo>
                    <a:pt x="783" y="364"/>
                  </a:lnTo>
                  <a:lnTo>
                    <a:pt x="769" y="376"/>
                  </a:lnTo>
                  <a:lnTo>
                    <a:pt x="753" y="386"/>
                  </a:lnTo>
                  <a:lnTo>
                    <a:pt x="734" y="388"/>
                  </a:lnTo>
                  <a:lnTo>
                    <a:pt x="693" y="390"/>
                  </a:lnTo>
                  <a:lnTo>
                    <a:pt x="684" y="395"/>
                  </a:lnTo>
                  <a:lnTo>
                    <a:pt x="679" y="395"/>
                  </a:lnTo>
                  <a:lnTo>
                    <a:pt x="672" y="397"/>
                  </a:lnTo>
                  <a:lnTo>
                    <a:pt x="665" y="395"/>
                  </a:lnTo>
                  <a:lnTo>
                    <a:pt x="649" y="390"/>
                  </a:lnTo>
                  <a:lnTo>
                    <a:pt x="646" y="395"/>
                  </a:lnTo>
                  <a:lnTo>
                    <a:pt x="625" y="402"/>
                  </a:lnTo>
                  <a:lnTo>
                    <a:pt x="620" y="407"/>
                  </a:lnTo>
                  <a:lnTo>
                    <a:pt x="615" y="412"/>
                  </a:lnTo>
                  <a:lnTo>
                    <a:pt x="613" y="416"/>
                  </a:lnTo>
                  <a:lnTo>
                    <a:pt x="599" y="421"/>
                  </a:lnTo>
                  <a:lnTo>
                    <a:pt x="587" y="430"/>
                  </a:lnTo>
                  <a:lnTo>
                    <a:pt x="580" y="435"/>
                  </a:lnTo>
                  <a:lnTo>
                    <a:pt x="559" y="435"/>
                  </a:lnTo>
                  <a:lnTo>
                    <a:pt x="552" y="435"/>
                  </a:lnTo>
                  <a:lnTo>
                    <a:pt x="552" y="435"/>
                  </a:lnTo>
                  <a:lnTo>
                    <a:pt x="552" y="435"/>
                  </a:lnTo>
                  <a:lnTo>
                    <a:pt x="552" y="433"/>
                  </a:lnTo>
                  <a:lnTo>
                    <a:pt x="547" y="430"/>
                  </a:lnTo>
                  <a:lnTo>
                    <a:pt x="533" y="430"/>
                  </a:lnTo>
                  <a:lnTo>
                    <a:pt x="521" y="426"/>
                  </a:lnTo>
                  <a:lnTo>
                    <a:pt x="509" y="419"/>
                  </a:lnTo>
                  <a:lnTo>
                    <a:pt x="497" y="416"/>
                  </a:lnTo>
                  <a:lnTo>
                    <a:pt x="495" y="414"/>
                  </a:lnTo>
                  <a:lnTo>
                    <a:pt x="492" y="409"/>
                  </a:lnTo>
                  <a:lnTo>
                    <a:pt x="490" y="404"/>
                  </a:lnTo>
                  <a:lnTo>
                    <a:pt x="490" y="397"/>
                  </a:lnTo>
                  <a:lnTo>
                    <a:pt x="481" y="393"/>
                  </a:lnTo>
                  <a:lnTo>
                    <a:pt x="440" y="402"/>
                  </a:lnTo>
                  <a:lnTo>
                    <a:pt x="433" y="390"/>
                  </a:lnTo>
                  <a:lnTo>
                    <a:pt x="433" y="388"/>
                  </a:lnTo>
                  <a:lnTo>
                    <a:pt x="431" y="374"/>
                  </a:lnTo>
                  <a:lnTo>
                    <a:pt x="429" y="371"/>
                  </a:lnTo>
                  <a:lnTo>
                    <a:pt x="414" y="364"/>
                  </a:lnTo>
                  <a:lnTo>
                    <a:pt x="412" y="364"/>
                  </a:lnTo>
                  <a:lnTo>
                    <a:pt x="412" y="359"/>
                  </a:lnTo>
                  <a:lnTo>
                    <a:pt x="412" y="357"/>
                  </a:lnTo>
                  <a:lnTo>
                    <a:pt x="410" y="357"/>
                  </a:lnTo>
                  <a:lnTo>
                    <a:pt x="407" y="357"/>
                  </a:lnTo>
                  <a:lnTo>
                    <a:pt x="402" y="362"/>
                  </a:lnTo>
                  <a:lnTo>
                    <a:pt x="398" y="364"/>
                  </a:lnTo>
                  <a:lnTo>
                    <a:pt x="393" y="367"/>
                  </a:lnTo>
                  <a:lnTo>
                    <a:pt x="391" y="369"/>
                  </a:lnTo>
                  <a:lnTo>
                    <a:pt x="384" y="367"/>
                  </a:lnTo>
                  <a:lnTo>
                    <a:pt x="384" y="376"/>
                  </a:lnTo>
                  <a:lnTo>
                    <a:pt x="376" y="381"/>
                  </a:lnTo>
                  <a:lnTo>
                    <a:pt x="367" y="383"/>
                  </a:lnTo>
                  <a:lnTo>
                    <a:pt x="360" y="383"/>
                  </a:lnTo>
                  <a:lnTo>
                    <a:pt x="348" y="381"/>
                  </a:lnTo>
                  <a:lnTo>
                    <a:pt x="343" y="381"/>
                  </a:lnTo>
                  <a:lnTo>
                    <a:pt x="341" y="381"/>
                  </a:lnTo>
                  <a:lnTo>
                    <a:pt x="336" y="386"/>
                  </a:lnTo>
                  <a:lnTo>
                    <a:pt x="336" y="388"/>
                  </a:lnTo>
                  <a:lnTo>
                    <a:pt x="339" y="393"/>
                  </a:lnTo>
                  <a:lnTo>
                    <a:pt x="329" y="404"/>
                  </a:lnTo>
                  <a:lnTo>
                    <a:pt x="329" y="409"/>
                  </a:lnTo>
                  <a:lnTo>
                    <a:pt x="334" y="412"/>
                  </a:lnTo>
                  <a:lnTo>
                    <a:pt x="334" y="416"/>
                  </a:lnTo>
                  <a:lnTo>
                    <a:pt x="336" y="421"/>
                  </a:lnTo>
                  <a:lnTo>
                    <a:pt x="336" y="423"/>
                  </a:lnTo>
                  <a:lnTo>
                    <a:pt x="336" y="426"/>
                  </a:lnTo>
                  <a:lnTo>
                    <a:pt x="334" y="428"/>
                  </a:lnTo>
                  <a:lnTo>
                    <a:pt x="324" y="440"/>
                  </a:lnTo>
                  <a:lnTo>
                    <a:pt x="298" y="456"/>
                  </a:lnTo>
                  <a:lnTo>
                    <a:pt x="284" y="461"/>
                  </a:lnTo>
                  <a:lnTo>
                    <a:pt x="272" y="456"/>
                  </a:lnTo>
                  <a:lnTo>
                    <a:pt x="272" y="452"/>
                  </a:lnTo>
                  <a:lnTo>
                    <a:pt x="268" y="449"/>
                  </a:lnTo>
                  <a:lnTo>
                    <a:pt x="258" y="447"/>
                  </a:lnTo>
                  <a:lnTo>
                    <a:pt x="253" y="445"/>
                  </a:lnTo>
                  <a:lnTo>
                    <a:pt x="244" y="428"/>
                  </a:lnTo>
                  <a:lnTo>
                    <a:pt x="232" y="412"/>
                  </a:lnTo>
                  <a:lnTo>
                    <a:pt x="230" y="404"/>
                  </a:lnTo>
                  <a:lnTo>
                    <a:pt x="225" y="404"/>
                  </a:lnTo>
                  <a:lnTo>
                    <a:pt x="223" y="404"/>
                  </a:lnTo>
                  <a:lnTo>
                    <a:pt x="220" y="400"/>
                  </a:lnTo>
                  <a:lnTo>
                    <a:pt x="216" y="409"/>
                  </a:lnTo>
                  <a:lnTo>
                    <a:pt x="220" y="419"/>
                  </a:lnTo>
                  <a:lnTo>
                    <a:pt x="220" y="428"/>
                  </a:lnTo>
                  <a:lnTo>
                    <a:pt x="216" y="435"/>
                  </a:lnTo>
                  <a:lnTo>
                    <a:pt x="211" y="435"/>
                  </a:lnTo>
                  <a:lnTo>
                    <a:pt x="206" y="435"/>
                  </a:lnTo>
                  <a:lnTo>
                    <a:pt x="201" y="435"/>
                  </a:lnTo>
                  <a:lnTo>
                    <a:pt x="199" y="440"/>
                  </a:lnTo>
                  <a:lnTo>
                    <a:pt x="199" y="447"/>
                  </a:lnTo>
                  <a:lnTo>
                    <a:pt x="194" y="452"/>
                  </a:lnTo>
                  <a:lnTo>
                    <a:pt x="187" y="461"/>
                  </a:lnTo>
                  <a:lnTo>
                    <a:pt x="175" y="459"/>
                  </a:lnTo>
                  <a:lnTo>
                    <a:pt x="168" y="468"/>
                  </a:lnTo>
                  <a:lnTo>
                    <a:pt x="161" y="478"/>
                  </a:lnTo>
                  <a:lnTo>
                    <a:pt x="152" y="485"/>
                  </a:lnTo>
                  <a:lnTo>
                    <a:pt x="154" y="487"/>
                  </a:lnTo>
                  <a:lnTo>
                    <a:pt x="156" y="494"/>
                  </a:lnTo>
                  <a:lnTo>
                    <a:pt x="154" y="501"/>
                  </a:lnTo>
                  <a:lnTo>
                    <a:pt x="154" y="513"/>
                  </a:lnTo>
                  <a:lnTo>
                    <a:pt x="149" y="530"/>
                  </a:lnTo>
                  <a:lnTo>
                    <a:pt x="147" y="530"/>
                  </a:lnTo>
                  <a:lnTo>
                    <a:pt x="147" y="532"/>
                  </a:lnTo>
                  <a:lnTo>
                    <a:pt x="149" y="535"/>
                  </a:lnTo>
                  <a:lnTo>
                    <a:pt x="149" y="537"/>
                  </a:lnTo>
                  <a:lnTo>
                    <a:pt x="154" y="542"/>
                  </a:lnTo>
                  <a:lnTo>
                    <a:pt x="154" y="544"/>
                  </a:lnTo>
                  <a:lnTo>
                    <a:pt x="154" y="549"/>
                  </a:lnTo>
                  <a:lnTo>
                    <a:pt x="154" y="556"/>
                  </a:lnTo>
                  <a:lnTo>
                    <a:pt x="154" y="556"/>
                  </a:lnTo>
                  <a:lnTo>
                    <a:pt x="152" y="568"/>
                  </a:lnTo>
                  <a:lnTo>
                    <a:pt x="154" y="570"/>
                  </a:lnTo>
                  <a:lnTo>
                    <a:pt x="152" y="570"/>
                  </a:lnTo>
                  <a:lnTo>
                    <a:pt x="147" y="575"/>
                  </a:lnTo>
                  <a:lnTo>
                    <a:pt x="147" y="572"/>
                  </a:lnTo>
                  <a:lnTo>
                    <a:pt x="142" y="577"/>
                  </a:lnTo>
                  <a:lnTo>
                    <a:pt x="142" y="582"/>
                  </a:lnTo>
                  <a:lnTo>
                    <a:pt x="145" y="587"/>
                  </a:lnTo>
                  <a:lnTo>
                    <a:pt x="149" y="591"/>
                  </a:lnTo>
                  <a:lnTo>
                    <a:pt x="154" y="596"/>
                  </a:lnTo>
                  <a:lnTo>
                    <a:pt x="156" y="601"/>
                  </a:lnTo>
                  <a:lnTo>
                    <a:pt x="156" y="606"/>
                  </a:lnTo>
                  <a:lnTo>
                    <a:pt x="159" y="613"/>
                  </a:lnTo>
                  <a:lnTo>
                    <a:pt x="164" y="620"/>
                  </a:lnTo>
                  <a:lnTo>
                    <a:pt x="168" y="627"/>
                  </a:lnTo>
                  <a:lnTo>
                    <a:pt x="175" y="634"/>
                  </a:lnTo>
                  <a:lnTo>
                    <a:pt x="182" y="636"/>
                  </a:lnTo>
                  <a:lnTo>
                    <a:pt x="194" y="634"/>
                  </a:lnTo>
                  <a:lnTo>
                    <a:pt x="199" y="634"/>
                  </a:lnTo>
                  <a:lnTo>
                    <a:pt x="206" y="641"/>
                  </a:lnTo>
                  <a:lnTo>
                    <a:pt x="223" y="662"/>
                  </a:lnTo>
                  <a:lnTo>
                    <a:pt x="232" y="667"/>
                  </a:lnTo>
                  <a:lnTo>
                    <a:pt x="244" y="667"/>
                  </a:lnTo>
                  <a:lnTo>
                    <a:pt x="272" y="658"/>
                  </a:lnTo>
                  <a:lnTo>
                    <a:pt x="298" y="653"/>
                  </a:lnTo>
                  <a:lnTo>
                    <a:pt x="324" y="650"/>
                  </a:lnTo>
                  <a:lnTo>
                    <a:pt x="336" y="653"/>
                  </a:lnTo>
                  <a:lnTo>
                    <a:pt x="346" y="662"/>
                  </a:lnTo>
                  <a:lnTo>
                    <a:pt x="348" y="665"/>
                  </a:lnTo>
                  <a:lnTo>
                    <a:pt x="350" y="672"/>
                  </a:lnTo>
                  <a:lnTo>
                    <a:pt x="353" y="677"/>
                  </a:lnTo>
                  <a:lnTo>
                    <a:pt x="358" y="679"/>
                  </a:lnTo>
                  <a:lnTo>
                    <a:pt x="360" y="677"/>
                  </a:lnTo>
                  <a:lnTo>
                    <a:pt x="365" y="674"/>
                  </a:lnTo>
                  <a:lnTo>
                    <a:pt x="407" y="672"/>
                  </a:lnTo>
                  <a:lnTo>
                    <a:pt x="407" y="674"/>
                  </a:lnTo>
                  <a:lnTo>
                    <a:pt x="412" y="679"/>
                  </a:lnTo>
                  <a:lnTo>
                    <a:pt x="414" y="679"/>
                  </a:lnTo>
                  <a:lnTo>
                    <a:pt x="419" y="681"/>
                  </a:lnTo>
                  <a:lnTo>
                    <a:pt x="421" y="681"/>
                  </a:lnTo>
                  <a:lnTo>
                    <a:pt x="426" y="686"/>
                  </a:lnTo>
                  <a:lnTo>
                    <a:pt x="433" y="691"/>
                  </a:lnTo>
                  <a:lnTo>
                    <a:pt x="436" y="691"/>
                  </a:lnTo>
                  <a:lnTo>
                    <a:pt x="445" y="705"/>
                  </a:lnTo>
                  <a:lnTo>
                    <a:pt x="450" y="707"/>
                  </a:lnTo>
                  <a:lnTo>
                    <a:pt x="455" y="707"/>
                  </a:lnTo>
                  <a:lnTo>
                    <a:pt x="457" y="710"/>
                  </a:lnTo>
                  <a:lnTo>
                    <a:pt x="464" y="714"/>
                  </a:lnTo>
                  <a:lnTo>
                    <a:pt x="481" y="721"/>
                  </a:lnTo>
                  <a:lnTo>
                    <a:pt x="499" y="731"/>
                  </a:lnTo>
                  <a:lnTo>
                    <a:pt x="509" y="736"/>
                  </a:lnTo>
                  <a:lnTo>
                    <a:pt x="523" y="738"/>
                  </a:lnTo>
                  <a:lnTo>
                    <a:pt x="537" y="738"/>
                  </a:lnTo>
                  <a:lnTo>
                    <a:pt x="549" y="740"/>
                  </a:lnTo>
                  <a:lnTo>
                    <a:pt x="561" y="745"/>
                  </a:lnTo>
                  <a:lnTo>
                    <a:pt x="592" y="769"/>
                  </a:lnTo>
                  <a:lnTo>
                    <a:pt x="604" y="774"/>
                  </a:lnTo>
                  <a:lnTo>
                    <a:pt x="618" y="778"/>
                  </a:lnTo>
                  <a:lnTo>
                    <a:pt x="632" y="778"/>
                  </a:lnTo>
                  <a:lnTo>
                    <a:pt x="644" y="781"/>
                  </a:lnTo>
                  <a:lnTo>
                    <a:pt x="667" y="792"/>
                  </a:lnTo>
                  <a:lnTo>
                    <a:pt x="682" y="792"/>
                  </a:lnTo>
                  <a:lnTo>
                    <a:pt x="686" y="790"/>
                  </a:lnTo>
                  <a:lnTo>
                    <a:pt x="691" y="785"/>
                  </a:lnTo>
                  <a:lnTo>
                    <a:pt x="693" y="785"/>
                  </a:lnTo>
                  <a:lnTo>
                    <a:pt x="731" y="776"/>
                  </a:lnTo>
                  <a:lnTo>
                    <a:pt x="743" y="776"/>
                  </a:lnTo>
                  <a:lnTo>
                    <a:pt x="774" y="783"/>
                  </a:lnTo>
                  <a:lnTo>
                    <a:pt x="798" y="795"/>
                  </a:lnTo>
                  <a:lnTo>
                    <a:pt x="833" y="818"/>
                  </a:lnTo>
                  <a:lnTo>
                    <a:pt x="843" y="828"/>
                  </a:lnTo>
                  <a:lnTo>
                    <a:pt x="878" y="882"/>
                  </a:lnTo>
                  <a:lnTo>
                    <a:pt x="883" y="887"/>
                  </a:lnTo>
                  <a:lnTo>
                    <a:pt x="911" y="887"/>
                  </a:lnTo>
                  <a:lnTo>
                    <a:pt x="916" y="885"/>
                  </a:lnTo>
                  <a:lnTo>
                    <a:pt x="923" y="889"/>
                  </a:lnTo>
                  <a:lnTo>
                    <a:pt x="942" y="892"/>
                  </a:lnTo>
                  <a:lnTo>
                    <a:pt x="947" y="897"/>
                  </a:lnTo>
                  <a:lnTo>
                    <a:pt x="954" y="904"/>
                  </a:lnTo>
                  <a:lnTo>
                    <a:pt x="973" y="901"/>
                  </a:lnTo>
                  <a:lnTo>
                    <a:pt x="980" y="906"/>
                  </a:lnTo>
                  <a:lnTo>
                    <a:pt x="984" y="904"/>
                  </a:lnTo>
                  <a:lnTo>
                    <a:pt x="984" y="904"/>
                  </a:lnTo>
                  <a:lnTo>
                    <a:pt x="987" y="908"/>
                  </a:lnTo>
                  <a:lnTo>
                    <a:pt x="1006" y="892"/>
                  </a:lnTo>
                  <a:lnTo>
                    <a:pt x="1018" y="889"/>
                  </a:lnTo>
                  <a:lnTo>
                    <a:pt x="1032" y="892"/>
                  </a:lnTo>
                  <a:lnTo>
                    <a:pt x="1046" y="897"/>
                  </a:lnTo>
                  <a:lnTo>
                    <a:pt x="1053" y="899"/>
                  </a:lnTo>
                  <a:lnTo>
                    <a:pt x="1058" y="897"/>
                  </a:lnTo>
                  <a:lnTo>
                    <a:pt x="1058" y="894"/>
                  </a:lnTo>
                  <a:lnTo>
                    <a:pt x="1060" y="892"/>
                  </a:lnTo>
                  <a:lnTo>
                    <a:pt x="1065" y="892"/>
                  </a:lnTo>
                  <a:lnTo>
                    <a:pt x="1070" y="894"/>
                  </a:lnTo>
                  <a:lnTo>
                    <a:pt x="1074" y="897"/>
                  </a:lnTo>
                  <a:lnTo>
                    <a:pt x="1079" y="901"/>
                  </a:lnTo>
                  <a:lnTo>
                    <a:pt x="1086" y="906"/>
                  </a:lnTo>
                  <a:lnTo>
                    <a:pt x="1093" y="906"/>
                  </a:lnTo>
                  <a:lnTo>
                    <a:pt x="1100" y="904"/>
                  </a:lnTo>
                  <a:lnTo>
                    <a:pt x="1105" y="897"/>
                  </a:lnTo>
                  <a:lnTo>
                    <a:pt x="1105" y="889"/>
                  </a:lnTo>
                  <a:lnTo>
                    <a:pt x="1096" y="866"/>
                  </a:lnTo>
                  <a:lnTo>
                    <a:pt x="1086" y="854"/>
                  </a:lnTo>
                  <a:lnTo>
                    <a:pt x="1084" y="847"/>
                  </a:lnTo>
                  <a:lnTo>
                    <a:pt x="1086" y="842"/>
                  </a:lnTo>
                  <a:lnTo>
                    <a:pt x="1086" y="837"/>
                  </a:lnTo>
                  <a:lnTo>
                    <a:pt x="1096" y="790"/>
                  </a:lnTo>
                  <a:lnTo>
                    <a:pt x="1100" y="781"/>
                  </a:lnTo>
                  <a:lnTo>
                    <a:pt x="1108" y="776"/>
                  </a:lnTo>
                  <a:lnTo>
                    <a:pt x="1112" y="774"/>
                  </a:lnTo>
                  <a:lnTo>
                    <a:pt x="1117" y="769"/>
                  </a:lnTo>
                  <a:lnTo>
                    <a:pt x="1122" y="764"/>
                  </a:lnTo>
                  <a:lnTo>
                    <a:pt x="1129" y="764"/>
                  </a:lnTo>
                  <a:lnTo>
                    <a:pt x="1129" y="759"/>
                  </a:lnTo>
                  <a:lnTo>
                    <a:pt x="1126" y="757"/>
                  </a:lnTo>
                  <a:lnTo>
                    <a:pt x="1126" y="757"/>
                  </a:lnTo>
                  <a:lnTo>
                    <a:pt x="1131" y="755"/>
                  </a:lnTo>
                  <a:lnTo>
                    <a:pt x="1126" y="752"/>
                  </a:lnTo>
                  <a:lnTo>
                    <a:pt x="1138" y="743"/>
                  </a:lnTo>
                  <a:lnTo>
                    <a:pt x="1141" y="743"/>
                  </a:lnTo>
                  <a:lnTo>
                    <a:pt x="1143" y="743"/>
                  </a:lnTo>
                  <a:lnTo>
                    <a:pt x="1145" y="745"/>
                  </a:lnTo>
                  <a:lnTo>
                    <a:pt x="1148" y="743"/>
                  </a:lnTo>
                  <a:lnTo>
                    <a:pt x="1145" y="736"/>
                  </a:lnTo>
                  <a:lnTo>
                    <a:pt x="1143" y="731"/>
                  </a:lnTo>
                  <a:lnTo>
                    <a:pt x="1138" y="731"/>
                  </a:lnTo>
                  <a:lnTo>
                    <a:pt x="1134" y="733"/>
                  </a:lnTo>
                  <a:lnTo>
                    <a:pt x="1129" y="731"/>
                  </a:lnTo>
                  <a:lnTo>
                    <a:pt x="1129" y="726"/>
                  </a:lnTo>
                  <a:lnTo>
                    <a:pt x="1129" y="721"/>
                  </a:lnTo>
                  <a:lnTo>
                    <a:pt x="1134" y="724"/>
                  </a:lnTo>
                  <a:lnTo>
                    <a:pt x="1136" y="714"/>
                  </a:lnTo>
                  <a:lnTo>
                    <a:pt x="1131" y="707"/>
                  </a:lnTo>
                  <a:lnTo>
                    <a:pt x="1126" y="705"/>
                  </a:lnTo>
                  <a:lnTo>
                    <a:pt x="1119" y="707"/>
                  </a:lnTo>
                  <a:lnTo>
                    <a:pt x="1112" y="705"/>
                  </a:lnTo>
                  <a:lnTo>
                    <a:pt x="1108" y="698"/>
                  </a:lnTo>
                  <a:lnTo>
                    <a:pt x="1105" y="693"/>
                  </a:lnTo>
                  <a:lnTo>
                    <a:pt x="1110" y="691"/>
                  </a:lnTo>
                  <a:lnTo>
                    <a:pt x="1110" y="688"/>
                  </a:lnTo>
                  <a:lnTo>
                    <a:pt x="1105" y="686"/>
                  </a:lnTo>
                  <a:lnTo>
                    <a:pt x="1100" y="691"/>
                  </a:lnTo>
                  <a:lnTo>
                    <a:pt x="1091" y="684"/>
                  </a:lnTo>
                  <a:lnTo>
                    <a:pt x="1086" y="672"/>
                  </a:lnTo>
                  <a:lnTo>
                    <a:pt x="1089" y="662"/>
                  </a:lnTo>
                  <a:lnTo>
                    <a:pt x="1086" y="658"/>
                  </a:lnTo>
                  <a:lnTo>
                    <a:pt x="1091" y="653"/>
                  </a:lnTo>
                  <a:lnTo>
                    <a:pt x="1093" y="653"/>
                  </a:lnTo>
                  <a:lnTo>
                    <a:pt x="1096" y="655"/>
                  </a:lnTo>
                  <a:lnTo>
                    <a:pt x="1096" y="662"/>
                  </a:lnTo>
                  <a:lnTo>
                    <a:pt x="1098" y="658"/>
                  </a:lnTo>
                  <a:lnTo>
                    <a:pt x="1100" y="653"/>
                  </a:lnTo>
                  <a:lnTo>
                    <a:pt x="1103" y="650"/>
                  </a:lnTo>
                  <a:lnTo>
                    <a:pt x="1110" y="655"/>
                  </a:lnTo>
                  <a:lnTo>
                    <a:pt x="1105" y="646"/>
                  </a:lnTo>
                  <a:lnTo>
                    <a:pt x="1098" y="639"/>
                  </a:lnTo>
                  <a:lnTo>
                    <a:pt x="1091" y="636"/>
                  </a:lnTo>
                  <a:lnTo>
                    <a:pt x="1079" y="636"/>
                  </a:lnTo>
                  <a:lnTo>
                    <a:pt x="1053" y="627"/>
                  </a:lnTo>
                  <a:lnTo>
                    <a:pt x="1051" y="624"/>
                  </a:lnTo>
                  <a:lnTo>
                    <a:pt x="1048" y="620"/>
                  </a:lnTo>
                  <a:lnTo>
                    <a:pt x="1046" y="613"/>
                  </a:lnTo>
                  <a:lnTo>
                    <a:pt x="1039" y="572"/>
                  </a:lnTo>
                  <a:lnTo>
                    <a:pt x="1037" y="563"/>
                  </a:lnTo>
                  <a:lnTo>
                    <a:pt x="1039" y="556"/>
                  </a:lnTo>
                  <a:lnTo>
                    <a:pt x="1041" y="544"/>
                  </a:lnTo>
                  <a:lnTo>
                    <a:pt x="1055" y="523"/>
                  </a:lnTo>
                  <a:lnTo>
                    <a:pt x="1058" y="506"/>
                  </a:lnTo>
                  <a:lnTo>
                    <a:pt x="1058" y="497"/>
                  </a:lnTo>
                  <a:lnTo>
                    <a:pt x="1060" y="483"/>
                  </a:lnTo>
                  <a:lnTo>
                    <a:pt x="1058" y="475"/>
                  </a:lnTo>
                  <a:lnTo>
                    <a:pt x="1060" y="471"/>
                  </a:lnTo>
                  <a:lnTo>
                    <a:pt x="1063" y="466"/>
                  </a:lnTo>
                  <a:lnTo>
                    <a:pt x="1063" y="461"/>
                  </a:lnTo>
                  <a:lnTo>
                    <a:pt x="1063" y="456"/>
                  </a:lnTo>
                  <a:lnTo>
                    <a:pt x="1058" y="449"/>
                  </a:lnTo>
                  <a:lnTo>
                    <a:pt x="1055" y="445"/>
                  </a:lnTo>
                  <a:lnTo>
                    <a:pt x="1058" y="438"/>
                  </a:lnTo>
                  <a:lnTo>
                    <a:pt x="1065" y="421"/>
                  </a:lnTo>
                  <a:lnTo>
                    <a:pt x="1072" y="414"/>
                  </a:lnTo>
                  <a:lnTo>
                    <a:pt x="1077" y="404"/>
                  </a:lnTo>
                  <a:lnTo>
                    <a:pt x="1079" y="390"/>
                  </a:lnTo>
                  <a:lnTo>
                    <a:pt x="1100" y="338"/>
                  </a:lnTo>
                  <a:lnTo>
                    <a:pt x="1129" y="284"/>
                  </a:lnTo>
                  <a:lnTo>
                    <a:pt x="1134" y="262"/>
                  </a:lnTo>
                  <a:lnTo>
                    <a:pt x="1145" y="232"/>
                  </a:lnTo>
                  <a:lnTo>
                    <a:pt x="1141" y="234"/>
                  </a:lnTo>
                  <a:lnTo>
                    <a:pt x="1141" y="227"/>
                  </a:lnTo>
                  <a:lnTo>
                    <a:pt x="1141" y="222"/>
                  </a:lnTo>
                  <a:close/>
                  <a:moveTo>
                    <a:pt x="111" y="532"/>
                  </a:moveTo>
                  <a:lnTo>
                    <a:pt x="111" y="532"/>
                  </a:lnTo>
                  <a:lnTo>
                    <a:pt x="116" y="532"/>
                  </a:lnTo>
                  <a:lnTo>
                    <a:pt x="111" y="537"/>
                  </a:lnTo>
                  <a:lnTo>
                    <a:pt x="107" y="537"/>
                  </a:lnTo>
                  <a:lnTo>
                    <a:pt x="102" y="537"/>
                  </a:lnTo>
                  <a:lnTo>
                    <a:pt x="97" y="535"/>
                  </a:lnTo>
                  <a:lnTo>
                    <a:pt x="93" y="537"/>
                  </a:lnTo>
                  <a:lnTo>
                    <a:pt x="90" y="537"/>
                  </a:lnTo>
                  <a:lnTo>
                    <a:pt x="85" y="535"/>
                  </a:lnTo>
                  <a:lnTo>
                    <a:pt x="83" y="530"/>
                  </a:lnTo>
                  <a:lnTo>
                    <a:pt x="88" y="530"/>
                  </a:lnTo>
                  <a:lnTo>
                    <a:pt x="90" y="527"/>
                  </a:lnTo>
                  <a:lnTo>
                    <a:pt x="93" y="525"/>
                  </a:lnTo>
                  <a:lnTo>
                    <a:pt x="97" y="525"/>
                  </a:lnTo>
                  <a:lnTo>
                    <a:pt x="100" y="527"/>
                  </a:lnTo>
                  <a:lnTo>
                    <a:pt x="104" y="530"/>
                  </a:lnTo>
                  <a:lnTo>
                    <a:pt x="111" y="532"/>
                  </a:lnTo>
                  <a:close/>
                </a:path>
              </a:pathLst>
            </a:custGeom>
            <a:solidFill>
              <a:schemeClr val="accent1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1" name="Freeform 33">
              <a:extLst>
                <a:ext uri="{FF2B5EF4-FFF2-40B4-BE49-F238E27FC236}">
                  <a16:creationId xmlns:a16="http://schemas.microsoft.com/office/drawing/2014/main" id="{2F2D2C2C-86CD-43D7-8D4F-3DB8F5015E1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5344" y="2943163"/>
              <a:ext cx="614159" cy="576766"/>
            </a:xfrm>
            <a:custGeom>
              <a:avLst/>
              <a:gdLst>
                <a:gd name="T0" fmla="*/ 263 w 542"/>
                <a:gd name="T1" fmla="*/ 80 h 509"/>
                <a:gd name="T2" fmla="*/ 404 w 542"/>
                <a:gd name="T3" fmla="*/ 196 h 509"/>
                <a:gd name="T4" fmla="*/ 520 w 542"/>
                <a:gd name="T5" fmla="*/ 267 h 509"/>
                <a:gd name="T6" fmla="*/ 542 w 542"/>
                <a:gd name="T7" fmla="*/ 305 h 509"/>
                <a:gd name="T8" fmla="*/ 539 w 542"/>
                <a:gd name="T9" fmla="*/ 324 h 509"/>
                <a:gd name="T10" fmla="*/ 513 w 542"/>
                <a:gd name="T11" fmla="*/ 364 h 509"/>
                <a:gd name="T12" fmla="*/ 499 w 542"/>
                <a:gd name="T13" fmla="*/ 402 h 509"/>
                <a:gd name="T14" fmla="*/ 473 w 542"/>
                <a:gd name="T15" fmla="*/ 445 h 509"/>
                <a:gd name="T16" fmla="*/ 466 w 542"/>
                <a:gd name="T17" fmla="*/ 440 h 509"/>
                <a:gd name="T18" fmla="*/ 457 w 542"/>
                <a:gd name="T19" fmla="*/ 428 h 509"/>
                <a:gd name="T20" fmla="*/ 452 w 542"/>
                <a:gd name="T21" fmla="*/ 416 h 509"/>
                <a:gd name="T22" fmla="*/ 430 w 542"/>
                <a:gd name="T23" fmla="*/ 412 h 509"/>
                <a:gd name="T24" fmla="*/ 419 w 542"/>
                <a:gd name="T25" fmla="*/ 404 h 509"/>
                <a:gd name="T26" fmla="*/ 404 w 542"/>
                <a:gd name="T27" fmla="*/ 400 h 509"/>
                <a:gd name="T28" fmla="*/ 386 w 542"/>
                <a:gd name="T29" fmla="*/ 423 h 509"/>
                <a:gd name="T30" fmla="*/ 367 w 542"/>
                <a:gd name="T31" fmla="*/ 442 h 509"/>
                <a:gd name="T32" fmla="*/ 378 w 542"/>
                <a:gd name="T33" fmla="*/ 457 h 509"/>
                <a:gd name="T34" fmla="*/ 383 w 542"/>
                <a:gd name="T35" fmla="*/ 464 h 509"/>
                <a:gd name="T36" fmla="*/ 357 w 542"/>
                <a:gd name="T37" fmla="*/ 485 h 509"/>
                <a:gd name="T38" fmla="*/ 336 w 542"/>
                <a:gd name="T39" fmla="*/ 501 h 509"/>
                <a:gd name="T40" fmla="*/ 291 w 542"/>
                <a:gd name="T41" fmla="*/ 494 h 509"/>
                <a:gd name="T42" fmla="*/ 263 w 542"/>
                <a:gd name="T43" fmla="*/ 490 h 509"/>
                <a:gd name="T44" fmla="*/ 248 w 542"/>
                <a:gd name="T45" fmla="*/ 490 h 509"/>
                <a:gd name="T46" fmla="*/ 218 w 542"/>
                <a:gd name="T47" fmla="*/ 473 h 509"/>
                <a:gd name="T48" fmla="*/ 196 w 542"/>
                <a:gd name="T49" fmla="*/ 494 h 509"/>
                <a:gd name="T50" fmla="*/ 177 w 542"/>
                <a:gd name="T51" fmla="*/ 494 h 509"/>
                <a:gd name="T52" fmla="*/ 137 w 542"/>
                <a:gd name="T53" fmla="*/ 478 h 509"/>
                <a:gd name="T54" fmla="*/ 123 w 542"/>
                <a:gd name="T55" fmla="*/ 478 h 509"/>
                <a:gd name="T56" fmla="*/ 123 w 542"/>
                <a:gd name="T57" fmla="*/ 454 h 509"/>
                <a:gd name="T58" fmla="*/ 113 w 542"/>
                <a:gd name="T59" fmla="*/ 442 h 509"/>
                <a:gd name="T60" fmla="*/ 31 w 542"/>
                <a:gd name="T61" fmla="*/ 412 h 509"/>
                <a:gd name="T62" fmla="*/ 9 w 542"/>
                <a:gd name="T63" fmla="*/ 412 h 509"/>
                <a:gd name="T64" fmla="*/ 0 w 542"/>
                <a:gd name="T65" fmla="*/ 381 h 509"/>
                <a:gd name="T66" fmla="*/ 19 w 542"/>
                <a:gd name="T67" fmla="*/ 350 h 509"/>
                <a:gd name="T68" fmla="*/ 59 w 542"/>
                <a:gd name="T69" fmla="*/ 360 h 509"/>
                <a:gd name="T70" fmla="*/ 76 w 542"/>
                <a:gd name="T71" fmla="*/ 355 h 509"/>
                <a:gd name="T72" fmla="*/ 87 w 542"/>
                <a:gd name="T73" fmla="*/ 352 h 509"/>
                <a:gd name="T74" fmla="*/ 85 w 542"/>
                <a:gd name="T75" fmla="*/ 341 h 509"/>
                <a:gd name="T76" fmla="*/ 99 w 542"/>
                <a:gd name="T77" fmla="*/ 329 h 509"/>
                <a:gd name="T78" fmla="*/ 85 w 542"/>
                <a:gd name="T79" fmla="*/ 324 h 509"/>
                <a:gd name="T80" fmla="*/ 76 w 542"/>
                <a:gd name="T81" fmla="*/ 317 h 509"/>
                <a:gd name="T82" fmla="*/ 64 w 542"/>
                <a:gd name="T83" fmla="*/ 305 h 509"/>
                <a:gd name="T84" fmla="*/ 47 w 542"/>
                <a:gd name="T85" fmla="*/ 284 h 509"/>
                <a:gd name="T86" fmla="*/ 28 w 542"/>
                <a:gd name="T87" fmla="*/ 274 h 509"/>
                <a:gd name="T88" fmla="*/ 31 w 542"/>
                <a:gd name="T89" fmla="*/ 248 h 509"/>
                <a:gd name="T90" fmla="*/ 16 w 542"/>
                <a:gd name="T91" fmla="*/ 241 h 509"/>
                <a:gd name="T92" fmla="*/ 19 w 542"/>
                <a:gd name="T93" fmla="*/ 222 h 509"/>
                <a:gd name="T94" fmla="*/ 21 w 542"/>
                <a:gd name="T95" fmla="*/ 208 h 509"/>
                <a:gd name="T96" fmla="*/ 12 w 542"/>
                <a:gd name="T97" fmla="*/ 199 h 509"/>
                <a:gd name="T98" fmla="*/ 12 w 542"/>
                <a:gd name="T99" fmla="*/ 187 h 509"/>
                <a:gd name="T100" fmla="*/ 21 w 542"/>
                <a:gd name="T101" fmla="*/ 170 h 509"/>
                <a:gd name="T102" fmla="*/ 45 w 542"/>
                <a:gd name="T103" fmla="*/ 170 h 509"/>
                <a:gd name="T104" fmla="*/ 68 w 542"/>
                <a:gd name="T105" fmla="*/ 168 h 509"/>
                <a:gd name="T106" fmla="*/ 76 w 542"/>
                <a:gd name="T107" fmla="*/ 135 h 509"/>
                <a:gd name="T108" fmla="*/ 64 w 542"/>
                <a:gd name="T109" fmla="*/ 130 h 509"/>
                <a:gd name="T110" fmla="*/ 87 w 542"/>
                <a:gd name="T111" fmla="*/ 109 h 509"/>
                <a:gd name="T112" fmla="*/ 102 w 542"/>
                <a:gd name="T113" fmla="*/ 92 h 509"/>
                <a:gd name="T114" fmla="*/ 104 w 542"/>
                <a:gd name="T115" fmla="*/ 78 h 509"/>
                <a:gd name="T116" fmla="*/ 116 w 542"/>
                <a:gd name="T117" fmla="*/ 57 h 509"/>
                <a:gd name="T118" fmla="*/ 128 w 542"/>
                <a:gd name="T119" fmla="*/ 59 h 509"/>
                <a:gd name="T120" fmla="*/ 154 w 542"/>
                <a:gd name="T121" fmla="*/ 50 h 509"/>
                <a:gd name="T122" fmla="*/ 161 w 542"/>
                <a:gd name="T123" fmla="*/ 35 h 509"/>
                <a:gd name="T124" fmla="*/ 177 w 542"/>
                <a:gd name="T125" fmla="*/ 21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42" h="509">
                  <a:moveTo>
                    <a:pt x="215" y="2"/>
                  </a:moveTo>
                  <a:lnTo>
                    <a:pt x="215" y="2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239" y="40"/>
                  </a:lnTo>
                  <a:lnTo>
                    <a:pt x="255" y="69"/>
                  </a:lnTo>
                  <a:lnTo>
                    <a:pt x="263" y="80"/>
                  </a:lnTo>
                  <a:lnTo>
                    <a:pt x="286" y="109"/>
                  </a:lnTo>
                  <a:lnTo>
                    <a:pt x="291" y="113"/>
                  </a:lnTo>
                  <a:lnTo>
                    <a:pt x="293" y="118"/>
                  </a:lnTo>
                  <a:lnTo>
                    <a:pt x="345" y="166"/>
                  </a:lnTo>
                  <a:lnTo>
                    <a:pt x="369" y="177"/>
                  </a:lnTo>
                  <a:lnTo>
                    <a:pt x="393" y="189"/>
                  </a:lnTo>
                  <a:lnTo>
                    <a:pt x="404" y="196"/>
                  </a:lnTo>
                  <a:lnTo>
                    <a:pt x="421" y="215"/>
                  </a:lnTo>
                  <a:lnTo>
                    <a:pt x="468" y="248"/>
                  </a:lnTo>
                  <a:lnTo>
                    <a:pt x="480" y="253"/>
                  </a:lnTo>
                  <a:lnTo>
                    <a:pt x="499" y="258"/>
                  </a:lnTo>
                  <a:lnTo>
                    <a:pt x="511" y="258"/>
                  </a:lnTo>
                  <a:lnTo>
                    <a:pt x="516" y="260"/>
                  </a:lnTo>
                  <a:lnTo>
                    <a:pt x="520" y="267"/>
                  </a:lnTo>
                  <a:lnTo>
                    <a:pt x="525" y="284"/>
                  </a:lnTo>
                  <a:lnTo>
                    <a:pt x="527" y="291"/>
                  </a:lnTo>
                  <a:lnTo>
                    <a:pt x="532" y="298"/>
                  </a:lnTo>
                  <a:lnTo>
                    <a:pt x="539" y="298"/>
                  </a:lnTo>
                  <a:lnTo>
                    <a:pt x="539" y="298"/>
                  </a:lnTo>
                  <a:lnTo>
                    <a:pt x="539" y="300"/>
                  </a:lnTo>
                  <a:lnTo>
                    <a:pt x="542" y="305"/>
                  </a:lnTo>
                  <a:lnTo>
                    <a:pt x="542" y="305"/>
                  </a:lnTo>
                  <a:lnTo>
                    <a:pt x="542" y="307"/>
                  </a:lnTo>
                  <a:lnTo>
                    <a:pt x="539" y="310"/>
                  </a:lnTo>
                  <a:lnTo>
                    <a:pt x="539" y="315"/>
                  </a:lnTo>
                  <a:lnTo>
                    <a:pt x="539" y="317"/>
                  </a:lnTo>
                  <a:lnTo>
                    <a:pt x="539" y="319"/>
                  </a:lnTo>
                  <a:lnTo>
                    <a:pt x="539" y="324"/>
                  </a:lnTo>
                  <a:lnTo>
                    <a:pt x="539" y="324"/>
                  </a:lnTo>
                  <a:lnTo>
                    <a:pt x="539" y="326"/>
                  </a:lnTo>
                  <a:lnTo>
                    <a:pt x="520" y="355"/>
                  </a:lnTo>
                  <a:lnTo>
                    <a:pt x="518" y="357"/>
                  </a:lnTo>
                  <a:lnTo>
                    <a:pt x="516" y="360"/>
                  </a:lnTo>
                  <a:lnTo>
                    <a:pt x="513" y="360"/>
                  </a:lnTo>
                  <a:lnTo>
                    <a:pt x="513" y="364"/>
                  </a:lnTo>
                  <a:lnTo>
                    <a:pt x="516" y="364"/>
                  </a:lnTo>
                  <a:lnTo>
                    <a:pt x="516" y="369"/>
                  </a:lnTo>
                  <a:lnTo>
                    <a:pt x="516" y="369"/>
                  </a:lnTo>
                  <a:lnTo>
                    <a:pt x="516" y="374"/>
                  </a:lnTo>
                  <a:lnTo>
                    <a:pt x="513" y="378"/>
                  </a:lnTo>
                  <a:lnTo>
                    <a:pt x="506" y="388"/>
                  </a:lnTo>
                  <a:lnTo>
                    <a:pt x="499" y="402"/>
                  </a:lnTo>
                  <a:lnTo>
                    <a:pt x="494" y="414"/>
                  </a:lnTo>
                  <a:lnTo>
                    <a:pt x="490" y="426"/>
                  </a:lnTo>
                  <a:lnTo>
                    <a:pt x="487" y="428"/>
                  </a:lnTo>
                  <a:lnTo>
                    <a:pt x="487" y="431"/>
                  </a:lnTo>
                  <a:lnTo>
                    <a:pt x="485" y="433"/>
                  </a:lnTo>
                  <a:lnTo>
                    <a:pt x="485" y="435"/>
                  </a:lnTo>
                  <a:lnTo>
                    <a:pt x="473" y="445"/>
                  </a:lnTo>
                  <a:lnTo>
                    <a:pt x="468" y="447"/>
                  </a:lnTo>
                  <a:lnTo>
                    <a:pt x="466" y="447"/>
                  </a:lnTo>
                  <a:lnTo>
                    <a:pt x="466" y="447"/>
                  </a:lnTo>
                  <a:lnTo>
                    <a:pt x="466" y="447"/>
                  </a:lnTo>
                  <a:lnTo>
                    <a:pt x="466" y="445"/>
                  </a:lnTo>
                  <a:lnTo>
                    <a:pt x="466" y="442"/>
                  </a:lnTo>
                  <a:lnTo>
                    <a:pt x="466" y="440"/>
                  </a:lnTo>
                  <a:lnTo>
                    <a:pt x="466" y="438"/>
                  </a:lnTo>
                  <a:lnTo>
                    <a:pt x="464" y="438"/>
                  </a:lnTo>
                  <a:lnTo>
                    <a:pt x="464" y="435"/>
                  </a:lnTo>
                  <a:lnTo>
                    <a:pt x="461" y="433"/>
                  </a:lnTo>
                  <a:lnTo>
                    <a:pt x="459" y="431"/>
                  </a:lnTo>
                  <a:lnTo>
                    <a:pt x="459" y="431"/>
                  </a:lnTo>
                  <a:lnTo>
                    <a:pt x="457" y="428"/>
                  </a:lnTo>
                  <a:lnTo>
                    <a:pt x="457" y="426"/>
                  </a:lnTo>
                  <a:lnTo>
                    <a:pt x="457" y="421"/>
                  </a:lnTo>
                  <a:lnTo>
                    <a:pt x="457" y="421"/>
                  </a:lnTo>
                  <a:lnTo>
                    <a:pt x="457" y="419"/>
                  </a:lnTo>
                  <a:lnTo>
                    <a:pt x="454" y="419"/>
                  </a:lnTo>
                  <a:lnTo>
                    <a:pt x="454" y="416"/>
                  </a:lnTo>
                  <a:lnTo>
                    <a:pt x="452" y="416"/>
                  </a:lnTo>
                  <a:lnTo>
                    <a:pt x="440" y="409"/>
                  </a:lnTo>
                  <a:lnTo>
                    <a:pt x="438" y="409"/>
                  </a:lnTo>
                  <a:lnTo>
                    <a:pt x="438" y="407"/>
                  </a:lnTo>
                  <a:lnTo>
                    <a:pt x="435" y="407"/>
                  </a:lnTo>
                  <a:lnTo>
                    <a:pt x="435" y="407"/>
                  </a:lnTo>
                  <a:lnTo>
                    <a:pt x="433" y="409"/>
                  </a:lnTo>
                  <a:lnTo>
                    <a:pt x="430" y="412"/>
                  </a:lnTo>
                  <a:lnTo>
                    <a:pt x="430" y="414"/>
                  </a:lnTo>
                  <a:lnTo>
                    <a:pt x="428" y="414"/>
                  </a:lnTo>
                  <a:lnTo>
                    <a:pt x="426" y="412"/>
                  </a:lnTo>
                  <a:lnTo>
                    <a:pt x="423" y="412"/>
                  </a:lnTo>
                  <a:lnTo>
                    <a:pt x="421" y="409"/>
                  </a:lnTo>
                  <a:lnTo>
                    <a:pt x="421" y="409"/>
                  </a:lnTo>
                  <a:lnTo>
                    <a:pt x="419" y="404"/>
                  </a:lnTo>
                  <a:lnTo>
                    <a:pt x="416" y="404"/>
                  </a:lnTo>
                  <a:lnTo>
                    <a:pt x="416" y="404"/>
                  </a:lnTo>
                  <a:lnTo>
                    <a:pt x="414" y="402"/>
                  </a:lnTo>
                  <a:lnTo>
                    <a:pt x="409" y="402"/>
                  </a:lnTo>
                  <a:lnTo>
                    <a:pt x="407" y="400"/>
                  </a:lnTo>
                  <a:lnTo>
                    <a:pt x="407" y="400"/>
                  </a:lnTo>
                  <a:lnTo>
                    <a:pt x="404" y="400"/>
                  </a:lnTo>
                  <a:lnTo>
                    <a:pt x="404" y="397"/>
                  </a:lnTo>
                  <a:lnTo>
                    <a:pt x="402" y="400"/>
                  </a:lnTo>
                  <a:lnTo>
                    <a:pt x="402" y="400"/>
                  </a:lnTo>
                  <a:lnTo>
                    <a:pt x="390" y="414"/>
                  </a:lnTo>
                  <a:lnTo>
                    <a:pt x="388" y="421"/>
                  </a:lnTo>
                  <a:lnTo>
                    <a:pt x="388" y="423"/>
                  </a:lnTo>
                  <a:lnTo>
                    <a:pt x="386" y="423"/>
                  </a:lnTo>
                  <a:lnTo>
                    <a:pt x="381" y="431"/>
                  </a:lnTo>
                  <a:lnTo>
                    <a:pt x="378" y="431"/>
                  </a:lnTo>
                  <a:lnTo>
                    <a:pt x="371" y="433"/>
                  </a:lnTo>
                  <a:lnTo>
                    <a:pt x="369" y="433"/>
                  </a:lnTo>
                  <a:lnTo>
                    <a:pt x="369" y="435"/>
                  </a:lnTo>
                  <a:lnTo>
                    <a:pt x="367" y="440"/>
                  </a:lnTo>
                  <a:lnTo>
                    <a:pt x="367" y="442"/>
                  </a:lnTo>
                  <a:lnTo>
                    <a:pt x="369" y="445"/>
                  </a:lnTo>
                  <a:lnTo>
                    <a:pt x="371" y="447"/>
                  </a:lnTo>
                  <a:lnTo>
                    <a:pt x="371" y="447"/>
                  </a:lnTo>
                  <a:lnTo>
                    <a:pt x="374" y="449"/>
                  </a:lnTo>
                  <a:lnTo>
                    <a:pt x="376" y="454"/>
                  </a:lnTo>
                  <a:lnTo>
                    <a:pt x="376" y="454"/>
                  </a:lnTo>
                  <a:lnTo>
                    <a:pt x="378" y="457"/>
                  </a:lnTo>
                  <a:lnTo>
                    <a:pt x="378" y="457"/>
                  </a:lnTo>
                  <a:lnTo>
                    <a:pt x="383" y="459"/>
                  </a:lnTo>
                  <a:lnTo>
                    <a:pt x="383" y="459"/>
                  </a:lnTo>
                  <a:lnTo>
                    <a:pt x="386" y="461"/>
                  </a:lnTo>
                  <a:lnTo>
                    <a:pt x="386" y="461"/>
                  </a:lnTo>
                  <a:lnTo>
                    <a:pt x="386" y="461"/>
                  </a:lnTo>
                  <a:lnTo>
                    <a:pt x="383" y="464"/>
                  </a:lnTo>
                  <a:lnTo>
                    <a:pt x="381" y="466"/>
                  </a:lnTo>
                  <a:lnTo>
                    <a:pt x="376" y="468"/>
                  </a:lnTo>
                  <a:lnTo>
                    <a:pt x="371" y="473"/>
                  </a:lnTo>
                  <a:lnTo>
                    <a:pt x="364" y="478"/>
                  </a:lnTo>
                  <a:lnTo>
                    <a:pt x="362" y="485"/>
                  </a:lnTo>
                  <a:lnTo>
                    <a:pt x="360" y="485"/>
                  </a:lnTo>
                  <a:lnTo>
                    <a:pt x="357" y="485"/>
                  </a:lnTo>
                  <a:lnTo>
                    <a:pt x="352" y="483"/>
                  </a:lnTo>
                  <a:lnTo>
                    <a:pt x="350" y="483"/>
                  </a:lnTo>
                  <a:lnTo>
                    <a:pt x="350" y="485"/>
                  </a:lnTo>
                  <a:lnTo>
                    <a:pt x="348" y="487"/>
                  </a:lnTo>
                  <a:lnTo>
                    <a:pt x="343" y="497"/>
                  </a:lnTo>
                  <a:lnTo>
                    <a:pt x="341" y="499"/>
                  </a:lnTo>
                  <a:lnTo>
                    <a:pt x="336" y="501"/>
                  </a:lnTo>
                  <a:lnTo>
                    <a:pt x="336" y="504"/>
                  </a:lnTo>
                  <a:lnTo>
                    <a:pt x="333" y="506"/>
                  </a:lnTo>
                  <a:lnTo>
                    <a:pt x="331" y="506"/>
                  </a:lnTo>
                  <a:lnTo>
                    <a:pt x="322" y="506"/>
                  </a:lnTo>
                  <a:lnTo>
                    <a:pt x="317" y="509"/>
                  </a:lnTo>
                  <a:lnTo>
                    <a:pt x="298" y="497"/>
                  </a:lnTo>
                  <a:lnTo>
                    <a:pt x="291" y="494"/>
                  </a:lnTo>
                  <a:lnTo>
                    <a:pt x="286" y="494"/>
                  </a:lnTo>
                  <a:lnTo>
                    <a:pt x="281" y="494"/>
                  </a:lnTo>
                  <a:lnTo>
                    <a:pt x="277" y="494"/>
                  </a:lnTo>
                  <a:lnTo>
                    <a:pt x="270" y="490"/>
                  </a:lnTo>
                  <a:lnTo>
                    <a:pt x="267" y="490"/>
                  </a:lnTo>
                  <a:lnTo>
                    <a:pt x="265" y="490"/>
                  </a:lnTo>
                  <a:lnTo>
                    <a:pt x="263" y="490"/>
                  </a:lnTo>
                  <a:lnTo>
                    <a:pt x="263" y="492"/>
                  </a:lnTo>
                  <a:lnTo>
                    <a:pt x="260" y="492"/>
                  </a:lnTo>
                  <a:lnTo>
                    <a:pt x="258" y="492"/>
                  </a:lnTo>
                  <a:lnTo>
                    <a:pt x="253" y="492"/>
                  </a:lnTo>
                  <a:lnTo>
                    <a:pt x="251" y="492"/>
                  </a:lnTo>
                  <a:lnTo>
                    <a:pt x="248" y="492"/>
                  </a:lnTo>
                  <a:lnTo>
                    <a:pt x="248" y="490"/>
                  </a:lnTo>
                  <a:lnTo>
                    <a:pt x="246" y="490"/>
                  </a:lnTo>
                  <a:lnTo>
                    <a:pt x="246" y="487"/>
                  </a:lnTo>
                  <a:lnTo>
                    <a:pt x="244" y="480"/>
                  </a:lnTo>
                  <a:lnTo>
                    <a:pt x="241" y="480"/>
                  </a:lnTo>
                  <a:lnTo>
                    <a:pt x="241" y="478"/>
                  </a:lnTo>
                  <a:lnTo>
                    <a:pt x="236" y="475"/>
                  </a:lnTo>
                  <a:lnTo>
                    <a:pt x="218" y="473"/>
                  </a:lnTo>
                  <a:lnTo>
                    <a:pt x="215" y="473"/>
                  </a:lnTo>
                  <a:lnTo>
                    <a:pt x="213" y="473"/>
                  </a:lnTo>
                  <a:lnTo>
                    <a:pt x="213" y="475"/>
                  </a:lnTo>
                  <a:lnTo>
                    <a:pt x="210" y="478"/>
                  </a:lnTo>
                  <a:lnTo>
                    <a:pt x="206" y="485"/>
                  </a:lnTo>
                  <a:lnTo>
                    <a:pt x="203" y="490"/>
                  </a:lnTo>
                  <a:lnTo>
                    <a:pt x="196" y="494"/>
                  </a:lnTo>
                  <a:lnTo>
                    <a:pt x="192" y="494"/>
                  </a:lnTo>
                  <a:lnTo>
                    <a:pt x="187" y="497"/>
                  </a:lnTo>
                  <a:lnTo>
                    <a:pt x="184" y="497"/>
                  </a:lnTo>
                  <a:lnTo>
                    <a:pt x="182" y="497"/>
                  </a:lnTo>
                  <a:lnTo>
                    <a:pt x="180" y="494"/>
                  </a:lnTo>
                  <a:lnTo>
                    <a:pt x="180" y="494"/>
                  </a:lnTo>
                  <a:lnTo>
                    <a:pt x="177" y="494"/>
                  </a:lnTo>
                  <a:lnTo>
                    <a:pt x="177" y="492"/>
                  </a:lnTo>
                  <a:lnTo>
                    <a:pt x="177" y="492"/>
                  </a:lnTo>
                  <a:lnTo>
                    <a:pt x="175" y="490"/>
                  </a:lnTo>
                  <a:lnTo>
                    <a:pt x="175" y="490"/>
                  </a:lnTo>
                  <a:lnTo>
                    <a:pt x="170" y="487"/>
                  </a:lnTo>
                  <a:lnTo>
                    <a:pt x="139" y="478"/>
                  </a:lnTo>
                  <a:lnTo>
                    <a:pt x="137" y="478"/>
                  </a:lnTo>
                  <a:lnTo>
                    <a:pt x="135" y="478"/>
                  </a:lnTo>
                  <a:lnTo>
                    <a:pt x="135" y="478"/>
                  </a:lnTo>
                  <a:lnTo>
                    <a:pt x="130" y="480"/>
                  </a:lnTo>
                  <a:lnTo>
                    <a:pt x="128" y="480"/>
                  </a:lnTo>
                  <a:lnTo>
                    <a:pt x="125" y="480"/>
                  </a:lnTo>
                  <a:lnTo>
                    <a:pt x="123" y="480"/>
                  </a:lnTo>
                  <a:lnTo>
                    <a:pt x="123" y="478"/>
                  </a:lnTo>
                  <a:lnTo>
                    <a:pt x="123" y="478"/>
                  </a:lnTo>
                  <a:lnTo>
                    <a:pt x="123" y="475"/>
                  </a:lnTo>
                  <a:lnTo>
                    <a:pt x="123" y="473"/>
                  </a:lnTo>
                  <a:lnTo>
                    <a:pt x="121" y="464"/>
                  </a:lnTo>
                  <a:lnTo>
                    <a:pt x="121" y="461"/>
                  </a:lnTo>
                  <a:lnTo>
                    <a:pt x="121" y="459"/>
                  </a:lnTo>
                  <a:lnTo>
                    <a:pt x="123" y="454"/>
                  </a:lnTo>
                  <a:lnTo>
                    <a:pt x="123" y="452"/>
                  </a:lnTo>
                  <a:lnTo>
                    <a:pt x="123" y="449"/>
                  </a:lnTo>
                  <a:lnTo>
                    <a:pt x="123" y="449"/>
                  </a:lnTo>
                  <a:lnTo>
                    <a:pt x="123" y="447"/>
                  </a:lnTo>
                  <a:lnTo>
                    <a:pt x="121" y="445"/>
                  </a:lnTo>
                  <a:lnTo>
                    <a:pt x="118" y="442"/>
                  </a:lnTo>
                  <a:lnTo>
                    <a:pt x="113" y="442"/>
                  </a:lnTo>
                  <a:lnTo>
                    <a:pt x="109" y="440"/>
                  </a:lnTo>
                  <a:lnTo>
                    <a:pt x="104" y="435"/>
                  </a:lnTo>
                  <a:lnTo>
                    <a:pt x="102" y="435"/>
                  </a:lnTo>
                  <a:lnTo>
                    <a:pt x="102" y="433"/>
                  </a:lnTo>
                  <a:lnTo>
                    <a:pt x="97" y="433"/>
                  </a:lnTo>
                  <a:lnTo>
                    <a:pt x="92" y="435"/>
                  </a:lnTo>
                  <a:lnTo>
                    <a:pt x="31" y="412"/>
                  </a:lnTo>
                  <a:lnTo>
                    <a:pt x="31" y="412"/>
                  </a:lnTo>
                  <a:lnTo>
                    <a:pt x="28" y="414"/>
                  </a:lnTo>
                  <a:lnTo>
                    <a:pt x="26" y="414"/>
                  </a:lnTo>
                  <a:lnTo>
                    <a:pt x="24" y="414"/>
                  </a:lnTo>
                  <a:lnTo>
                    <a:pt x="16" y="414"/>
                  </a:lnTo>
                  <a:lnTo>
                    <a:pt x="12" y="414"/>
                  </a:lnTo>
                  <a:lnTo>
                    <a:pt x="9" y="412"/>
                  </a:lnTo>
                  <a:lnTo>
                    <a:pt x="9" y="412"/>
                  </a:lnTo>
                  <a:lnTo>
                    <a:pt x="7" y="409"/>
                  </a:lnTo>
                  <a:lnTo>
                    <a:pt x="5" y="404"/>
                  </a:lnTo>
                  <a:lnTo>
                    <a:pt x="5" y="402"/>
                  </a:lnTo>
                  <a:lnTo>
                    <a:pt x="0" y="383"/>
                  </a:lnTo>
                  <a:lnTo>
                    <a:pt x="0" y="383"/>
                  </a:lnTo>
                  <a:lnTo>
                    <a:pt x="0" y="381"/>
                  </a:lnTo>
                  <a:lnTo>
                    <a:pt x="9" y="371"/>
                  </a:lnTo>
                  <a:lnTo>
                    <a:pt x="16" y="364"/>
                  </a:lnTo>
                  <a:lnTo>
                    <a:pt x="16" y="362"/>
                  </a:lnTo>
                  <a:lnTo>
                    <a:pt x="16" y="360"/>
                  </a:lnTo>
                  <a:lnTo>
                    <a:pt x="19" y="360"/>
                  </a:lnTo>
                  <a:lnTo>
                    <a:pt x="19" y="355"/>
                  </a:lnTo>
                  <a:lnTo>
                    <a:pt x="19" y="350"/>
                  </a:lnTo>
                  <a:lnTo>
                    <a:pt x="21" y="350"/>
                  </a:lnTo>
                  <a:lnTo>
                    <a:pt x="21" y="348"/>
                  </a:lnTo>
                  <a:lnTo>
                    <a:pt x="35" y="352"/>
                  </a:lnTo>
                  <a:lnTo>
                    <a:pt x="47" y="352"/>
                  </a:lnTo>
                  <a:lnTo>
                    <a:pt x="52" y="355"/>
                  </a:lnTo>
                  <a:lnTo>
                    <a:pt x="57" y="360"/>
                  </a:lnTo>
                  <a:lnTo>
                    <a:pt x="59" y="360"/>
                  </a:lnTo>
                  <a:lnTo>
                    <a:pt x="61" y="360"/>
                  </a:lnTo>
                  <a:lnTo>
                    <a:pt x="66" y="360"/>
                  </a:lnTo>
                  <a:lnTo>
                    <a:pt x="68" y="360"/>
                  </a:lnTo>
                  <a:lnTo>
                    <a:pt x="71" y="360"/>
                  </a:lnTo>
                  <a:lnTo>
                    <a:pt x="73" y="357"/>
                  </a:lnTo>
                  <a:lnTo>
                    <a:pt x="73" y="355"/>
                  </a:lnTo>
                  <a:lnTo>
                    <a:pt x="76" y="355"/>
                  </a:lnTo>
                  <a:lnTo>
                    <a:pt x="78" y="357"/>
                  </a:lnTo>
                  <a:lnTo>
                    <a:pt x="83" y="357"/>
                  </a:lnTo>
                  <a:lnTo>
                    <a:pt x="83" y="357"/>
                  </a:lnTo>
                  <a:lnTo>
                    <a:pt x="85" y="355"/>
                  </a:lnTo>
                  <a:lnTo>
                    <a:pt x="85" y="355"/>
                  </a:lnTo>
                  <a:lnTo>
                    <a:pt x="87" y="352"/>
                  </a:lnTo>
                  <a:lnTo>
                    <a:pt x="87" y="352"/>
                  </a:lnTo>
                  <a:lnTo>
                    <a:pt x="87" y="350"/>
                  </a:lnTo>
                  <a:lnTo>
                    <a:pt x="87" y="350"/>
                  </a:lnTo>
                  <a:lnTo>
                    <a:pt x="87" y="348"/>
                  </a:lnTo>
                  <a:lnTo>
                    <a:pt x="85" y="345"/>
                  </a:lnTo>
                  <a:lnTo>
                    <a:pt x="85" y="345"/>
                  </a:lnTo>
                  <a:lnTo>
                    <a:pt x="85" y="343"/>
                  </a:lnTo>
                  <a:lnTo>
                    <a:pt x="85" y="341"/>
                  </a:lnTo>
                  <a:lnTo>
                    <a:pt x="90" y="338"/>
                  </a:lnTo>
                  <a:lnTo>
                    <a:pt x="99" y="334"/>
                  </a:lnTo>
                  <a:lnTo>
                    <a:pt x="104" y="331"/>
                  </a:lnTo>
                  <a:lnTo>
                    <a:pt x="104" y="329"/>
                  </a:lnTo>
                  <a:lnTo>
                    <a:pt x="104" y="329"/>
                  </a:lnTo>
                  <a:lnTo>
                    <a:pt x="102" y="329"/>
                  </a:lnTo>
                  <a:lnTo>
                    <a:pt x="99" y="329"/>
                  </a:lnTo>
                  <a:lnTo>
                    <a:pt x="99" y="329"/>
                  </a:lnTo>
                  <a:lnTo>
                    <a:pt x="95" y="329"/>
                  </a:lnTo>
                  <a:lnTo>
                    <a:pt x="90" y="329"/>
                  </a:lnTo>
                  <a:lnTo>
                    <a:pt x="90" y="329"/>
                  </a:lnTo>
                  <a:lnTo>
                    <a:pt x="87" y="326"/>
                  </a:lnTo>
                  <a:lnTo>
                    <a:pt x="87" y="326"/>
                  </a:lnTo>
                  <a:lnTo>
                    <a:pt x="85" y="324"/>
                  </a:lnTo>
                  <a:lnTo>
                    <a:pt x="85" y="322"/>
                  </a:lnTo>
                  <a:lnTo>
                    <a:pt x="85" y="322"/>
                  </a:lnTo>
                  <a:lnTo>
                    <a:pt x="83" y="319"/>
                  </a:lnTo>
                  <a:lnTo>
                    <a:pt x="83" y="319"/>
                  </a:lnTo>
                  <a:lnTo>
                    <a:pt x="83" y="319"/>
                  </a:lnTo>
                  <a:lnTo>
                    <a:pt x="80" y="317"/>
                  </a:lnTo>
                  <a:lnTo>
                    <a:pt x="76" y="317"/>
                  </a:lnTo>
                  <a:lnTo>
                    <a:pt x="73" y="317"/>
                  </a:lnTo>
                  <a:lnTo>
                    <a:pt x="71" y="317"/>
                  </a:lnTo>
                  <a:lnTo>
                    <a:pt x="71" y="315"/>
                  </a:lnTo>
                  <a:lnTo>
                    <a:pt x="71" y="315"/>
                  </a:lnTo>
                  <a:lnTo>
                    <a:pt x="64" y="307"/>
                  </a:lnTo>
                  <a:lnTo>
                    <a:pt x="64" y="307"/>
                  </a:lnTo>
                  <a:lnTo>
                    <a:pt x="64" y="305"/>
                  </a:lnTo>
                  <a:lnTo>
                    <a:pt x="57" y="300"/>
                  </a:lnTo>
                  <a:lnTo>
                    <a:pt x="54" y="300"/>
                  </a:lnTo>
                  <a:lnTo>
                    <a:pt x="54" y="298"/>
                  </a:lnTo>
                  <a:lnTo>
                    <a:pt x="52" y="296"/>
                  </a:lnTo>
                  <a:lnTo>
                    <a:pt x="50" y="293"/>
                  </a:lnTo>
                  <a:lnTo>
                    <a:pt x="50" y="286"/>
                  </a:lnTo>
                  <a:lnTo>
                    <a:pt x="47" y="284"/>
                  </a:lnTo>
                  <a:lnTo>
                    <a:pt x="47" y="284"/>
                  </a:lnTo>
                  <a:lnTo>
                    <a:pt x="45" y="281"/>
                  </a:lnTo>
                  <a:lnTo>
                    <a:pt x="42" y="279"/>
                  </a:lnTo>
                  <a:lnTo>
                    <a:pt x="40" y="279"/>
                  </a:lnTo>
                  <a:lnTo>
                    <a:pt x="31" y="277"/>
                  </a:lnTo>
                  <a:lnTo>
                    <a:pt x="31" y="274"/>
                  </a:lnTo>
                  <a:lnTo>
                    <a:pt x="28" y="274"/>
                  </a:lnTo>
                  <a:lnTo>
                    <a:pt x="28" y="272"/>
                  </a:lnTo>
                  <a:lnTo>
                    <a:pt x="28" y="267"/>
                  </a:lnTo>
                  <a:lnTo>
                    <a:pt x="28" y="265"/>
                  </a:lnTo>
                  <a:lnTo>
                    <a:pt x="28" y="265"/>
                  </a:lnTo>
                  <a:lnTo>
                    <a:pt x="31" y="255"/>
                  </a:lnTo>
                  <a:lnTo>
                    <a:pt x="33" y="251"/>
                  </a:lnTo>
                  <a:lnTo>
                    <a:pt x="31" y="248"/>
                  </a:lnTo>
                  <a:lnTo>
                    <a:pt x="31" y="248"/>
                  </a:lnTo>
                  <a:lnTo>
                    <a:pt x="28" y="248"/>
                  </a:lnTo>
                  <a:lnTo>
                    <a:pt x="24" y="246"/>
                  </a:lnTo>
                  <a:lnTo>
                    <a:pt x="21" y="246"/>
                  </a:lnTo>
                  <a:lnTo>
                    <a:pt x="19" y="244"/>
                  </a:lnTo>
                  <a:lnTo>
                    <a:pt x="16" y="244"/>
                  </a:lnTo>
                  <a:lnTo>
                    <a:pt x="16" y="241"/>
                  </a:lnTo>
                  <a:lnTo>
                    <a:pt x="14" y="239"/>
                  </a:lnTo>
                  <a:lnTo>
                    <a:pt x="14" y="237"/>
                  </a:lnTo>
                  <a:lnTo>
                    <a:pt x="14" y="232"/>
                  </a:lnTo>
                  <a:lnTo>
                    <a:pt x="14" y="229"/>
                  </a:lnTo>
                  <a:lnTo>
                    <a:pt x="14" y="229"/>
                  </a:lnTo>
                  <a:lnTo>
                    <a:pt x="14" y="227"/>
                  </a:lnTo>
                  <a:lnTo>
                    <a:pt x="19" y="222"/>
                  </a:lnTo>
                  <a:lnTo>
                    <a:pt x="19" y="222"/>
                  </a:lnTo>
                  <a:lnTo>
                    <a:pt x="21" y="220"/>
                  </a:lnTo>
                  <a:lnTo>
                    <a:pt x="21" y="215"/>
                  </a:lnTo>
                  <a:lnTo>
                    <a:pt x="21" y="213"/>
                  </a:lnTo>
                  <a:lnTo>
                    <a:pt x="21" y="210"/>
                  </a:lnTo>
                  <a:lnTo>
                    <a:pt x="21" y="208"/>
                  </a:lnTo>
                  <a:lnTo>
                    <a:pt x="21" y="208"/>
                  </a:lnTo>
                  <a:lnTo>
                    <a:pt x="21" y="206"/>
                  </a:lnTo>
                  <a:lnTo>
                    <a:pt x="21" y="203"/>
                  </a:lnTo>
                  <a:lnTo>
                    <a:pt x="19" y="203"/>
                  </a:lnTo>
                  <a:lnTo>
                    <a:pt x="19" y="201"/>
                  </a:lnTo>
                  <a:lnTo>
                    <a:pt x="16" y="201"/>
                  </a:lnTo>
                  <a:lnTo>
                    <a:pt x="16" y="199"/>
                  </a:lnTo>
                  <a:lnTo>
                    <a:pt x="12" y="199"/>
                  </a:lnTo>
                  <a:lnTo>
                    <a:pt x="12" y="196"/>
                  </a:lnTo>
                  <a:lnTo>
                    <a:pt x="9" y="196"/>
                  </a:lnTo>
                  <a:lnTo>
                    <a:pt x="9" y="194"/>
                  </a:lnTo>
                  <a:lnTo>
                    <a:pt x="9" y="192"/>
                  </a:lnTo>
                  <a:lnTo>
                    <a:pt x="9" y="189"/>
                  </a:lnTo>
                  <a:lnTo>
                    <a:pt x="12" y="189"/>
                  </a:lnTo>
                  <a:lnTo>
                    <a:pt x="12" y="187"/>
                  </a:lnTo>
                  <a:lnTo>
                    <a:pt x="16" y="187"/>
                  </a:lnTo>
                  <a:lnTo>
                    <a:pt x="19" y="187"/>
                  </a:lnTo>
                  <a:lnTo>
                    <a:pt x="19" y="182"/>
                  </a:lnTo>
                  <a:lnTo>
                    <a:pt x="21" y="180"/>
                  </a:lnTo>
                  <a:lnTo>
                    <a:pt x="21" y="175"/>
                  </a:lnTo>
                  <a:lnTo>
                    <a:pt x="21" y="173"/>
                  </a:lnTo>
                  <a:lnTo>
                    <a:pt x="21" y="170"/>
                  </a:lnTo>
                  <a:lnTo>
                    <a:pt x="24" y="170"/>
                  </a:lnTo>
                  <a:lnTo>
                    <a:pt x="24" y="170"/>
                  </a:lnTo>
                  <a:lnTo>
                    <a:pt x="28" y="170"/>
                  </a:lnTo>
                  <a:lnTo>
                    <a:pt x="33" y="170"/>
                  </a:lnTo>
                  <a:lnTo>
                    <a:pt x="35" y="170"/>
                  </a:lnTo>
                  <a:lnTo>
                    <a:pt x="45" y="170"/>
                  </a:lnTo>
                  <a:lnTo>
                    <a:pt x="45" y="170"/>
                  </a:lnTo>
                  <a:lnTo>
                    <a:pt x="50" y="170"/>
                  </a:lnTo>
                  <a:lnTo>
                    <a:pt x="50" y="170"/>
                  </a:lnTo>
                  <a:lnTo>
                    <a:pt x="54" y="170"/>
                  </a:lnTo>
                  <a:lnTo>
                    <a:pt x="54" y="170"/>
                  </a:lnTo>
                  <a:lnTo>
                    <a:pt x="59" y="170"/>
                  </a:lnTo>
                  <a:lnTo>
                    <a:pt x="66" y="168"/>
                  </a:lnTo>
                  <a:lnTo>
                    <a:pt x="68" y="168"/>
                  </a:lnTo>
                  <a:lnTo>
                    <a:pt x="68" y="168"/>
                  </a:lnTo>
                  <a:lnTo>
                    <a:pt x="78" y="161"/>
                  </a:lnTo>
                  <a:lnTo>
                    <a:pt x="80" y="142"/>
                  </a:lnTo>
                  <a:lnTo>
                    <a:pt x="80" y="140"/>
                  </a:lnTo>
                  <a:lnTo>
                    <a:pt x="78" y="135"/>
                  </a:lnTo>
                  <a:lnTo>
                    <a:pt x="78" y="135"/>
                  </a:lnTo>
                  <a:lnTo>
                    <a:pt x="76" y="135"/>
                  </a:lnTo>
                  <a:lnTo>
                    <a:pt x="76" y="132"/>
                  </a:lnTo>
                  <a:lnTo>
                    <a:pt x="73" y="132"/>
                  </a:lnTo>
                  <a:lnTo>
                    <a:pt x="71" y="132"/>
                  </a:lnTo>
                  <a:lnTo>
                    <a:pt x="68" y="132"/>
                  </a:lnTo>
                  <a:lnTo>
                    <a:pt x="68" y="132"/>
                  </a:lnTo>
                  <a:lnTo>
                    <a:pt x="66" y="130"/>
                  </a:lnTo>
                  <a:lnTo>
                    <a:pt x="64" y="130"/>
                  </a:lnTo>
                  <a:lnTo>
                    <a:pt x="64" y="128"/>
                  </a:lnTo>
                  <a:lnTo>
                    <a:pt x="61" y="125"/>
                  </a:lnTo>
                  <a:lnTo>
                    <a:pt x="61" y="123"/>
                  </a:lnTo>
                  <a:lnTo>
                    <a:pt x="61" y="121"/>
                  </a:lnTo>
                  <a:lnTo>
                    <a:pt x="83" y="113"/>
                  </a:lnTo>
                  <a:lnTo>
                    <a:pt x="85" y="111"/>
                  </a:lnTo>
                  <a:lnTo>
                    <a:pt x="87" y="109"/>
                  </a:lnTo>
                  <a:lnTo>
                    <a:pt x="87" y="106"/>
                  </a:lnTo>
                  <a:lnTo>
                    <a:pt x="87" y="104"/>
                  </a:lnTo>
                  <a:lnTo>
                    <a:pt x="90" y="102"/>
                  </a:lnTo>
                  <a:lnTo>
                    <a:pt x="90" y="97"/>
                  </a:lnTo>
                  <a:lnTo>
                    <a:pt x="92" y="95"/>
                  </a:lnTo>
                  <a:lnTo>
                    <a:pt x="97" y="92"/>
                  </a:lnTo>
                  <a:lnTo>
                    <a:pt x="102" y="92"/>
                  </a:lnTo>
                  <a:lnTo>
                    <a:pt x="102" y="90"/>
                  </a:lnTo>
                  <a:lnTo>
                    <a:pt x="104" y="87"/>
                  </a:lnTo>
                  <a:lnTo>
                    <a:pt x="104" y="87"/>
                  </a:lnTo>
                  <a:lnTo>
                    <a:pt x="104" y="85"/>
                  </a:lnTo>
                  <a:lnTo>
                    <a:pt x="104" y="80"/>
                  </a:lnTo>
                  <a:lnTo>
                    <a:pt x="104" y="80"/>
                  </a:lnTo>
                  <a:lnTo>
                    <a:pt x="104" y="78"/>
                  </a:lnTo>
                  <a:lnTo>
                    <a:pt x="106" y="76"/>
                  </a:lnTo>
                  <a:lnTo>
                    <a:pt x="106" y="73"/>
                  </a:lnTo>
                  <a:lnTo>
                    <a:pt x="109" y="71"/>
                  </a:lnTo>
                  <a:lnTo>
                    <a:pt x="111" y="64"/>
                  </a:lnTo>
                  <a:lnTo>
                    <a:pt x="111" y="59"/>
                  </a:lnTo>
                  <a:lnTo>
                    <a:pt x="113" y="57"/>
                  </a:lnTo>
                  <a:lnTo>
                    <a:pt x="116" y="57"/>
                  </a:lnTo>
                  <a:lnTo>
                    <a:pt x="116" y="57"/>
                  </a:lnTo>
                  <a:lnTo>
                    <a:pt x="118" y="57"/>
                  </a:lnTo>
                  <a:lnTo>
                    <a:pt x="121" y="59"/>
                  </a:lnTo>
                  <a:lnTo>
                    <a:pt x="121" y="59"/>
                  </a:lnTo>
                  <a:lnTo>
                    <a:pt x="123" y="59"/>
                  </a:lnTo>
                  <a:lnTo>
                    <a:pt x="125" y="59"/>
                  </a:lnTo>
                  <a:lnTo>
                    <a:pt x="128" y="59"/>
                  </a:lnTo>
                  <a:lnTo>
                    <a:pt x="135" y="54"/>
                  </a:lnTo>
                  <a:lnTo>
                    <a:pt x="137" y="54"/>
                  </a:lnTo>
                  <a:lnTo>
                    <a:pt x="137" y="54"/>
                  </a:lnTo>
                  <a:lnTo>
                    <a:pt x="142" y="54"/>
                  </a:lnTo>
                  <a:lnTo>
                    <a:pt x="142" y="54"/>
                  </a:lnTo>
                  <a:lnTo>
                    <a:pt x="144" y="54"/>
                  </a:lnTo>
                  <a:lnTo>
                    <a:pt x="154" y="50"/>
                  </a:lnTo>
                  <a:lnTo>
                    <a:pt x="158" y="47"/>
                  </a:lnTo>
                  <a:lnTo>
                    <a:pt x="158" y="45"/>
                  </a:lnTo>
                  <a:lnTo>
                    <a:pt x="161" y="45"/>
                  </a:lnTo>
                  <a:lnTo>
                    <a:pt x="161" y="42"/>
                  </a:lnTo>
                  <a:lnTo>
                    <a:pt x="161" y="40"/>
                  </a:lnTo>
                  <a:lnTo>
                    <a:pt x="161" y="40"/>
                  </a:lnTo>
                  <a:lnTo>
                    <a:pt x="161" y="35"/>
                  </a:lnTo>
                  <a:lnTo>
                    <a:pt x="161" y="33"/>
                  </a:lnTo>
                  <a:lnTo>
                    <a:pt x="161" y="31"/>
                  </a:lnTo>
                  <a:lnTo>
                    <a:pt x="163" y="28"/>
                  </a:lnTo>
                  <a:lnTo>
                    <a:pt x="166" y="26"/>
                  </a:lnTo>
                  <a:lnTo>
                    <a:pt x="168" y="26"/>
                  </a:lnTo>
                  <a:lnTo>
                    <a:pt x="173" y="24"/>
                  </a:lnTo>
                  <a:lnTo>
                    <a:pt x="177" y="21"/>
                  </a:lnTo>
                  <a:lnTo>
                    <a:pt x="194" y="12"/>
                  </a:lnTo>
                  <a:lnTo>
                    <a:pt x="215" y="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2" name="Freeform 35">
              <a:extLst>
                <a:ext uri="{FF2B5EF4-FFF2-40B4-BE49-F238E27FC236}">
                  <a16:creationId xmlns:a16="http://schemas.microsoft.com/office/drawing/2014/main" id="{59CD1559-0E86-4F34-ADC6-499B981CA5A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302" y="3972049"/>
              <a:ext cx="5666" cy="9065"/>
            </a:xfrm>
            <a:custGeom>
              <a:avLst/>
              <a:gdLst>
                <a:gd name="T0" fmla="*/ 0 w 5"/>
                <a:gd name="T1" fmla="*/ 5 h 8"/>
                <a:gd name="T2" fmla="*/ 0 w 5"/>
                <a:gd name="T3" fmla="*/ 5 h 8"/>
                <a:gd name="T4" fmla="*/ 3 w 5"/>
                <a:gd name="T5" fmla="*/ 3 h 8"/>
                <a:gd name="T6" fmla="*/ 5 w 5"/>
                <a:gd name="T7" fmla="*/ 0 h 8"/>
                <a:gd name="T8" fmla="*/ 3 w 5"/>
                <a:gd name="T9" fmla="*/ 5 h 8"/>
                <a:gd name="T10" fmla="*/ 0 w 5"/>
                <a:gd name="T11" fmla="*/ 8 h 8"/>
                <a:gd name="T12" fmla="*/ 0 w 5"/>
                <a:gd name="T13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8">
                  <a:moveTo>
                    <a:pt x="0" y="5"/>
                  </a:moveTo>
                  <a:lnTo>
                    <a:pt x="0" y="5"/>
                  </a:lnTo>
                  <a:lnTo>
                    <a:pt x="3" y="3"/>
                  </a:lnTo>
                  <a:lnTo>
                    <a:pt x="5" y="0"/>
                  </a:lnTo>
                  <a:lnTo>
                    <a:pt x="3" y="5"/>
                  </a:lnTo>
                  <a:lnTo>
                    <a:pt x="0" y="8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3" name="Freeform 36">
              <a:extLst>
                <a:ext uri="{FF2B5EF4-FFF2-40B4-BE49-F238E27FC236}">
                  <a16:creationId xmlns:a16="http://schemas.microsoft.com/office/drawing/2014/main" id="{499E79C1-BAB4-42E0-A897-5180567685F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302" y="3972049"/>
              <a:ext cx="5666" cy="9065"/>
            </a:xfrm>
            <a:custGeom>
              <a:avLst/>
              <a:gdLst>
                <a:gd name="T0" fmla="*/ 0 w 5"/>
                <a:gd name="T1" fmla="*/ 5 h 8"/>
                <a:gd name="T2" fmla="*/ 0 w 5"/>
                <a:gd name="T3" fmla="*/ 5 h 8"/>
                <a:gd name="T4" fmla="*/ 3 w 5"/>
                <a:gd name="T5" fmla="*/ 3 h 8"/>
                <a:gd name="T6" fmla="*/ 5 w 5"/>
                <a:gd name="T7" fmla="*/ 0 h 8"/>
                <a:gd name="T8" fmla="*/ 3 w 5"/>
                <a:gd name="T9" fmla="*/ 5 h 8"/>
                <a:gd name="T10" fmla="*/ 0 w 5"/>
                <a:gd name="T11" fmla="*/ 8 h 8"/>
                <a:gd name="T12" fmla="*/ 0 w 5"/>
                <a:gd name="T13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8">
                  <a:moveTo>
                    <a:pt x="0" y="5"/>
                  </a:moveTo>
                  <a:lnTo>
                    <a:pt x="0" y="5"/>
                  </a:lnTo>
                  <a:lnTo>
                    <a:pt x="3" y="3"/>
                  </a:lnTo>
                  <a:lnTo>
                    <a:pt x="5" y="0"/>
                  </a:lnTo>
                  <a:lnTo>
                    <a:pt x="3" y="5"/>
                  </a:lnTo>
                  <a:lnTo>
                    <a:pt x="0" y="8"/>
                  </a:lnTo>
                  <a:lnTo>
                    <a:pt x="0" y="5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4" name="Freeform 37">
              <a:extLst>
                <a:ext uri="{FF2B5EF4-FFF2-40B4-BE49-F238E27FC236}">
                  <a16:creationId xmlns:a16="http://schemas.microsoft.com/office/drawing/2014/main" id="{CB9DFF6F-3D22-43F3-A74A-2C951387EC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19910" y="3055343"/>
              <a:ext cx="959766" cy="737671"/>
            </a:xfrm>
            <a:custGeom>
              <a:avLst/>
              <a:gdLst>
                <a:gd name="T0" fmla="*/ 840 w 847"/>
                <a:gd name="T1" fmla="*/ 492 h 651"/>
                <a:gd name="T2" fmla="*/ 806 w 847"/>
                <a:gd name="T3" fmla="*/ 526 h 651"/>
                <a:gd name="T4" fmla="*/ 816 w 847"/>
                <a:gd name="T5" fmla="*/ 575 h 651"/>
                <a:gd name="T6" fmla="*/ 802 w 847"/>
                <a:gd name="T7" fmla="*/ 596 h 651"/>
                <a:gd name="T8" fmla="*/ 735 w 847"/>
                <a:gd name="T9" fmla="*/ 611 h 651"/>
                <a:gd name="T10" fmla="*/ 648 w 847"/>
                <a:gd name="T11" fmla="*/ 608 h 651"/>
                <a:gd name="T12" fmla="*/ 556 w 847"/>
                <a:gd name="T13" fmla="*/ 632 h 651"/>
                <a:gd name="T14" fmla="*/ 428 w 847"/>
                <a:gd name="T15" fmla="*/ 570 h 651"/>
                <a:gd name="T16" fmla="*/ 284 w 847"/>
                <a:gd name="T17" fmla="*/ 476 h 651"/>
                <a:gd name="T18" fmla="*/ 206 w 847"/>
                <a:gd name="T19" fmla="*/ 388 h 651"/>
                <a:gd name="T20" fmla="*/ 137 w 847"/>
                <a:gd name="T21" fmla="*/ 369 h 651"/>
                <a:gd name="T22" fmla="*/ 68 w 847"/>
                <a:gd name="T23" fmla="*/ 275 h 651"/>
                <a:gd name="T24" fmla="*/ 40 w 847"/>
                <a:gd name="T25" fmla="*/ 208 h 651"/>
                <a:gd name="T26" fmla="*/ 28 w 847"/>
                <a:gd name="T27" fmla="*/ 180 h 651"/>
                <a:gd name="T28" fmla="*/ 30 w 847"/>
                <a:gd name="T29" fmla="*/ 156 h 651"/>
                <a:gd name="T30" fmla="*/ 61 w 847"/>
                <a:gd name="T31" fmla="*/ 138 h 651"/>
                <a:gd name="T32" fmla="*/ 78 w 847"/>
                <a:gd name="T33" fmla="*/ 116 h 651"/>
                <a:gd name="T34" fmla="*/ 85 w 847"/>
                <a:gd name="T35" fmla="*/ 81 h 651"/>
                <a:gd name="T36" fmla="*/ 78 w 847"/>
                <a:gd name="T37" fmla="*/ 59 h 651"/>
                <a:gd name="T38" fmla="*/ 82 w 847"/>
                <a:gd name="T39" fmla="*/ 43 h 651"/>
                <a:gd name="T40" fmla="*/ 137 w 847"/>
                <a:gd name="T41" fmla="*/ 59 h 651"/>
                <a:gd name="T42" fmla="*/ 127 w 847"/>
                <a:gd name="T43" fmla="*/ 78 h 651"/>
                <a:gd name="T44" fmla="*/ 172 w 847"/>
                <a:gd name="T45" fmla="*/ 97 h 651"/>
                <a:gd name="T46" fmla="*/ 198 w 847"/>
                <a:gd name="T47" fmla="*/ 83 h 651"/>
                <a:gd name="T48" fmla="*/ 239 w 847"/>
                <a:gd name="T49" fmla="*/ 126 h 651"/>
                <a:gd name="T50" fmla="*/ 260 w 847"/>
                <a:gd name="T51" fmla="*/ 152 h 651"/>
                <a:gd name="T52" fmla="*/ 305 w 847"/>
                <a:gd name="T53" fmla="*/ 175 h 651"/>
                <a:gd name="T54" fmla="*/ 326 w 847"/>
                <a:gd name="T55" fmla="*/ 187 h 651"/>
                <a:gd name="T56" fmla="*/ 355 w 847"/>
                <a:gd name="T57" fmla="*/ 168 h 651"/>
                <a:gd name="T58" fmla="*/ 357 w 847"/>
                <a:gd name="T59" fmla="*/ 149 h 651"/>
                <a:gd name="T60" fmla="*/ 388 w 847"/>
                <a:gd name="T61" fmla="*/ 145 h 651"/>
                <a:gd name="T62" fmla="*/ 397 w 847"/>
                <a:gd name="T63" fmla="*/ 126 h 651"/>
                <a:gd name="T64" fmla="*/ 433 w 847"/>
                <a:gd name="T65" fmla="*/ 76 h 651"/>
                <a:gd name="T66" fmla="*/ 473 w 847"/>
                <a:gd name="T67" fmla="*/ 62 h 651"/>
                <a:gd name="T68" fmla="*/ 506 w 847"/>
                <a:gd name="T69" fmla="*/ 48 h 651"/>
                <a:gd name="T70" fmla="*/ 513 w 847"/>
                <a:gd name="T71" fmla="*/ 22 h 651"/>
                <a:gd name="T72" fmla="*/ 534 w 847"/>
                <a:gd name="T73" fmla="*/ 0 h 651"/>
                <a:gd name="T74" fmla="*/ 565 w 847"/>
                <a:gd name="T75" fmla="*/ 31 h 651"/>
                <a:gd name="T76" fmla="*/ 577 w 847"/>
                <a:gd name="T77" fmla="*/ 62 h 651"/>
                <a:gd name="T78" fmla="*/ 534 w 847"/>
                <a:gd name="T79" fmla="*/ 71 h 651"/>
                <a:gd name="T80" fmla="*/ 515 w 847"/>
                <a:gd name="T81" fmla="*/ 88 h 651"/>
                <a:gd name="T82" fmla="*/ 518 w 847"/>
                <a:gd name="T83" fmla="*/ 102 h 651"/>
                <a:gd name="T84" fmla="*/ 518 w 847"/>
                <a:gd name="T85" fmla="*/ 123 h 651"/>
                <a:gd name="T86" fmla="*/ 523 w 847"/>
                <a:gd name="T87" fmla="*/ 147 h 651"/>
                <a:gd name="T88" fmla="*/ 530 w 847"/>
                <a:gd name="T89" fmla="*/ 175 h 651"/>
                <a:gd name="T90" fmla="*/ 553 w 847"/>
                <a:gd name="T91" fmla="*/ 201 h 651"/>
                <a:gd name="T92" fmla="*/ 582 w 847"/>
                <a:gd name="T93" fmla="*/ 220 h 651"/>
                <a:gd name="T94" fmla="*/ 598 w 847"/>
                <a:gd name="T95" fmla="*/ 230 h 651"/>
                <a:gd name="T96" fmla="*/ 584 w 847"/>
                <a:gd name="T97" fmla="*/ 246 h 651"/>
                <a:gd name="T98" fmla="*/ 575 w 847"/>
                <a:gd name="T99" fmla="*/ 256 h 651"/>
                <a:gd name="T100" fmla="*/ 534 w 847"/>
                <a:gd name="T101" fmla="*/ 253 h 651"/>
                <a:gd name="T102" fmla="*/ 499 w 847"/>
                <a:gd name="T103" fmla="*/ 284 h 651"/>
                <a:gd name="T104" fmla="*/ 527 w 847"/>
                <a:gd name="T105" fmla="*/ 315 h 651"/>
                <a:gd name="T106" fmla="*/ 620 w 847"/>
                <a:gd name="T107" fmla="*/ 346 h 651"/>
                <a:gd name="T108" fmla="*/ 622 w 847"/>
                <a:gd name="T109" fmla="*/ 379 h 651"/>
                <a:gd name="T110" fmla="*/ 674 w 847"/>
                <a:gd name="T111" fmla="*/ 391 h 651"/>
                <a:gd name="T112" fmla="*/ 695 w 847"/>
                <a:gd name="T113" fmla="*/ 395 h 651"/>
                <a:gd name="T114" fmla="*/ 743 w 847"/>
                <a:gd name="T115" fmla="*/ 381 h 651"/>
                <a:gd name="T116" fmla="*/ 764 w 847"/>
                <a:gd name="T117" fmla="*/ 391 h 651"/>
                <a:gd name="T118" fmla="*/ 823 w 847"/>
                <a:gd name="T119" fmla="*/ 417 h 651"/>
                <a:gd name="T120" fmla="*/ 840 w 847"/>
                <a:gd name="T121" fmla="*/ 457 h 651"/>
                <a:gd name="T122" fmla="*/ 336 w 847"/>
                <a:gd name="T123" fmla="*/ 395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47" h="651">
                  <a:moveTo>
                    <a:pt x="844" y="471"/>
                  </a:moveTo>
                  <a:lnTo>
                    <a:pt x="844" y="471"/>
                  </a:lnTo>
                  <a:lnTo>
                    <a:pt x="847" y="473"/>
                  </a:lnTo>
                  <a:lnTo>
                    <a:pt x="847" y="476"/>
                  </a:lnTo>
                  <a:lnTo>
                    <a:pt x="844" y="478"/>
                  </a:lnTo>
                  <a:lnTo>
                    <a:pt x="840" y="485"/>
                  </a:lnTo>
                  <a:lnTo>
                    <a:pt x="837" y="485"/>
                  </a:lnTo>
                  <a:lnTo>
                    <a:pt x="840" y="488"/>
                  </a:lnTo>
                  <a:lnTo>
                    <a:pt x="840" y="488"/>
                  </a:lnTo>
                  <a:lnTo>
                    <a:pt x="840" y="490"/>
                  </a:lnTo>
                  <a:lnTo>
                    <a:pt x="840" y="492"/>
                  </a:lnTo>
                  <a:lnTo>
                    <a:pt x="835" y="499"/>
                  </a:lnTo>
                  <a:lnTo>
                    <a:pt x="832" y="499"/>
                  </a:lnTo>
                  <a:lnTo>
                    <a:pt x="830" y="502"/>
                  </a:lnTo>
                  <a:lnTo>
                    <a:pt x="828" y="504"/>
                  </a:lnTo>
                  <a:lnTo>
                    <a:pt x="821" y="514"/>
                  </a:lnTo>
                  <a:lnTo>
                    <a:pt x="821" y="514"/>
                  </a:lnTo>
                  <a:lnTo>
                    <a:pt x="816" y="518"/>
                  </a:lnTo>
                  <a:lnTo>
                    <a:pt x="816" y="518"/>
                  </a:lnTo>
                  <a:lnTo>
                    <a:pt x="809" y="523"/>
                  </a:lnTo>
                  <a:lnTo>
                    <a:pt x="806" y="523"/>
                  </a:lnTo>
                  <a:lnTo>
                    <a:pt x="806" y="526"/>
                  </a:lnTo>
                  <a:lnTo>
                    <a:pt x="806" y="528"/>
                  </a:lnTo>
                  <a:lnTo>
                    <a:pt x="811" y="535"/>
                  </a:lnTo>
                  <a:lnTo>
                    <a:pt x="814" y="537"/>
                  </a:lnTo>
                  <a:lnTo>
                    <a:pt x="814" y="540"/>
                  </a:lnTo>
                  <a:lnTo>
                    <a:pt x="814" y="542"/>
                  </a:lnTo>
                  <a:lnTo>
                    <a:pt x="814" y="552"/>
                  </a:lnTo>
                  <a:lnTo>
                    <a:pt x="816" y="561"/>
                  </a:lnTo>
                  <a:lnTo>
                    <a:pt x="816" y="568"/>
                  </a:lnTo>
                  <a:lnTo>
                    <a:pt x="816" y="573"/>
                  </a:lnTo>
                  <a:lnTo>
                    <a:pt x="816" y="575"/>
                  </a:lnTo>
                  <a:lnTo>
                    <a:pt x="816" y="575"/>
                  </a:lnTo>
                  <a:lnTo>
                    <a:pt x="816" y="578"/>
                  </a:lnTo>
                  <a:lnTo>
                    <a:pt x="816" y="580"/>
                  </a:lnTo>
                  <a:lnTo>
                    <a:pt x="814" y="580"/>
                  </a:lnTo>
                  <a:lnTo>
                    <a:pt x="811" y="582"/>
                  </a:lnTo>
                  <a:lnTo>
                    <a:pt x="809" y="585"/>
                  </a:lnTo>
                  <a:lnTo>
                    <a:pt x="806" y="585"/>
                  </a:lnTo>
                  <a:lnTo>
                    <a:pt x="804" y="587"/>
                  </a:lnTo>
                  <a:lnTo>
                    <a:pt x="804" y="589"/>
                  </a:lnTo>
                  <a:lnTo>
                    <a:pt x="802" y="592"/>
                  </a:lnTo>
                  <a:lnTo>
                    <a:pt x="802" y="594"/>
                  </a:lnTo>
                  <a:lnTo>
                    <a:pt x="802" y="596"/>
                  </a:lnTo>
                  <a:lnTo>
                    <a:pt x="802" y="599"/>
                  </a:lnTo>
                  <a:lnTo>
                    <a:pt x="802" y="599"/>
                  </a:lnTo>
                  <a:lnTo>
                    <a:pt x="790" y="604"/>
                  </a:lnTo>
                  <a:lnTo>
                    <a:pt x="788" y="606"/>
                  </a:lnTo>
                  <a:lnTo>
                    <a:pt x="783" y="611"/>
                  </a:lnTo>
                  <a:lnTo>
                    <a:pt x="776" y="604"/>
                  </a:lnTo>
                  <a:lnTo>
                    <a:pt x="771" y="604"/>
                  </a:lnTo>
                  <a:lnTo>
                    <a:pt x="762" y="608"/>
                  </a:lnTo>
                  <a:lnTo>
                    <a:pt x="757" y="608"/>
                  </a:lnTo>
                  <a:lnTo>
                    <a:pt x="754" y="606"/>
                  </a:lnTo>
                  <a:lnTo>
                    <a:pt x="735" y="611"/>
                  </a:lnTo>
                  <a:lnTo>
                    <a:pt x="726" y="620"/>
                  </a:lnTo>
                  <a:lnTo>
                    <a:pt x="733" y="632"/>
                  </a:lnTo>
                  <a:lnTo>
                    <a:pt x="721" y="634"/>
                  </a:lnTo>
                  <a:lnTo>
                    <a:pt x="719" y="634"/>
                  </a:lnTo>
                  <a:lnTo>
                    <a:pt x="717" y="630"/>
                  </a:lnTo>
                  <a:lnTo>
                    <a:pt x="714" y="627"/>
                  </a:lnTo>
                  <a:lnTo>
                    <a:pt x="712" y="625"/>
                  </a:lnTo>
                  <a:lnTo>
                    <a:pt x="709" y="630"/>
                  </a:lnTo>
                  <a:lnTo>
                    <a:pt x="707" y="630"/>
                  </a:lnTo>
                  <a:lnTo>
                    <a:pt x="700" y="623"/>
                  </a:lnTo>
                  <a:lnTo>
                    <a:pt x="648" y="608"/>
                  </a:lnTo>
                  <a:lnTo>
                    <a:pt x="636" y="611"/>
                  </a:lnTo>
                  <a:lnTo>
                    <a:pt x="612" y="618"/>
                  </a:lnTo>
                  <a:lnTo>
                    <a:pt x="605" y="623"/>
                  </a:lnTo>
                  <a:lnTo>
                    <a:pt x="596" y="632"/>
                  </a:lnTo>
                  <a:lnTo>
                    <a:pt x="584" y="637"/>
                  </a:lnTo>
                  <a:lnTo>
                    <a:pt x="579" y="649"/>
                  </a:lnTo>
                  <a:lnTo>
                    <a:pt x="572" y="651"/>
                  </a:lnTo>
                  <a:lnTo>
                    <a:pt x="565" y="651"/>
                  </a:lnTo>
                  <a:lnTo>
                    <a:pt x="560" y="646"/>
                  </a:lnTo>
                  <a:lnTo>
                    <a:pt x="560" y="639"/>
                  </a:lnTo>
                  <a:lnTo>
                    <a:pt x="556" y="632"/>
                  </a:lnTo>
                  <a:lnTo>
                    <a:pt x="551" y="627"/>
                  </a:lnTo>
                  <a:lnTo>
                    <a:pt x="544" y="615"/>
                  </a:lnTo>
                  <a:lnTo>
                    <a:pt x="537" y="611"/>
                  </a:lnTo>
                  <a:lnTo>
                    <a:pt x="518" y="592"/>
                  </a:lnTo>
                  <a:lnTo>
                    <a:pt x="506" y="587"/>
                  </a:lnTo>
                  <a:lnTo>
                    <a:pt x="497" y="582"/>
                  </a:lnTo>
                  <a:lnTo>
                    <a:pt x="489" y="580"/>
                  </a:lnTo>
                  <a:lnTo>
                    <a:pt x="463" y="582"/>
                  </a:lnTo>
                  <a:lnTo>
                    <a:pt x="461" y="582"/>
                  </a:lnTo>
                  <a:lnTo>
                    <a:pt x="435" y="573"/>
                  </a:lnTo>
                  <a:lnTo>
                    <a:pt x="428" y="570"/>
                  </a:lnTo>
                  <a:lnTo>
                    <a:pt x="426" y="573"/>
                  </a:lnTo>
                  <a:lnTo>
                    <a:pt x="423" y="578"/>
                  </a:lnTo>
                  <a:lnTo>
                    <a:pt x="418" y="575"/>
                  </a:lnTo>
                  <a:lnTo>
                    <a:pt x="390" y="542"/>
                  </a:lnTo>
                  <a:lnTo>
                    <a:pt x="352" y="511"/>
                  </a:lnTo>
                  <a:lnTo>
                    <a:pt x="317" y="485"/>
                  </a:lnTo>
                  <a:lnTo>
                    <a:pt x="310" y="483"/>
                  </a:lnTo>
                  <a:lnTo>
                    <a:pt x="303" y="481"/>
                  </a:lnTo>
                  <a:lnTo>
                    <a:pt x="298" y="478"/>
                  </a:lnTo>
                  <a:lnTo>
                    <a:pt x="293" y="478"/>
                  </a:lnTo>
                  <a:lnTo>
                    <a:pt x="284" y="476"/>
                  </a:lnTo>
                  <a:lnTo>
                    <a:pt x="281" y="476"/>
                  </a:lnTo>
                  <a:lnTo>
                    <a:pt x="276" y="471"/>
                  </a:lnTo>
                  <a:lnTo>
                    <a:pt x="272" y="464"/>
                  </a:lnTo>
                  <a:lnTo>
                    <a:pt x="269" y="457"/>
                  </a:lnTo>
                  <a:lnTo>
                    <a:pt x="269" y="447"/>
                  </a:lnTo>
                  <a:lnTo>
                    <a:pt x="267" y="440"/>
                  </a:lnTo>
                  <a:lnTo>
                    <a:pt x="262" y="431"/>
                  </a:lnTo>
                  <a:lnTo>
                    <a:pt x="253" y="419"/>
                  </a:lnTo>
                  <a:lnTo>
                    <a:pt x="243" y="410"/>
                  </a:lnTo>
                  <a:lnTo>
                    <a:pt x="210" y="391"/>
                  </a:lnTo>
                  <a:lnTo>
                    <a:pt x="206" y="388"/>
                  </a:lnTo>
                  <a:lnTo>
                    <a:pt x="203" y="386"/>
                  </a:lnTo>
                  <a:lnTo>
                    <a:pt x="201" y="381"/>
                  </a:lnTo>
                  <a:lnTo>
                    <a:pt x="198" y="379"/>
                  </a:lnTo>
                  <a:lnTo>
                    <a:pt x="189" y="379"/>
                  </a:lnTo>
                  <a:lnTo>
                    <a:pt x="187" y="376"/>
                  </a:lnTo>
                  <a:lnTo>
                    <a:pt x="182" y="372"/>
                  </a:lnTo>
                  <a:lnTo>
                    <a:pt x="175" y="369"/>
                  </a:lnTo>
                  <a:lnTo>
                    <a:pt x="170" y="367"/>
                  </a:lnTo>
                  <a:lnTo>
                    <a:pt x="163" y="365"/>
                  </a:lnTo>
                  <a:lnTo>
                    <a:pt x="139" y="369"/>
                  </a:lnTo>
                  <a:lnTo>
                    <a:pt x="137" y="369"/>
                  </a:lnTo>
                  <a:lnTo>
                    <a:pt x="135" y="365"/>
                  </a:lnTo>
                  <a:lnTo>
                    <a:pt x="127" y="358"/>
                  </a:lnTo>
                  <a:lnTo>
                    <a:pt x="123" y="350"/>
                  </a:lnTo>
                  <a:lnTo>
                    <a:pt x="118" y="348"/>
                  </a:lnTo>
                  <a:lnTo>
                    <a:pt x="116" y="341"/>
                  </a:lnTo>
                  <a:lnTo>
                    <a:pt x="106" y="334"/>
                  </a:lnTo>
                  <a:lnTo>
                    <a:pt x="104" y="329"/>
                  </a:lnTo>
                  <a:lnTo>
                    <a:pt x="104" y="324"/>
                  </a:lnTo>
                  <a:lnTo>
                    <a:pt x="99" y="317"/>
                  </a:lnTo>
                  <a:lnTo>
                    <a:pt x="78" y="284"/>
                  </a:lnTo>
                  <a:lnTo>
                    <a:pt x="68" y="275"/>
                  </a:lnTo>
                  <a:lnTo>
                    <a:pt x="28" y="249"/>
                  </a:lnTo>
                  <a:lnTo>
                    <a:pt x="12" y="249"/>
                  </a:lnTo>
                  <a:lnTo>
                    <a:pt x="0" y="244"/>
                  </a:lnTo>
                  <a:lnTo>
                    <a:pt x="4" y="223"/>
                  </a:lnTo>
                  <a:lnTo>
                    <a:pt x="4" y="223"/>
                  </a:lnTo>
                  <a:lnTo>
                    <a:pt x="4" y="220"/>
                  </a:lnTo>
                  <a:lnTo>
                    <a:pt x="7" y="218"/>
                  </a:lnTo>
                  <a:lnTo>
                    <a:pt x="9" y="216"/>
                  </a:lnTo>
                  <a:lnTo>
                    <a:pt x="12" y="216"/>
                  </a:lnTo>
                  <a:lnTo>
                    <a:pt x="38" y="208"/>
                  </a:lnTo>
                  <a:lnTo>
                    <a:pt x="40" y="208"/>
                  </a:lnTo>
                  <a:lnTo>
                    <a:pt x="40" y="206"/>
                  </a:lnTo>
                  <a:lnTo>
                    <a:pt x="42" y="206"/>
                  </a:lnTo>
                  <a:lnTo>
                    <a:pt x="42" y="204"/>
                  </a:lnTo>
                  <a:lnTo>
                    <a:pt x="42" y="199"/>
                  </a:lnTo>
                  <a:lnTo>
                    <a:pt x="42" y="194"/>
                  </a:lnTo>
                  <a:lnTo>
                    <a:pt x="42" y="190"/>
                  </a:lnTo>
                  <a:lnTo>
                    <a:pt x="42" y="187"/>
                  </a:lnTo>
                  <a:lnTo>
                    <a:pt x="40" y="187"/>
                  </a:lnTo>
                  <a:lnTo>
                    <a:pt x="38" y="185"/>
                  </a:lnTo>
                  <a:lnTo>
                    <a:pt x="28" y="180"/>
                  </a:lnTo>
                  <a:lnTo>
                    <a:pt x="28" y="180"/>
                  </a:lnTo>
                  <a:lnTo>
                    <a:pt x="28" y="178"/>
                  </a:lnTo>
                  <a:lnTo>
                    <a:pt x="28" y="175"/>
                  </a:lnTo>
                  <a:lnTo>
                    <a:pt x="28" y="173"/>
                  </a:lnTo>
                  <a:lnTo>
                    <a:pt x="33" y="168"/>
                  </a:lnTo>
                  <a:lnTo>
                    <a:pt x="33" y="166"/>
                  </a:lnTo>
                  <a:lnTo>
                    <a:pt x="33" y="164"/>
                  </a:lnTo>
                  <a:lnTo>
                    <a:pt x="30" y="161"/>
                  </a:lnTo>
                  <a:lnTo>
                    <a:pt x="30" y="161"/>
                  </a:lnTo>
                  <a:lnTo>
                    <a:pt x="30" y="159"/>
                  </a:lnTo>
                  <a:lnTo>
                    <a:pt x="30" y="156"/>
                  </a:lnTo>
                  <a:lnTo>
                    <a:pt x="30" y="156"/>
                  </a:lnTo>
                  <a:lnTo>
                    <a:pt x="33" y="154"/>
                  </a:lnTo>
                  <a:lnTo>
                    <a:pt x="35" y="154"/>
                  </a:lnTo>
                  <a:lnTo>
                    <a:pt x="35" y="154"/>
                  </a:lnTo>
                  <a:lnTo>
                    <a:pt x="40" y="156"/>
                  </a:lnTo>
                  <a:lnTo>
                    <a:pt x="40" y="156"/>
                  </a:lnTo>
                  <a:lnTo>
                    <a:pt x="42" y="156"/>
                  </a:lnTo>
                  <a:lnTo>
                    <a:pt x="56" y="147"/>
                  </a:lnTo>
                  <a:lnTo>
                    <a:pt x="56" y="147"/>
                  </a:lnTo>
                  <a:lnTo>
                    <a:pt x="59" y="145"/>
                  </a:lnTo>
                  <a:lnTo>
                    <a:pt x="59" y="145"/>
                  </a:lnTo>
                  <a:lnTo>
                    <a:pt x="61" y="138"/>
                  </a:lnTo>
                  <a:lnTo>
                    <a:pt x="64" y="135"/>
                  </a:lnTo>
                  <a:lnTo>
                    <a:pt x="64" y="135"/>
                  </a:lnTo>
                  <a:lnTo>
                    <a:pt x="68" y="133"/>
                  </a:lnTo>
                  <a:lnTo>
                    <a:pt x="71" y="130"/>
                  </a:lnTo>
                  <a:lnTo>
                    <a:pt x="73" y="128"/>
                  </a:lnTo>
                  <a:lnTo>
                    <a:pt x="73" y="126"/>
                  </a:lnTo>
                  <a:lnTo>
                    <a:pt x="75" y="126"/>
                  </a:lnTo>
                  <a:lnTo>
                    <a:pt x="75" y="119"/>
                  </a:lnTo>
                  <a:lnTo>
                    <a:pt x="78" y="116"/>
                  </a:lnTo>
                  <a:lnTo>
                    <a:pt x="78" y="116"/>
                  </a:lnTo>
                  <a:lnTo>
                    <a:pt x="78" y="116"/>
                  </a:lnTo>
                  <a:lnTo>
                    <a:pt x="78" y="114"/>
                  </a:lnTo>
                  <a:lnTo>
                    <a:pt x="80" y="114"/>
                  </a:lnTo>
                  <a:lnTo>
                    <a:pt x="85" y="111"/>
                  </a:lnTo>
                  <a:lnTo>
                    <a:pt x="85" y="111"/>
                  </a:lnTo>
                  <a:lnTo>
                    <a:pt x="87" y="111"/>
                  </a:lnTo>
                  <a:lnTo>
                    <a:pt x="87" y="107"/>
                  </a:lnTo>
                  <a:lnTo>
                    <a:pt x="87" y="102"/>
                  </a:lnTo>
                  <a:lnTo>
                    <a:pt x="85" y="90"/>
                  </a:lnTo>
                  <a:lnTo>
                    <a:pt x="85" y="85"/>
                  </a:lnTo>
                  <a:lnTo>
                    <a:pt x="85" y="83"/>
                  </a:lnTo>
                  <a:lnTo>
                    <a:pt x="85" y="81"/>
                  </a:lnTo>
                  <a:lnTo>
                    <a:pt x="87" y="81"/>
                  </a:lnTo>
                  <a:lnTo>
                    <a:pt x="87" y="78"/>
                  </a:lnTo>
                  <a:lnTo>
                    <a:pt x="87" y="76"/>
                  </a:lnTo>
                  <a:lnTo>
                    <a:pt x="87" y="74"/>
                  </a:lnTo>
                  <a:lnTo>
                    <a:pt x="87" y="71"/>
                  </a:lnTo>
                  <a:lnTo>
                    <a:pt x="87" y="69"/>
                  </a:lnTo>
                  <a:lnTo>
                    <a:pt x="85" y="69"/>
                  </a:lnTo>
                  <a:lnTo>
                    <a:pt x="82" y="67"/>
                  </a:lnTo>
                  <a:lnTo>
                    <a:pt x="80" y="64"/>
                  </a:lnTo>
                  <a:lnTo>
                    <a:pt x="78" y="59"/>
                  </a:lnTo>
                  <a:lnTo>
                    <a:pt x="78" y="59"/>
                  </a:lnTo>
                  <a:lnTo>
                    <a:pt x="75" y="57"/>
                  </a:lnTo>
                  <a:lnTo>
                    <a:pt x="66" y="50"/>
                  </a:lnTo>
                  <a:lnTo>
                    <a:pt x="66" y="48"/>
                  </a:lnTo>
                  <a:lnTo>
                    <a:pt x="68" y="45"/>
                  </a:lnTo>
                  <a:lnTo>
                    <a:pt x="71" y="41"/>
                  </a:lnTo>
                  <a:lnTo>
                    <a:pt x="71" y="41"/>
                  </a:lnTo>
                  <a:lnTo>
                    <a:pt x="73" y="41"/>
                  </a:lnTo>
                  <a:lnTo>
                    <a:pt x="75" y="41"/>
                  </a:lnTo>
                  <a:lnTo>
                    <a:pt x="78" y="41"/>
                  </a:lnTo>
                  <a:lnTo>
                    <a:pt x="80" y="43"/>
                  </a:lnTo>
                  <a:lnTo>
                    <a:pt x="82" y="43"/>
                  </a:lnTo>
                  <a:lnTo>
                    <a:pt x="85" y="41"/>
                  </a:lnTo>
                  <a:lnTo>
                    <a:pt x="90" y="33"/>
                  </a:lnTo>
                  <a:lnTo>
                    <a:pt x="92" y="31"/>
                  </a:lnTo>
                  <a:lnTo>
                    <a:pt x="106" y="22"/>
                  </a:lnTo>
                  <a:lnTo>
                    <a:pt x="123" y="45"/>
                  </a:lnTo>
                  <a:lnTo>
                    <a:pt x="130" y="50"/>
                  </a:lnTo>
                  <a:lnTo>
                    <a:pt x="132" y="52"/>
                  </a:lnTo>
                  <a:lnTo>
                    <a:pt x="137" y="55"/>
                  </a:lnTo>
                  <a:lnTo>
                    <a:pt x="137" y="57"/>
                  </a:lnTo>
                  <a:lnTo>
                    <a:pt x="139" y="57"/>
                  </a:lnTo>
                  <a:lnTo>
                    <a:pt x="137" y="59"/>
                  </a:lnTo>
                  <a:lnTo>
                    <a:pt x="137" y="62"/>
                  </a:lnTo>
                  <a:lnTo>
                    <a:pt x="137" y="62"/>
                  </a:lnTo>
                  <a:lnTo>
                    <a:pt x="137" y="64"/>
                  </a:lnTo>
                  <a:lnTo>
                    <a:pt x="137" y="64"/>
                  </a:lnTo>
                  <a:lnTo>
                    <a:pt x="135" y="67"/>
                  </a:lnTo>
                  <a:lnTo>
                    <a:pt x="130" y="69"/>
                  </a:lnTo>
                  <a:lnTo>
                    <a:pt x="130" y="71"/>
                  </a:lnTo>
                  <a:lnTo>
                    <a:pt x="127" y="74"/>
                  </a:lnTo>
                  <a:lnTo>
                    <a:pt x="127" y="74"/>
                  </a:lnTo>
                  <a:lnTo>
                    <a:pt x="127" y="76"/>
                  </a:lnTo>
                  <a:lnTo>
                    <a:pt x="127" y="78"/>
                  </a:lnTo>
                  <a:lnTo>
                    <a:pt x="127" y="81"/>
                  </a:lnTo>
                  <a:lnTo>
                    <a:pt x="135" y="85"/>
                  </a:lnTo>
                  <a:lnTo>
                    <a:pt x="137" y="88"/>
                  </a:lnTo>
                  <a:lnTo>
                    <a:pt x="139" y="88"/>
                  </a:lnTo>
                  <a:lnTo>
                    <a:pt x="146" y="93"/>
                  </a:lnTo>
                  <a:lnTo>
                    <a:pt x="151" y="95"/>
                  </a:lnTo>
                  <a:lnTo>
                    <a:pt x="158" y="102"/>
                  </a:lnTo>
                  <a:lnTo>
                    <a:pt x="161" y="102"/>
                  </a:lnTo>
                  <a:lnTo>
                    <a:pt x="163" y="102"/>
                  </a:lnTo>
                  <a:lnTo>
                    <a:pt x="163" y="102"/>
                  </a:lnTo>
                  <a:lnTo>
                    <a:pt x="172" y="97"/>
                  </a:lnTo>
                  <a:lnTo>
                    <a:pt x="182" y="93"/>
                  </a:lnTo>
                  <a:lnTo>
                    <a:pt x="182" y="93"/>
                  </a:lnTo>
                  <a:lnTo>
                    <a:pt x="189" y="93"/>
                  </a:lnTo>
                  <a:lnTo>
                    <a:pt x="191" y="93"/>
                  </a:lnTo>
                  <a:lnTo>
                    <a:pt x="191" y="93"/>
                  </a:lnTo>
                  <a:lnTo>
                    <a:pt x="194" y="93"/>
                  </a:lnTo>
                  <a:lnTo>
                    <a:pt x="194" y="90"/>
                  </a:lnTo>
                  <a:lnTo>
                    <a:pt x="194" y="90"/>
                  </a:lnTo>
                  <a:lnTo>
                    <a:pt x="196" y="85"/>
                  </a:lnTo>
                  <a:lnTo>
                    <a:pt x="196" y="85"/>
                  </a:lnTo>
                  <a:lnTo>
                    <a:pt x="198" y="83"/>
                  </a:lnTo>
                  <a:lnTo>
                    <a:pt x="198" y="83"/>
                  </a:lnTo>
                  <a:lnTo>
                    <a:pt x="215" y="90"/>
                  </a:lnTo>
                  <a:lnTo>
                    <a:pt x="220" y="90"/>
                  </a:lnTo>
                  <a:lnTo>
                    <a:pt x="220" y="90"/>
                  </a:lnTo>
                  <a:lnTo>
                    <a:pt x="224" y="93"/>
                  </a:lnTo>
                  <a:lnTo>
                    <a:pt x="227" y="95"/>
                  </a:lnTo>
                  <a:lnTo>
                    <a:pt x="229" y="102"/>
                  </a:lnTo>
                  <a:lnTo>
                    <a:pt x="232" y="111"/>
                  </a:lnTo>
                  <a:lnTo>
                    <a:pt x="232" y="119"/>
                  </a:lnTo>
                  <a:lnTo>
                    <a:pt x="236" y="126"/>
                  </a:lnTo>
                  <a:lnTo>
                    <a:pt x="239" y="126"/>
                  </a:lnTo>
                  <a:lnTo>
                    <a:pt x="241" y="126"/>
                  </a:lnTo>
                  <a:lnTo>
                    <a:pt x="241" y="123"/>
                  </a:lnTo>
                  <a:lnTo>
                    <a:pt x="241" y="126"/>
                  </a:lnTo>
                  <a:lnTo>
                    <a:pt x="243" y="133"/>
                  </a:lnTo>
                  <a:lnTo>
                    <a:pt x="243" y="138"/>
                  </a:lnTo>
                  <a:lnTo>
                    <a:pt x="246" y="145"/>
                  </a:lnTo>
                  <a:lnTo>
                    <a:pt x="248" y="147"/>
                  </a:lnTo>
                  <a:lnTo>
                    <a:pt x="248" y="149"/>
                  </a:lnTo>
                  <a:lnTo>
                    <a:pt x="253" y="152"/>
                  </a:lnTo>
                  <a:lnTo>
                    <a:pt x="255" y="156"/>
                  </a:lnTo>
                  <a:lnTo>
                    <a:pt x="260" y="152"/>
                  </a:lnTo>
                  <a:lnTo>
                    <a:pt x="267" y="152"/>
                  </a:lnTo>
                  <a:lnTo>
                    <a:pt x="286" y="164"/>
                  </a:lnTo>
                  <a:lnTo>
                    <a:pt x="293" y="171"/>
                  </a:lnTo>
                  <a:lnTo>
                    <a:pt x="293" y="171"/>
                  </a:lnTo>
                  <a:lnTo>
                    <a:pt x="295" y="175"/>
                  </a:lnTo>
                  <a:lnTo>
                    <a:pt x="295" y="175"/>
                  </a:lnTo>
                  <a:lnTo>
                    <a:pt x="295" y="175"/>
                  </a:lnTo>
                  <a:lnTo>
                    <a:pt x="298" y="175"/>
                  </a:lnTo>
                  <a:lnTo>
                    <a:pt x="298" y="175"/>
                  </a:lnTo>
                  <a:lnTo>
                    <a:pt x="300" y="175"/>
                  </a:lnTo>
                  <a:lnTo>
                    <a:pt x="305" y="175"/>
                  </a:lnTo>
                  <a:lnTo>
                    <a:pt x="305" y="178"/>
                  </a:lnTo>
                  <a:lnTo>
                    <a:pt x="305" y="180"/>
                  </a:lnTo>
                  <a:lnTo>
                    <a:pt x="305" y="182"/>
                  </a:lnTo>
                  <a:lnTo>
                    <a:pt x="303" y="185"/>
                  </a:lnTo>
                  <a:lnTo>
                    <a:pt x="300" y="190"/>
                  </a:lnTo>
                  <a:lnTo>
                    <a:pt x="303" y="192"/>
                  </a:lnTo>
                  <a:lnTo>
                    <a:pt x="307" y="192"/>
                  </a:lnTo>
                  <a:lnTo>
                    <a:pt x="310" y="190"/>
                  </a:lnTo>
                  <a:lnTo>
                    <a:pt x="312" y="192"/>
                  </a:lnTo>
                  <a:lnTo>
                    <a:pt x="324" y="187"/>
                  </a:lnTo>
                  <a:lnTo>
                    <a:pt x="326" y="187"/>
                  </a:lnTo>
                  <a:lnTo>
                    <a:pt x="329" y="187"/>
                  </a:lnTo>
                  <a:lnTo>
                    <a:pt x="331" y="192"/>
                  </a:lnTo>
                  <a:lnTo>
                    <a:pt x="333" y="194"/>
                  </a:lnTo>
                  <a:lnTo>
                    <a:pt x="333" y="194"/>
                  </a:lnTo>
                  <a:lnTo>
                    <a:pt x="336" y="194"/>
                  </a:lnTo>
                  <a:lnTo>
                    <a:pt x="338" y="190"/>
                  </a:lnTo>
                  <a:lnTo>
                    <a:pt x="345" y="185"/>
                  </a:lnTo>
                  <a:lnTo>
                    <a:pt x="350" y="180"/>
                  </a:lnTo>
                  <a:lnTo>
                    <a:pt x="350" y="178"/>
                  </a:lnTo>
                  <a:lnTo>
                    <a:pt x="352" y="173"/>
                  </a:lnTo>
                  <a:lnTo>
                    <a:pt x="355" y="168"/>
                  </a:lnTo>
                  <a:lnTo>
                    <a:pt x="355" y="164"/>
                  </a:lnTo>
                  <a:lnTo>
                    <a:pt x="355" y="161"/>
                  </a:lnTo>
                  <a:lnTo>
                    <a:pt x="355" y="161"/>
                  </a:lnTo>
                  <a:lnTo>
                    <a:pt x="352" y="159"/>
                  </a:lnTo>
                  <a:lnTo>
                    <a:pt x="352" y="159"/>
                  </a:lnTo>
                  <a:lnTo>
                    <a:pt x="352" y="156"/>
                  </a:lnTo>
                  <a:lnTo>
                    <a:pt x="352" y="154"/>
                  </a:lnTo>
                  <a:lnTo>
                    <a:pt x="352" y="152"/>
                  </a:lnTo>
                  <a:lnTo>
                    <a:pt x="355" y="149"/>
                  </a:lnTo>
                  <a:lnTo>
                    <a:pt x="355" y="149"/>
                  </a:lnTo>
                  <a:lnTo>
                    <a:pt x="357" y="149"/>
                  </a:lnTo>
                  <a:lnTo>
                    <a:pt x="357" y="152"/>
                  </a:lnTo>
                  <a:lnTo>
                    <a:pt x="364" y="156"/>
                  </a:lnTo>
                  <a:lnTo>
                    <a:pt x="366" y="159"/>
                  </a:lnTo>
                  <a:lnTo>
                    <a:pt x="371" y="156"/>
                  </a:lnTo>
                  <a:lnTo>
                    <a:pt x="381" y="154"/>
                  </a:lnTo>
                  <a:lnTo>
                    <a:pt x="385" y="152"/>
                  </a:lnTo>
                  <a:lnTo>
                    <a:pt x="388" y="149"/>
                  </a:lnTo>
                  <a:lnTo>
                    <a:pt x="388" y="149"/>
                  </a:lnTo>
                  <a:lnTo>
                    <a:pt x="388" y="147"/>
                  </a:lnTo>
                  <a:lnTo>
                    <a:pt x="388" y="147"/>
                  </a:lnTo>
                  <a:lnTo>
                    <a:pt x="388" y="145"/>
                  </a:lnTo>
                  <a:lnTo>
                    <a:pt x="388" y="142"/>
                  </a:lnTo>
                  <a:lnTo>
                    <a:pt x="383" y="138"/>
                  </a:lnTo>
                  <a:lnTo>
                    <a:pt x="383" y="138"/>
                  </a:lnTo>
                  <a:lnTo>
                    <a:pt x="383" y="135"/>
                  </a:lnTo>
                  <a:lnTo>
                    <a:pt x="383" y="133"/>
                  </a:lnTo>
                  <a:lnTo>
                    <a:pt x="383" y="133"/>
                  </a:lnTo>
                  <a:lnTo>
                    <a:pt x="395" y="128"/>
                  </a:lnTo>
                  <a:lnTo>
                    <a:pt x="395" y="128"/>
                  </a:lnTo>
                  <a:lnTo>
                    <a:pt x="395" y="128"/>
                  </a:lnTo>
                  <a:lnTo>
                    <a:pt x="397" y="126"/>
                  </a:lnTo>
                  <a:lnTo>
                    <a:pt x="397" y="126"/>
                  </a:lnTo>
                  <a:lnTo>
                    <a:pt x="400" y="119"/>
                  </a:lnTo>
                  <a:lnTo>
                    <a:pt x="400" y="116"/>
                  </a:lnTo>
                  <a:lnTo>
                    <a:pt x="426" y="97"/>
                  </a:lnTo>
                  <a:lnTo>
                    <a:pt x="428" y="95"/>
                  </a:lnTo>
                  <a:lnTo>
                    <a:pt x="428" y="95"/>
                  </a:lnTo>
                  <a:lnTo>
                    <a:pt x="428" y="93"/>
                  </a:lnTo>
                  <a:lnTo>
                    <a:pt x="428" y="90"/>
                  </a:lnTo>
                  <a:lnTo>
                    <a:pt x="428" y="90"/>
                  </a:lnTo>
                  <a:lnTo>
                    <a:pt x="426" y="88"/>
                  </a:lnTo>
                  <a:lnTo>
                    <a:pt x="426" y="85"/>
                  </a:lnTo>
                  <a:lnTo>
                    <a:pt x="433" y="76"/>
                  </a:lnTo>
                  <a:lnTo>
                    <a:pt x="459" y="71"/>
                  </a:lnTo>
                  <a:lnTo>
                    <a:pt x="461" y="71"/>
                  </a:lnTo>
                  <a:lnTo>
                    <a:pt x="463" y="71"/>
                  </a:lnTo>
                  <a:lnTo>
                    <a:pt x="463" y="69"/>
                  </a:lnTo>
                  <a:lnTo>
                    <a:pt x="463" y="69"/>
                  </a:lnTo>
                  <a:lnTo>
                    <a:pt x="463" y="64"/>
                  </a:lnTo>
                  <a:lnTo>
                    <a:pt x="466" y="62"/>
                  </a:lnTo>
                  <a:lnTo>
                    <a:pt x="466" y="59"/>
                  </a:lnTo>
                  <a:lnTo>
                    <a:pt x="468" y="59"/>
                  </a:lnTo>
                  <a:lnTo>
                    <a:pt x="468" y="59"/>
                  </a:lnTo>
                  <a:lnTo>
                    <a:pt x="473" y="62"/>
                  </a:lnTo>
                  <a:lnTo>
                    <a:pt x="473" y="62"/>
                  </a:lnTo>
                  <a:lnTo>
                    <a:pt x="478" y="62"/>
                  </a:lnTo>
                  <a:lnTo>
                    <a:pt x="480" y="62"/>
                  </a:lnTo>
                  <a:lnTo>
                    <a:pt x="489" y="57"/>
                  </a:lnTo>
                  <a:lnTo>
                    <a:pt x="489" y="57"/>
                  </a:lnTo>
                  <a:lnTo>
                    <a:pt x="494" y="50"/>
                  </a:lnTo>
                  <a:lnTo>
                    <a:pt x="497" y="50"/>
                  </a:lnTo>
                  <a:lnTo>
                    <a:pt x="499" y="50"/>
                  </a:lnTo>
                  <a:lnTo>
                    <a:pt x="504" y="50"/>
                  </a:lnTo>
                  <a:lnTo>
                    <a:pt x="506" y="50"/>
                  </a:lnTo>
                  <a:lnTo>
                    <a:pt x="506" y="48"/>
                  </a:lnTo>
                  <a:lnTo>
                    <a:pt x="508" y="48"/>
                  </a:lnTo>
                  <a:lnTo>
                    <a:pt x="508" y="45"/>
                  </a:lnTo>
                  <a:lnTo>
                    <a:pt x="508" y="43"/>
                  </a:lnTo>
                  <a:lnTo>
                    <a:pt x="508" y="38"/>
                  </a:lnTo>
                  <a:lnTo>
                    <a:pt x="511" y="36"/>
                  </a:lnTo>
                  <a:lnTo>
                    <a:pt x="511" y="33"/>
                  </a:lnTo>
                  <a:lnTo>
                    <a:pt x="513" y="29"/>
                  </a:lnTo>
                  <a:lnTo>
                    <a:pt x="513" y="26"/>
                  </a:lnTo>
                  <a:lnTo>
                    <a:pt x="515" y="26"/>
                  </a:lnTo>
                  <a:lnTo>
                    <a:pt x="513" y="24"/>
                  </a:lnTo>
                  <a:lnTo>
                    <a:pt x="513" y="22"/>
                  </a:lnTo>
                  <a:lnTo>
                    <a:pt x="513" y="19"/>
                  </a:lnTo>
                  <a:lnTo>
                    <a:pt x="511" y="19"/>
                  </a:lnTo>
                  <a:lnTo>
                    <a:pt x="511" y="17"/>
                  </a:lnTo>
                  <a:lnTo>
                    <a:pt x="511" y="14"/>
                  </a:lnTo>
                  <a:lnTo>
                    <a:pt x="511" y="12"/>
                  </a:lnTo>
                  <a:lnTo>
                    <a:pt x="513" y="7"/>
                  </a:lnTo>
                  <a:lnTo>
                    <a:pt x="527" y="5"/>
                  </a:lnTo>
                  <a:lnTo>
                    <a:pt x="530" y="5"/>
                  </a:lnTo>
                  <a:lnTo>
                    <a:pt x="530" y="5"/>
                  </a:lnTo>
                  <a:lnTo>
                    <a:pt x="534" y="0"/>
                  </a:lnTo>
                  <a:lnTo>
                    <a:pt x="534" y="0"/>
                  </a:lnTo>
                  <a:lnTo>
                    <a:pt x="534" y="0"/>
                  </a:lnTo>
                  <a:lnTo>
                    <a:pt x="537" y="0"/>
                  </a:lnTo>
                  <a:lnTo>
                    <a:pt x="539" y="3"/>
                  </a:lnTo>
                  <a:lnTo>
                    <a:pt x="549" y="7"/>
                  </a:lnTo>
                  <a:lnTo>
                    <a:pt x="551" y="10"/>
                  </a:lnTo>
                  <a:lnTo>
                    <a:pt x="560" y="22"/>
                  </a:lnTo>
                  <a:lnTo>
                    <a:pt x="560" y="24"/>
                  </a:lnTo>
                  <a:lnTo>
                    <a:pt x="560" y="26"/>
                  </a:lnTo>
                  <a:lnTo>
                    <a:pt x="563" y="29"/>
                  </a:lnTo>
                  <a:lnTo>
                    <a:pt x="563" y="31"/>
                  </a:lnTo>
                  <a:lnTo>
                    <a:pt x="565" y="31"/>
                  </a:lnTo>
                  <a:lnTo>
                    <a:pt x="567" y="33"/>
                  </a:lnTo>
                  <a:lnTo>
                    <a:pt x="567" y="33"/>
                  </a:lnTo>
                  <a:lnTo>
                    <a:pt x="570" y="33"/>
                  </a:lnTo>
                  <a:lnTo>
                    <a:pt x="572" y="33"/>
                  </a:lnTo>
                  <a:lnTo>
                    <a:pt x="575" y="33"/>
                  </a:lnTo>
                  <a:lnTo>
                    <a:pt x="575" y="36"/>
                  </a:lnTo>
                  <a:lnTo>
                    <a:pt x="577" y="36"/>
                  </a:lnTo>
                  <a:lnTo>
                    <a:pt x="577" y="36"/>
                  </a:lnTo>
                  <a:lnTo>
                    <a:pt x="579" y="41"/>
                  </a:lnTo>
                  <a:lnTo>
                    <a:pt x="579" y="43"/>
                  </a:lnTo>
                  <a:lnTo>
                    <a:pt x="577" y="62"/>
                  </a:lnTo>
                  <a:lnTo>
                    <a:pt x="567" y="69"/>
                  </a:lnTo>
                  <a:lnTo>
                    <a:pt x="567" y="69"/>
                  </a:lnTo>
                  <a:lnTo>
                    <a:pt x="565" y="69"/>
                  </a:lnTo>
                  <a:lnTo>
                    <a:pt x="558" y="71"/>
                  </a:lnTo>
                  <a:lnTo>
                    <a:pt x="553" y="71"/>
                  </a:lnTo>
                  <a:lnTo>
                    <a:pt x="553" y="71"/>
                  </a:lnTo>
                  <a:lnTo>
                    <a:pt x="549" y="71"/>
                  </a:lnTo>
                  <a:lnTo>
                    <a:pt x="549" y="71"/>
                  </a:lnTo>
                  <a:lnTo>
                    <a:pt x="544" y="71"/>
                  </a:lnTo>
                  <a:lnTo>
                    <a:pt x="544" y="71"/>
                  </a:lnTo>
                  <a:lnTo>
                    <a:pt x="534" y="71"/>
                  </a:lnTo>
                  <a:lnTo>
                    <a:pt x="532" y="71"/>
                  </a:lnTo>
                  <a:lnTo>
                    <a:pt x="527" y="71"/>
                  </a:lnTo>
                  <a:lnTo>
                    <a:pt x="523" y="71"/>
                  </a:lnTo>
                  <a:lnTo>
                    <a:pt x="523" y="71"/>
                  </a:lnTo>
                  <a:lnTo>
                    <a:pt x="520" y="71"/>
                  </a:lnTo>
                  <a:lnTo>
                    <a:pt x="520" y="74"/>
                  </a:lnTo>
                  <a:lnTo>
                    <a:pt x="520" y="76"/>
                  </a:lnTo>
                  <a:lnTo>
                    <a:pt x="520" y="81"/>
                  </a:lnTo>
                  <a:lnTo>
                    <a:pt x="518" y="83"/>
                  </a:lnTo>
                  <a:lnTo>
                    <a:pt x="518" y="88"/>
                  </a:lnTo>
                  <a:lnTo>
                    <a:pt x="515" y="88"/>
                  </a:lnTo>
                  <a:lnTo>
                    <a:pt x="511" y="88"/>
                  </a:lnTo>
                  <a:lnTo>
                    <a:pt x="511" y="90"/>
                  </a:lnTo>
                  <a:lnTo>
                    <a:pt x="508" y="90"/>
                  </a:lnTo>
                  <a:lnTo>
                    <a:pt x="508" y="93"/>
                  </a:lnTo>
                  <a:lnTo>
                    <a:pt x="508" y="95"/>
                  </a:lnTo>
                  <a:lnTo>
                    <a:pt x="508" y="97"/>
                  </a:lnTo>
                  <a:lnTo>
                    <a:pt x="511" y="97"/>
                  </a:lnTo>
                  <a:lnTo>
                    <a:pt x="511" y="100"/>
                  </a:lnTo>
                  <a:lnTo>
                    <a:pt x="515" y="100"/>
                  </a:lnTo>
                  <a:lnTo>
                    <a:pt x="515" y="102"/>
                  </a:lnTo>
                  <a:lnTo>
                    <a:pt x="518" y="102"/>
                  </a:lnTo>
                  <a:lnTo>
                    <a:pt x="518" y="104"/>
                  </a:lnTo>
                  <a:lnTo>
                    <a:pt x="520" y="104"/>
                  </a:lnTo>
                  <a:lnTo>
                    <a:pt x="520" y="107"/>
                  </a:lnTo>
                  <a:lnTo>
                    <a:pt x="520" y="109"/>
                  </a:lnTo>
                  <a:lnTo>
                    <a:pt x="520" y="109"/>
                  </a:lnTo>
                  <a:lnTo>
                    <a:pt x="520" y="111"/>
                  </a:lnTo>
                  <a:lnTo>
                    <a:pt x="520" y="114"/>
                  </a:lnTo>
                  <a:lnTo>
                    <a:pt x="520" y="116"/>
                  </a:lnTo>
                  <a:lnTo>
                    <a:pt x="520" y="121"/>
                  </a:lnTo>
                  <a:lnTo>
                    <a:pt x="518" y="123"/>
                  </a:lnTo>
                  <a:lnTo>
                    <a:pt x="518" y="123"/>
                  </a:lnTo>
                  <a:lnTo>
                    <a:pt x="513" y="128"/>
                  </a:lnTo>
                  <a:lnTo>
                    <a:pt x="513" y="130"/>
                  </a:lnTo>
                  <a:lnTo>
                    <a:pt x="513" y="130"/>
                  </a:lnTo>
                  <a:lnTo>
                    <a:pt x="513" y="133"/>
                  </a:lnTo>
                  <a:lnTo>
                    <a:pt x="513" y="138"/>
                  </a:lnTo>
                  <a:lnTo>
                    <a:pt x="513" y="140"/>
                  </a:lnTo>
                  <a:lnTo>
                    <a:pt x="515" y="142"/>
                  </a:lnTo>
                  <a:lnTo>
                    <a:pt x="515" y="145"/>
                  </a:lnTo>
                  <a:lnTo>
                    <a:pt x="518" y="145"/>
                  </a:lnTo>
                  <a:lnTo>
                    <a:pt x="520" y="147"/>
                  </a:lnTo>
                  <a:lnTo>
                    <a:pt x="523" y="147"/>
                  </a:lnTo>
                  <a:lnTo>
                    <a:pt x="527" y="149"/>
                  </a:lnTo>
                  <a:lnTo>
                    <a:pt x="530" y="149"/>
                  </a:lnTo>
                  <a:lnTo>
                    <a:pt x="530" y="149"/>
                  </a:lnTo>
                  <a:lnTo>
                    <a:pt x="532" y="152"/>
                  </a:lnTo>
                  <a:lnTo>
                    <a:pt x="530" y="156"/>
                  </a:lnTo>
                  <a:lnTo>
                    <a:pt x="527" y="166"/>
                  </a:lnTo>
                  <a:lnTo>
                    <a:pt x="527" y="166"/>
                  </a:lnTo>
                  <a:lnTo>
                    <a:pt x="527" y="168"/>
                  </a:lnTo>
                  <a:lnTo>
                    <a:pt x="527" y="173"/>
                  </a:lnTo>
                  <a:lnTo>
                    <a:pt x="527" y="175"/>
                  </a:lnTo>
                  <a:lnTo>
                    <a:pt x="530" y="175"/>
                  </a:lnTo>
                  <a:lnTo>
                    <a:pt x="530" y="178"/>
                  </a:lnTo>
                  <a:lnTo>
                    <a:pt x="539" y="180"/>
                  </a:lnTo>
                  <a:lnTo>
                    <a:pt x="541" y="180"/>
                  </a:lnTo>
                  <a:lnTo>
                    <a:pt x="544" y="182"/>
                  </a:lnTo>
                  <a:lnTo>
                    <a:pt x="546" y="185"/>
                  </a:lnTo>
                  <a:lnTo>
                    <a:pt x="546" y="185"/>
                  </a:lnTo>
                  <a:lnTo>
                    <a:pt x="549" y="187"/>
                  </a:lnTo>
                  <a:lnTo>
                    <a:pt x="549" y="194"/>
                  </a:lnTo>
                  <a:lnTo>
                    <a:pt x="551" y="197"/>
                  </a:lnTo>
                  <a:lnTo>
                    <a:pt x="553" y="199"/>
                  </a:lnTo>
                  <a:lnTo>
                    <a:pt x="553" y="201"/>
                  </a:lnTo>
                  <a:lnTo>
                    <a:pt x="556" y="201"/>
                  </a:lnTo>
                  <a:lnTo>
                    <a:pt x="563" y="206"/>
                  </a:lnTo>
                  <a:lnTo>
                    <a:pt x="563" y="208"/>
                  </a:lnTo>
                  <a:lnTo>
                    <a:pt x="563" y="208"/>
                  </a:lnTo>
                  <a:lnTo>
                    <a:pt x="570" y="216"/>
                  </a:lnTo>
                  <a:lnTo>
                    <a:pt x="570" y="216"/>
                  </a:lnTo>
                  <a:lnTo>
                    <a:pt x="570" y="218"/>
                  </a:lnTo>
                  <a:lnTo>
                    <a:pt x="572" y="218"/>
                  </a:lnTo>
                  <a:lnTo>
                    <a:pt x="575" y="218"/>
                  </a:lnTo>
                  <a:lnTo>
                    <a:pt x="579" y="218"/>
                  </a:lnTo>
                  <a:lnTo>
                    <a:pt x="582" y="220"/>
                  </a:lnTo>
                  <a:lnTo>
                    <a:pt x="582" y="220"/>
                  </a:lnTo>
                  <a:lnTo>
                    <a:pt x="582" y="220"/>
                  </a:lnTo>
                  <a:lnTo>
                    <a:pt x="584" y="223"/>
                  </a:lnTo>
                  <a:lnTo>
                    <a:pt x="584" y="223"/>
                  </a:lnTo>
                  <a:lnTo>
                    <a:pt x="584" y="225"/>
                  </a:lnTo>
                  <a:lnTo>
                    <a:pt x="586" y="227"/>
                  </a:lnTo>
                  <a:lnTo>
                    <a:pt x="586" y="227"/>
                  </a:lnTo>
                  <a:lnTo>
                    <a:pt x="589" y="230"/>
                  </a:lnTo>
                  <a:lnTo>
                    <a:pt x="589" y="230"/>
                  </a:lnTo>
                  <a:lnTo>
                    <a:pt x="594" y="230"/>
                  </a:lnTo>
                  <a:lnTo>
                    <a:pt x="598" y="230"/>
                  </a:lnTo>
                  <a:lnTo>
                    <a:pt x="598" y="230"/>
                  </a:lnTo>
                  <a:lnTo>
                    <a:pt x="601" y="230"/>
                  </a:lnTo>
                  <a:lnTo>
                    <a:pt x="603" y="230"/>
                  </a:lnTo>
                  <a:lnTo>
                    <a:pt x="603" y="230"/>
                  </a:lnTo>
                  <a:lnTo>
                    <a:pt x="603" y="232"/>
                  </a:lnTo>
                  <a:lnTo>
                    <a:pt x="598" y="235"/>
                  </a:lnTo>
                  <a:lnTo>
                    <a:pt x="589" y="239"/>
                  </a:lnTo>
                  <a:lnTo>
                    <a:pt x="584" y="242"/>
                  </a:lnTo>
                  <a:lnTo>
                    <a:pt x="584" y="244"/>
                  </a:lnTo>
                  <a:lnTo>
                    <a:pt x="584" y="246"/>
                  </a:lnTo>
                  <a:lnTo>
                    <a:pt x="584" y="246"/>
                  </a:lnTo>
                  <a:lnTo>
                    <a:pt x="586" y="249"/>
                  </a:lnTo>
                  <a:lnTo>
                    <a:pt x="586" y="251"/>
                  </a:lnTo>
                  <a:lnTo>
                    <a:pt x="586" y="251"/>
                  </a:lnTo>
                  <a:lnTo>
                    <a:pt x="586" y="253"/>
                  </a:lnTo>
                  <a:lnTo>
                    <a:pt x="586" y="253"/>
                  </a:lnTo>
                  <a:lnTo>
                    <a:pt x="584" y="256"/>
                  </a:lnTo>
                  <a:lnTo>
                    <a:pt x="584" y="256"/>
                  </a:lnTo>
                  <a:lnTo>
                    <a:pt x="582" y="258"/>
                  </a:lnTo>
                  <a:lnTo>
                    <a:pt x="582" y="258"/>
                  </a:lnTo>
                  <a:lnTo>
                    <a:pt x="577" y="258"/>
                  </a:lnTo>
                  <a:lnTo>
                    <a:pt x="575" y="256"/>
                  </a:lnTo>
                  <a:lnTo>
                    <a:pt x="572" y="256"/>
                  </a:lnTo>
                  <a:lnTo>
                    <a:pt x="572" y="258"/>
                  </a:lnTo>
                  <a:lnTo>
                    <a:pt x="570" y="261"/>
                  </a:lnTo>
                  <a:lnTo>
                    <a:pt x="567" y="261"/>
                  </a:lnTo>
                  <a:lnTo>
                    <a:pt x="565" y="261"/>
                  </a:lnTo>
                  <a:lnTo>
                    <a:pt x="560" y="261"/>
                  </a:lnTo>
                  <a:lnTo>
                    <a:pt x="558" y="261"/>
                  </a:lnTo>
                  <a:lnTo>
                    <a:pt x="556" y="261"/>
                  </a:lnTo>
                  <a:lnTo>
                    <a:pt x="551" y="256"/>
                  </a:lnTo>
                  <a:lnTo>
                    <a:pt x="546" y="253"/>
                  </a:lnTo>
                  <a:lnTo>
                    <a:pt x="534" y="253"/>
                  </a:lnTo>
                  <a:lnTo>
                    <a:pt x="520" y="249"/>
                  </a:lnTo>
                  <a:lnTo>
                    <a:pt x="520" y="251"/>
                  </a:lnTo>
                  <a:lnTo>
                    <a:pt x="518" y="251"/>
                  </a:lnTo>
                  <a:lnTo>
                    <a:pt x="518" y="256"/>
                  </a:lnTo>
                  <a:lnTo>
                    <a:pt x="518" y="261"/>
                  </a:lnTo>
                  <a:lnTo>
                    <a:pt x="515" y="261"/>
                  </a:lnTo>
                  <a:lnTo>
                    <a:pt x="515" y="263"/>
                  </a:lnTo>
                  <a:lnTo>
                    <a:pt x="515" y="265"/>
                  </a:lnTo>
                  <a:lnTo>
                    <a:pt x="508" y="272"/>
                  </a:lnTo>
                  <a:lnTo>
                    <a:pt x="499" y="282"/>
                  </a:lnTo>
                  <a:lnTo>
                    <a:pt x="499" y="284"/>
                  </a:lnTo>
                  <a:lnTo>
                    <a:pt x="499" y="284"/>
                  </a:lnTo>
                  <a:lnTo>
                    <a:pt x="504" y="303"/>
                  </a:lnTo>
                  <a:lnTo>
                    <a:pt x="504" y="305"/>
                  </a:lnTo>
                  <a:lnTo>
                    <a:pt x="506" y="310"/>
                  </a:lnTo>
                  <a:lnTo>
                    <a:pt x="508" y="313"/>
                  </a:lnTo>
                  <a:lnTo>
                    <a:pt x="508" y="313"/>
                  </a:lnTo>
                  <a:lnTo>
                    <a:pt x="511" y="315"/>
                  </a:lnTo>
                  <a:lnTo>
                    <a:pt x="515" y="315"/>
                  </a:lnTo>
                  <a:lnTo>
                    <a:pt x="523" y="315"/>
                  </a:lnTo>
                  <a:lnTo>
                    <a:pt x="525" y="315"/>
                  </a:lnTo>
                  <a:lnTo>
                    <a:pt x="527" y="315"/>
                  </a:lnTo>
                  <a:lnTo>
                    <a:pt x="530" y="313"/>
                  </a:lnTo>
                  <a:lnTo>
                    <a:pt x="530" y="313"/>
                  </a:lnTo>
                  <a:lnTo>
                    <a:pt x="591" y="336"/>
                  </a:lnTo>
                  <a:lnTo>
                    <a:pt x="596" y="334"/>
                  </a:lnTo>
                  <a:lnTo>
                    <a:pt x="601" y="334"/>
                  </a:lnTo>
                  <a:lnTo>
                    <a:pt x="601" y="336"/>
                  </a:lnTo>
                  <a:lnTo>
                    <a:pt x="603" y="336"/>
                  </a:lnTo>
                  <a:lnTo>
                    <a:pt x="608" y="341"/>
                  </a:lnTo>
                  <a:lnTo>
                    <a:pt x="612" y="343"/>
                  </a:lnTo>
                  <a:lnTo>
                    <a:pt x="617" y="343"/>
                  </a:lnTo>
                  <a:lnTo>
                    <a:pt x="620" y="346"/>
                  </a:lnTo>
                  <a:lnTo>
                    <a:pt x="622" y="348"/>
                  </a:lnTo>
                  <a:lnTo>
                    <a:pt x="622" y="350"/>
                  </a:lnTo>
                  <a:lnTo>
                    <a:pt x="622" y="350"/>
                  </a:lnTo>
                  <a:lnTo>
                    <a:pt x="622" y="353"/>
                  </a:lnTo>
                  <a:lnTo>
                    <a:pt x="622" y="355"/>
                  </a:lnTo>
                  <a:lnTo>
                    <a:pt x="620" y="360"/>
                  </a:lnTo>
                  <a:lnTo>
                    <a:pt x="620" y="362"/>
                  </a:lnTo>
                  <a:lnTo>
                    <a:pt x="620" y="365"/>
                  </a:lnTo>
                  <a:lnTo>
                    <a:pt x="622" y="374"/>
                  </a:lnTo>
                  <a:lnTo>
                    <a:pt x="622" y="376"/>
                  </a:lnTo>
                  <a:lnTo>
                    <a:pt x="622" y="379"/>
                  </a:lnTo>
                  <a:lnTo>
                    <a:pt x="622" y="379"/>
                  </a:lnTo>
                  <a:lnTo>
                    <a:pt x="622" y="381"/>
                  </a:lnTo>
                  <a:lnTo>
                    <a:pt x="624" y="381"/>
                  </a:lnTo>
                  <a:lnTo>
                    <a:pt x="627" y="381"/>
                  </a:lnTo>
                  <a:lnTo>
                    <a:pt x="629" y="381"/>
                  </a:lnTo>
                  <a:lnTo>
                    <a:pt x="634" y="379"/>
                  </a:lnTo>
                  <a:lnTo>
                    <a:pt x="634" y="379"/>
                  </a:lnTo>
                  <a:lnTo>
                    <a:pt x="636" y="379"/>
                  </a:lnTo>
                  <a:lnTo>
                    <a:pt x="638" y="379"/>
                  </a:lnTo>
                  <a:lnTo>
                    <a:pt x="669" y="388"/>
                  </a:lnTo>
                  <a:lnTo>
                    <a:pt x="674" y="391"/>
                  </a:lnTo>
                  <a:lnTo>
                    <a:pt x="674" y="391"/>
                  </a:lnTo>
                  <a:lnTo>
                    <a:pt x="676" y="393"/>
                  </a:lnTo>
                  <a:lnTo>
                    <a:pt x="676" y="393"/>
                  </a:lnTo>
                  <a:lnTo>
                    <a:pt x="676" y="395"/>
                  </a:lnTo>
                  <a:lnTo>
                    <a:pt x="679" y="395"/>
                  </a:lnTo>
                  <a:lnTo>
                    <a:pt x="679" y="395"/>
                  </a:lnTo>
                  <a:lnTo>
                    <a:pt x="681" y="398"/>
                  </a:lnTo>
                  <a:lnTo>
                    <a:pt x="683" y="398"/>
                  </a:lnTo>
                  <a:lnTo>
                    <a:pt x="686" y="398"/>
                  </a:lnTo>
                  <a:lnTo>
                    <a:pt x="691" y="395"/>
                  </a:lnTo>
                  <a:lnTo>
                    <a:pt x="695" y="395"/>
                  </a:lnTo>
                  <a:lnTo>
                    <a:pt x="702" y="391"/>
                  </a:lnTo>
                  <a:lnTo>
                    <a:pt x="705" y="386"/>
                  </a:lnTo>
                  <a:lnTo>
                    <a:pt x="709" y="379"/>
                  </a:lnTo>
                  <a:lnTo>
                    <a:pt x="712" y="376"/>
                  </a:lnTo>
                  <a:lnTo>
                    <a:pt x="712" y="374"/>
                  </a:lnTo>
                  <a:lnTo>
                    <a:pt x="714" y="374"/>
                  </a:lnTo>
                  <a:lnTo>
                    <a:pt x="717" y="374"/>
                  </a:lnTo>
                  <a:lnTo>
                    <a:pt x="735" y="376"/>
                  </a:lnTo>
                  <a:lnTo>
                    <a:pt x="740" y="379"/>
                  </a:lnTo>
                  <a:lnTo>
                    <a:pt x="740" y="381"/>
                  </a:lnTo>
                  <a:lnTo>
                    <a:pt x="743" y="381"/>
                  </a:lnTo>
                  <a:lnTo>
                    <a:pt x="745" y="388"/>
                  </a:lnTo>
                  <a:lnTo>
                    <a:pt x="745" y="391"/>
                  </a:lnTo>
                  <a:lnTo>
                    <a:pt x="747" y="391"/>
                  </a:lnTo>
                  <a:lnTo>
                    <a:pt x="747" y="393"/>
                  </a:lnTo>
                  <a:lnTo>
                    <a:pt x="750" y="393"/>
                  </a:lnTo>
                  <a:lnTo>
                    <a:pt x="752" y="393"/>
                  </a:lnTo>
                  <a:lnTo>
                    <a:pt x="757" y="393"/>
                  </a:lnTo>
                  <a:lnTo>
                    <a:pt x="759" y="393"/>
                  </a:lnTo>
                  <a:lnTo>
                    <a:pt x="762" y="393"/>
                  </a:lnTo>
                  <a:lnTo>
                    <a:pt x="762" y="391"/>
                  </a:lnTo>
                  <a:lnTo>
                    <a:pt x="764" y="391"/>
                  </a:lnTo>
                  <a:lnTo>
                    <a:pt x="766" y="391"/>
                  </a:lnTo>
                  <a:lnTo>
                    <a:pt x="769" y="391"/>
                  </a:lnTo>
                  <a:lnTo>
                    <a:pt x="776" y="395"/>
                  </a:lnTo>
                  <a:lnTo>
                    <a:pt x="780" y="395"/>
                  </a:lnTo>
                  <a:lnTo>
                    <a:pt x="785" y="395"/>
                  </a:lnTo>
                  <a:lnTo>
                    <a:pt x="790" y="395"/>
                  </a:lnTo>
                  <a:lnTo>
                    <a:pt x="797" y="398"/>
                  </a:lnTo>
                  <a:lnTo>
                    <a:pt x="816" y="410"/>
                  </a:lnTo>
                  <a:lnTo>
                    <a:pt x="818" y="412"/>
                  </a:lnTo>
                  <a:lnTo>
                    <a:pt x="821" y="414"/>
                  </a:lnTo>
                  <a:lnTo>
                    <a:pt x="823" y="417"/>
                  </a:lnTo>
                  <a:lnTo>
                    <a:pt x="823" y="417"/>
                  </a:lnTo>
                  <a:lnTo>
                    <a:pt x="825" y="419"/>
                  </a:lnTo>
                  <a:lnTo>
                    <a:pt x="825" y="419"/>
                  </a:lnTo>
                  <a:lnTo>
                    <a:pt x="828" y="424"/>
                  </a:lnTo>
                  <a:lnTo>
                    <a:pt x="828" y="426"/>
                  </a:lnTo>
                  <a:lnTo>
                    <a:pt x="832" y="431"/>
                  </a:lnTo>
                  <a:lnTo>
                    <a:pt x="835" y="433"/>
                  </a:lnTo>
                  <a:lnTo>
                    <a:pt x="835" y="436"/>
                  </a:lnTo>
                  <a:lnTo>
                    <a:pt x="837" y="450"/>
                  </a:lnTo>
                  <a:lnTo>
                    <a:pt x="840" y="455"/>
                  </a:lnTo>
                  <a:lnTo>
                    <a:pt x="840" y="457"/>
                  </a:lnTo>
                  <a:lnTo>
                    <a:pt x="842" y="457"/>
                  </a:lnTo>
                  <a:lnTo>
                    <a:pt x="842" y="459"/>
                  </a:lnTo>
                  <a:lnTo>
                    <a:pt x="842" y="459"/>
                  </a:lnTo>
                  <a:lnTo>
                    <a:pt x="844" y="462"/>
                  </a:lnTo>
                  <a:lnTo>
                    <a:pt x="844" y="469"/>
                  </a:lnTo>
                  <a:lnTo>
                    <a:pt x="844" y="471"/>
                  </a:lnTo>
                  <a:close/>
                  <a:moveTo>
                    <a:pt x="338" y="398"/>
                  </a:moveTo>
                  <a:lnTo>
                    <a:pt x="338" y="398"/>
                  </a:lnTo>
                  <a:lnTo>
                    <a:pt x="340" y="395"/>
                  </a:lnTo>
                  <a:lnTo>
                    <a:pt x="338" y="393"/>
                  </a:lnTo>
                  <a:lnTo>
                    <a:pt x="336" y="395"/>
                  </a:lnTo>
                  <a:lnTo>
                    <a:pt x="336" y="395"/>
                  </a:lnTo>
                  <a:lnTo>
                    <a:pt x="338" y="398"/>
                  </a:lnTo>
                  <a:lnTo>
                    <a:pt x="338" y="39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5" name="Freeform 39">
              <a:extLst>
                <a:ext uri="{FF2B5EF4-FFF2-40B4-BE49-F238E27FC236}">
                  <a16:creationId xmlns:a16="http://schemas.microsoft.com/office/drawing/2014/main" id="{1E8E1EF6-8FAC-4B52-A850-469E03FAD0F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1353" y="2497840"/>
              <a:ext cx="683281" cy="582432"/>
            </a:xfrm>
            <a:custGeom>
              <a:avLst/>
              <a:gdLst>
                <a:gd name="T0" fmla="*/ 217 w 603"/>
                <a:gd name="T1" fmla="*/ 10 h 514"/>
                <a:gd name="T2" fmla="*/ 414 w 603"/>
                <a:gd name="T3" fmla="*/ 114 h 514"/>
                <a:gd name="T4" fmla="*/ 433 w 603"/>
                <a:gd name="T5" fmla="*/ 104 h 514"/>
                <a:gd name="T6" fmla="*/ 456 w 603"/>
                <a:gd name="T7" fmla="*/ 128 h 514"/>
                <a:gd name="T8" fmla="*/ 546 w 603"/>
                <a:gd name="T9" fmla="*/ 272 h 514"/>
                <a:gd name="T10" fmla="*/ 598 w 603"/>
                <a:gd name="T11" fmla="*/ 395 h 514"/>
                <a:gd name="T12" fmla="*/ 544 w 603"/>
                <a:gd name="T13" fmla="*/ 426 h 514"/>
                <a:gd name="T14" fmla="*/ 537 w 603"/>
                <a:gd name="T15" fmla="*/ 443 h 514"/>
                <a:gd name="T16" fmla="*/ 508 w 603"/>
                <a:gd name="T17" fmla="*/ 452 h 514"/>
                <a:gd name="T18" fmla="*/ 494 w 603"/>
                <a:gd name="T19" fmla="*/ 452 h 514"/>
                <a:gd name="T20" fmla="*/ 487 w 603"/>
                <a:gd name="T21" fmla="*/ 478 h 514"/>
                <a:gd name="T22" fmla="*/ 473 w 603"/>
                <a:gd name="T23" fmla="*/ 495 h 514"/>
                <a:gd name="T24" fmla="*/ 433 w 603"/>
                <a:gd name="T25" fmla="*/ 499 h 514"/>
                <a:gd name="T26" fmla="*/ 411 w 603"/>
                <a:gd name="T27" fmla="*/ 497 h 514"/>
                <a:gd name="T28" fmla="*/ 407 w 603"/>
                <a:gd name="T29" fmla="*/ 488 h 514"/>
                <a:gd name="T30" fmla="*/ 411 w 603"/>
                <a:gd name="T31" fmla="*/ 466 h 514"/>
                <a:gd name="T32" fmla="*/ 383 w 603"/>
                <a:gd name="T33" fmla="*/ 464 h 514"/>
                <a:gd name="T34" fmla="*/ 362 w 603"/>
                <a:gd name="T35" fmla="*/ 445 h 514"/>
                <a:gd name="T36" fmla="*/ 336 w 603"/>
                <a:gd name="T37" fmla="*/ 431 h 514"/>
                <a:gd name="T38" fmla="*/ 324 w 603"/>
                <a:gd name="T39" fmla="*/ 443 h 514"/>
                <a:gd name="T40" fmla="*/ 317 w 603"/>
                <a:gd name="T41" fmla="*/ 435 h 514"/>
                <a:gd name="T42" fmla="*/ 293 w 603"/>
                <a:gd name="T43" fmla="*/ 414 h 514"/>
                <a:gd name="T44" fmla="*/ 288 w 603"/>
                <a:gd name="T45" fmla="*/ 398 h 514"/>
                <a:gd name="T46" fmla="*/ 284 w 603"/>
                <a:gd name="T47" fmla="*/ 369 h 514"/>
                <a:gd name="T48" fmla="*/ 265 w 603"/>
                <a:gd name="T49" fmla="*/ 350 h 514"/>
                <a:gd name="T50" fmla="*/ 265 w 603"/>
                <a:gd name="T51" fmla="*/ 336 h 514"/>
                <a:gd name="T52" fmla="*/ 243 w 603"/>
                <a:gd name="T53" fmla="*/ 294 h 514"/>
                <a:gd name="T54" fmla="*/ 220 w 603"/>
                <a:gd name="T55" fmla="*/ 253 h 514"/>
                <a:gd name="T56" fmla="*/ 217 w 603"/>
                <a:gd name="T57" fmla="*/ 223 h 514"/>
                <a:gd name="T58" fmla="*/ 196 w 603"/>
                <a:gd name="T59" fmla="*/ 230 h 514"/>
                <a:gd name="T60" fmla="*/ 177 w 603"/>
                <a:gd name="T61" fmla="*/ 234 h 514"/>
                <a:gd name="T62" fmla="*/ 111 w 603"/>
                <a:gd name="T63" fmla="*/ 199 h 514"/>
                <a:gd name="T64" fmla="*/ 80 w 603"/>
                <a:gd name="T65" fmla="*/ 201 h 514"/>
                <a:gd name="T66" fmla="*/ 75 w 603"/>
                <a:gd name="T67" fmla="*/ 192 h 514"/>
                <a:gd name="T68" fmla="*/ 87 w 603"/>
                <a:gd name="T69" fmla="*/ 185 h 514"/>
                <a:gd name="T70" fmla="*/ 87 w 603"/>
                <a:gd name="T71" fmla="*/ 171 h 514"/>
                <a:gd name="T72" fmla="*/ 71 w 603"/>
                <a:gd name="T73" fmla="*/ 178 h 514"/>
                <a:gd name="T74" fmla="*/ 47 w 603"/>
                <a:gd name="T75" fmla="*/ 178 h 514"/>
                <a:gd name="T76" fmla="*/ 40 w 603"/>
                <a:gd name="T77" fmla="*/ 159 h 514"/>
                <a:gd name="T78" fmla="*/ 59 w 603"/>
                <a:gd name="T79" fmla="*/ 137 h 514"/>
                <a:gd name="T80" fmla="*/ 68 w 603"/>
                <a:gd name="T81" fmla="*/ 140 h 514"/>
                <a:gd name="T82" fmla="*/ 80 w 603"/>
                <a:gd name="T83" fmla="*/ 123 h 514"/>
                <a:gd name="T84" fmla="*/ 45 w 603"/>
                <a:gd name="T85" fmla="*/ 111 h 514"/>
                <a:gd name="T86" fmla="*/ 30 w 603"/>
                <a:gd name="T87" fmla="*/ 121 h 514"/>
                <a:gd name="T88" fmla="*/ 14 w 603"/>
                <a:gd name="T89" fmla="*/ 118 h 514"/>
                <a:gd name="T90" fmla="*/ 7 w 603"/>
                <a:gd name="T91" fmla="*/ 92 h 514"/>
                <a:gd name="T92" fmla="*/ 9 w 603"/>
                <a:gd name="T93" fmla="*/ 45 h 514"/>
                <a:gd name="T94" fmla="*/ 33 w 603"/>
                <a:gd name="T95" fmla="*/ 45 h 514"/>
                <a:gd name="T96" fmla="*/ 73 w 603"/>
                <a:gd name="T97" fmla="*/ 19 h 514"/>
                <a:gd name="T98" fmla="*/ 104 w 603"/>
                <a:gd name="T99" fmla="*/ 36 h 514"/>
                <a:gd name="T100" fmla="*/ 125 w 603"/>
                <a:gd name="T101" fmla="*/ 40 h 514"/>
                <a:gd name="T102" fmla="*/ 132 w 603"/>
                <a:gd name="T103" fmla="*/ 47 h 514"/>
                <a:gd name="T104" fmla="*/ 142 w 603"/>
                <a:gd name="T105" fmla="*/ 43 h 514"/>
                <a:gd name="T106" fmla="*/ 165 w 603"/>
                <a:gd name="T107" fmla="*/ 59 h 514"/>
                <a:gd name="T108" fmla="*/ 172 w 603"/>
                <a:gd name="T109" fmla="*/ 47 h 514"/>
                <a:gd name="T110" fmla="*/ 184 w 603"/>
                <a:gd name="T111" fmla="*/ 29 h 514"/>
                <a:gd name="T112" fmla="*/ 182 w 603"/>
                <a:gd name="T113" fmla="*/ 5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03" h="514">
                  <a:moveTo>
                    <a:pt x="182" y="5"/>
                  </a:moveTo>
                  <a:lnTo>
                    <a:pt x="182" y="5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84" y="0"/>
                  </a:lnTo>
                  <a:lnTo>
                    <a:pt x="198" y="0"/>
                  </a:lnTo>
                  <a:lnTo>
                    <a:pt x="203" y="3"/>
                  </a:lnTo>
                  <a:lnTo>
                    <a:pt x="217" y="10"/>
                  </a:lnTo>
                  <a:lnTo>
                    <a:pt x="239" y="14"/>
                  </a:lnTo>
                  <a:lnTo>
                    <a:pt x="243" y="19"/>
                  </a:lnTo>
                  <a:lnTo>
                    <a:pt x="246" y="21"/>
                  </a:lnTo>
                  <a:lnTo>
                    <a:pt x="350" y="88"/>
                  </a:lnTo>
                  <a:lnTo>
                    <a:pt x="390" y="104"/>
                  </a:lnTo>
                  <a:lnTo>
                    <a:pt x="395" y="107"/>
                  </a:lnTo>
                  <a:lnTo>
                    <a:pt x="399" y="109"/>
                  </a:lnTo>
                  <a:lnTo>
                    <a:pt x="414" y="114"/>
                  </a:lnTo>
                  <a:lnTo>
                    <a:pt x="423" y="116"/>
                  </a:lnTo>
                  <a:lnTo>
                    <a:pt x="425" y="114"/>
                  </a:lnTo>
                  <a:lnTo>
                    <a:pt x="428" y="111"/>
                  </a:lnTo>
                  <a:lnTo>
                    <a:pt x="428" y="109"/>
                  </a:lnTo>
                  <a:lnTo>
                    <a:pt x="430" y="109"/>
                  </a:lnTo>
                  <a:lnTo>
                    <a:pt x="430" y="107"/>
                  </a:lnTo>
                  <a:lnTo>
                    <a:pt x="430" y="107"/>
                  </a:lnTo>
                  <a:lnTo>
                    <a:pt x="433" y="104"/>
                  </a:lnTo>
                  <a:lnTo>
                    <a:pt x="435" y="107"/>
                  </a:lnTo>
                  <a:lnTo>
                    <a:pt x="435" y="107"/>
                  </a:lnTo>
                  <a:lnTo>
                    <a:pt x="437" y="109"/>
                  </a:lnTo>
                  <a:lnTo>
                    <a:pt x="437" y="109"/>
                  </a:lnTo>
                  <a:lnTo>
                    <a:pt x="444" y="111"/>
                  </a:lnTo>
                  <a:lnTo>
                    <a:pt x="449" y="118"/>
                  </a:lnTo>
                  <a:lnTo>
                    <a:pt x="454" y="126"/>
                  </a:lnTo>
                  <a:lnTo>
                    <a:pt x="456" y="128"/>
                  </a:lnTo>
                  <a:lnTo>
                    <a:pt x="463" y="128"/>
                  </a:lnTo>
                  <a:lnTo>
                    <a:pt x="468" y="130"/>
                  </a:lnTo>
                  <a:lnTo>
                    <a:pt x="473" y="135"/>
                  </a:lnTo>
                  <a:lnTo>
                    <a:pt x="470" y="142"/>
                  </a:lnTo>
                  <a:lnTo>
                    <a:pt x="534" y="249"/>
                  </a:lnTo>
                  <a:lnTo>
                    <a:pt x="539" y="256"/>
                  </a:lnTo>
                  <a:lnTo>
                    <a:pt x="541" y="258"/>
                  </a:lnTo>
                  <a:lnTo>
                    <a:pt x="546" y="272"/>
                  </a:lnTo>
                  <a:lnTo>
                    <a:pt x="549" y="277"/>
                  </a:lnTo>
                  <a:lnTo>
                    <a:pt x="553" y="282"/>
                  </a:lnTo>
                  <a:lnTo>
                    <a:pt x="565" y="301"/>
                  </a:lnTo>
                  <a:lnTo>
                    <a:pt x="572" y="315"/>
                  </a:lnTo>
                  <a:lnTo>
                    <a:pt x="584" y="350"/>
                  </a:lnTo>
                  <a:lnTo>
                    <a:pt x="603" y="393"/>
                  </a:lnTo>
                  <a:lnTo>
                    <a:pt x="603" y="393"/>
                  </a:lnTo>
                  <a:lnTo>
                    <a:pt x="598" y="395"/>
                  </a:lnTo>
                  <a:lnTo>
                    <a:pt x="577" y="405"/>
                  </a:lnTo>
                  <a:lnTo>
                    <a:pt x="560" y="414"/>
                  </a:lnTo>
                  <a:lnTo>
                    <a:pt x="556" y="417"/>
                  </a:lnTo>
                  <a:lnTo>
                    <a:pt x="551" y="419"/>
                  </a:lnTo>
                  <a:lnTo>
                    <a:pt x="549" y="419"/>
                  </a:lnTo>
                  <a:lnTo>
                    <a:pt x="546" y="421"/>
                  </a:lnTo>
                  <a:lnTo>
                    <a:pt x="544" y="424"/>
                  </a:lnTo>
                  <a:lnTo>
                    <a:pt x="544" y="426"/>
                  </a:lnTo>
                  <a:lnTo>
                    <a:pt x="544" y="428"/>
                  </a:lnTo>
                  <a:lnTo>
                    <a:pt x="544" y="433"/>
                  </a:lnTo>
                  <a:lnTo>
                    <a:pt x="544" y="433"/>
                  </a:lnTo>
                  <a:lnTo>
                    <a:pt x="544" y="435"/>
                  </a:lnTo>
                  <a:lnTo>
                    <a:pt x="544" y="438"/>
                  </a:lnTo>
                  <a:lnTo>
                    <a:pt x="541" y="438"/>
                  </a:lnTo>
                  <a:lnTo>
                    <a:pt x="541" y="440"/>
                  </a:lnTo>
                  <a:lnTo>
                    <a:pt x="537" y="443"/>
                  </a:lnTo>
                  <a:lnTo>
                    <a:pt x="527" y="447"/>
                  </a:lnTo>
                  <a:lnTo>
                    <a:pt x="525" y="447"/>
                  </a:lnTo>
                  <a:lnTo>
                    <a:pt x="525" y="447"/>
                  </a:lnTo>
                  <a:lnTo>
                    <a:pt x="520" y="447"/>
                  </a:lnTo>
                  <a:lnTo>
                    <a:pt x="520" y="447"/>
                  </a:lnTo>
                  <a:lnTo>
                    <a:pt x="518" y="447"/>
                  </a:lnTo>
                  <a:lnTo>
                    <a:pt x="511" y="452"/>
                  </a:lnTo>
                  <a:lnTo>
                    <a:pt x="508" y="452"/>
                  </a:lnTo>
                  <a:lnTo>
                    <a:pt x="506" y="452"/>
                  </a:lnTo>
                  <a:lnTo>
                    <a:pt x="504" y="452"/>
                  </a:lnTo>
                  <a:lnTo>
                    <a:pt x="504" y="452"/>
                  </a:lnTo>
                  <a:lnTo>
                    <a:pt x="501" y="450"/>
                  </a:lnTo>
                  <a:lnTo>
                    <a:pt x="499" y="450"/>
                  </a:lnTo>
                  <a:lnTo>
                    <a:pt x="499" y="450"/>
                  </a:lnTo>
                  <a:lnTo>
                    <a:pt x="496" y="450"/>
                  </a:lnTo>
                  <a:lnTo>
                    <a:pt x="494" y="452"/>
                  </a:lnTo>
                  <a:lnTo>
                    <a:pt x="494" y="457"/>
                  </a:lnTo>
                  <a:lnTo>
                    <a:pt x="492" y="464"/>
                  </a:lnTo>
                  <a:lnTo>
                    <a:pt x="489" y="466"/>
                  </a:lnTo>
                  <a:lnTo>
                    <a:pt x="489" y="469"/>
                  </a:lnTo>
                  <a:lnTo>
                    <a:pt x="487" y="471"/>
                  </a:lnTo>
                  <a:lnTo>
                    <a:pt x="487" y="473"/>
                  </a:lnTo>
                  <a:lnTo>
                    <a:pt x="487" y="473"/>
                  </a:lnTo>
                  <a:lnTo>
                    <a:pt x="487" y="478"/>
                  </a:lnTo>
                  <a:lnTo>
                    <a:pt x="487" y="480"/>
                  </a:lnTo>
                  <a:lnTo>
                    <a:pt x="487" y="480"/>
                  </a:lnTo>
                  <a:lnTo>
                    <a:pt x="485" y="483"/>
                  </a:lnTo>
                  <a:lnTo>
                    <a:pt x="485" y="485"/>
                  </a:lnTo>
                  <a:lnTo>
                    <a:pt x="480" y="485"/>
                  </a:lnTo>
                  <a:lnTo>
                    <a:pt x="475" y="488"/>
                  </a:lnTo>
                  <a:lnTo>
                    <a:pt x="473" y="490"/>
                  </a:lnTo>
                  <a:lnTo>
                    <a:pt x="473" y="495"/>
                  </a:lnTo>
                  <a:lnTo>
                    <a:pt x="470" y="497"/>
                  </a:lnTo>
                  <a:lnTo>
                    <a:pt x="470" y="499"/>
                  </a:lnTo>
                  <a:lnTo>
                    <a:pt x="470" y="502"/>
                  </a:lnTo>
                  <a:lnTo>
                    <a:pt x="468" y="504"/>
                  </a:lnTo>
                  <a:lnTo>
                    <a:pt x="466" y="506"/>
                  </a:lnTo>
                  <a:lnTo>
                    <a:pt x="444" y="514"/>
                  </a:lnTo>
                  <a:lnTo>
                    <a:pt x="435" y="502"/>
                  </a:lnTo>
                  <a:lnTo>
                    <a:pt x="433" y="499"/>
                  </a:lnTo>
                  <a:lnTo>
                    <a:pt x="423" y="495"/>
                  </a:lnTo>
                  <a:lnTo>
                    <a:pt x="421" y="492"/>
                  </a:lnTo>
                  <a:lnTo>
                    <a:pt x="418" y="492"/>
                  </a:lnTo>
                  <a:lnTo>
                    <a:pt x="418" y="492"/>
                  </a:lnTo>
                  <a:lnTo>
                    <a:pt x="418" y="492"/>
                  </a:lnTo>
                  <a:lnTo>
                    <a:pt x="414" y="497"/>
                  </a:lnTo>
                  <a:lnTo>
                    <a:pt x="414" y="497"/>
                  </a:lnTo>
                  <a:lnTo>
                    <a:pt x="411" y="497"/>
                  </a:lnTo>
                  <a:lnTo>
                    <a:pt x="397" y="499"/>
                  </a:lnTo>
                  <a:lnTo>
                    <a:pt x="397" y="495"/>
                  </a:lnTo>
                  <a:lnTo>
                    <a:pt x="397" y="490"/>
                  </a:lnTo>
                  <a:lnTo>
                    <a:pt x="399" y="490"/>
                  </a:lnTo>
                  <a:lnTo>
                    <a:pt x="399" y="488"/>
                  </a:lnTo>
                  <a:lnTo>
                    <a:pt x="402" y="490"/>
                  </a:lnTo>
                  <a:lnTo>
                    <a:pt x="404" y="490"/>
                  </a:lnTo>
                  <a:lnTo>
                    <a:pt x="407" y="488"/>
                  </a:lnTo>
                  <a:lnTo>
                    <a:pt x="409" y="488"/>
                  </a:lnTo>
                  <a:lnTo>
                    <a:pt x="411" y="485"/>
                  </a:lnTo>
                  <a:lnTo>
                    <a:pt x="411" y="483"/>
                  </a:lnTo>
                  <a:lnTo>
                    <a:pt x="411" y="483"/>
                  </a:lnTo>
                  <a:lnTo>
                    <a:pt x="411" y="473"/>
                  </a:lnTo>
                  <a:lnTo>
                    <a:pt x="411" y="471"/>
                  </a:lnTo>
                  <a:lnTo>
                    <a:pt x="411" y="469"/>
                  </a:lnTo>
                  <a:lnTo>
                    <a:pt x="411" y="466"/>
                  </a:lnTo>
                  <a:lnTo>
                    <a:pt x="411" y="464"/>
                  </a:lnTo>
                  <a:lnTo>
                    <a:pt x="407" y="459"/>
                  </a:lnTo>
                  <a:lnTo>
                    <a:pt x="404" y="454"/>
                  </a:lnTo>
                  <a:lnTo>
                    <a:pt x="404" y="452"/>
                  </a:lnTo>
                  <a:lnTo>
                    <a:pt x="402" y="452"/>
                  </a:lnTo>
                  <a:lnTo>
                    <a:pt x="402" y="452"/>
                  </a:lnTo>
                  <a:lnTo>
                    <a:pt x="399" y="452"/>
                  </a:lnTo>
                  <a:lnTo>
                    <a:pt x="383" y="464"/>
                  </a:lnTo>
                  <a:lnTo>
                    <a:pt x="378" y="464"/>
                  </a:lnTo>
                  <a:lnTo>
                    <a:pt x="378" y="464"/>
                  </a:lnTo>
                  <a:lnTo>
                    <a:pt x="376" y="462"/>
                  </a:lnTo>
                  <a:lnTo>
                    <a:pt x="376" y="459"/>
                  </a:lnTo>
                  <a:lnTo>
                    <a:pt x="376" y="457"/>
                  </a:lnTo>
                  <a:lnTo>
                    <a:pt x="373" y="457"/>
                  </a:lnTo>
                  <a:lnTo>
                    <a:pt x="373" y="454"/>
                  </a:lnTo>
                  <a:lnTo>
                    <a:pt x="362" y="445"/>
                  </a:lnTo>
                  <a:lnTo>
                    <a:pt x="359" y="443"/>
                  </a:lnTo>
                  <a:lnTo>
                    <a:pt x="354" y="440"/>
                  </a:lnTo>
                  <a:lnTo>
                    <a:pt x="347" y="435"/>
                  </a:lnTo>
                  <a:lnTo>
                    <a:pt x="343" y="433"/>
                  </a:lnTo>
                  <a:lnTo>
                    <a:pt x="340" y="431"/>
                  </a:lnTo>
                  <a:lnTo>
                    <a:pt x="338" y="431"/>
                  </a:lnTo>
                  <a:lnTo>
                    <a:pt x="338" y="431"/>
                  </a:lnTo>
                  <a:lnTo>
                    <a:pt x="336" y="431"/>
                  </a:lnTo>
                  <a:lnTo>
                    <a:pt x="333" y="433"/>
                  </a:lnTo>
                  <a:lnTo>
                    <a:pt x="324" y="433"/>
                  </a:lnTo>
                  <a:lnTo>
                    <a:pt x="324" y="433"/>
                  </a:lnTo>
                  <a:lnTo>
                    <a:pt x="321" y="435"/>
                  </a:lnTo>
                  <a:lnTo>
                    <a:pt x="321" y="438"/>
                  </a:lnTo>
                  <a:lnTo>
                    <a:pt x="324" y="438"/>
                  </a:lnTo>
                  <a:lnTo>
                    <a:pt x="324" y="440"/>
                  </a:lnTo>
                  <a:lnTo>
                    <a:pt x="324" y="443"/>
                  </a:lnTo>
                  <a:lnTo>
                    <a:pt x="324" y="443"/>
                  </a:lnTo>
                  <a:lnTo>
                    <a:pt x="324" y="445"/>
                  </a:lnTo>
                  <a:lnTo>
                    <a:pt x="321" y="447"/>
                  </a:lnTo>
                  <a:lnTo>
                    <a:pt x="319" y="447"/>
                  </a:lnTo>
                  <a:lnTo>
                    <a:pt x="319" y="445"/>
                  </a:lnTo>
                  <a:lnTo>
                    <a:pt x="319" y="443"/>
                  </a:lnTo>
                  <a:lnTo>
                    <a:pt x="317" y="435"/>
                  </a:lnTo>
                  <a:lnTo>
                    <a:pt x="317" y="435"/>
                  </a:lnTo>
                  <a:lnTo>
                    <a:pt x="317" y="433"/>
                  </a:lnTo>
                  <a:lnTo>
                    <a:pt x="314" y="431"/>
                  </a:lnTo>
                  <a:lnTo>
                    <a:pt x="314" y="431"/>
                  </a:lnTo>
                  <a:lnTo>
                    <a:pt x="314" y="431"/>
                  </a:lnTo>
                  <a:lnTo>
                    <a:pt x="305" y="426"/>
                  </a:lnTo>
                  <a:lnTo>
                    <a:pt x="302" y="424"/>
                  </a:lnTo>
                  <a:lnTo>
                    <a:pt x="295" y="419"/>
                  </a:lnTo>
                  <a:lnTo>
                    <a:pt x="293" y="414"/>
                  </a:lnTo>
                  <a:lnTo>
                    <a:pt x="293" y="412"/>
                  </a:lnTo>
                  <a:lnTo>
                    <a:pt x="293" y="407"/>
                  </a:lnTo>
                  <a:lnTo>
                    <a:pt x="293" y="407"/>
                  </a:lnTo>
                  <a:lnTo>
                    <a:pt x="291" y="405"/>
                  </a:lnTo>
                  <a:lnTo>
                    <a:pt x="291" y="402"/>
                  </a:lnTo>
                  <a:lnTo>
                    <a:pt x="288" y="402"/>
                  </a:lnTo>
                  <a:lnTo>
                    <a:pt x="288" y="400"/>
                  </a:lnTo>
                  <a:lnTo>
                    <a:pt x="288" y="398"/>
                  </a:lnTo>
                  <a:lnTo>
                    <a:pt x="288" y="395"/>
                  </a:lnTo>
                  <a:lnTo>
                    <a:pt x="288" y="393"/>
                  </a:lnTo>
                  <a:lnTo>
                    <a:pt x="288" y="393"/>
                  </a:lnTo>
                  <a:lnTo>
                    <a:pt x="288" y="391"/>
                  </a:lnTo>
                  <a:lnTo>
                    <a:pt x="286" y="386"/>
                  </a:lnTo>
                  <a:lnTo>
                    <a:pt x="284" y="381"/>
                  </a:lnTo>
                  <a:lnTo>
                    <a:pt x="284" y="376"/>
                  </a:lnTo>
                  <a:lnTo>
                    <a:pt x="284" y="369"/>
                  </a:lnTo>
                  <a:lnTo>
                    <a:pt x="284" y="367"/>
                  </a:lnTo>
                  <a:lnTo>
                    <a:pt x="281" y="365"/>
                  </a:lnTo>
                  <a:lnTo>
                    <a:pt x="279" y="360"/>
                  </a:lnTo>
                  <a:lnTo>
                    <a:pt x="274" y="355"/>
                  </a:lnTo>
                  <a:lnTo>
                    <a:pt x="272" y="353"/>
                  </a:lnTo>
                  <a:lnTo>
                    <a:pt x="269" y="353"/>
                  </a:lnTo>
                  <a:lnTo>
                    <a:pt x="265" y="353"/>
                  </a:lnTo>
                  <a:lnTo>
                    <a:pt x="265" y="350"/>
                  </a:lnTo>
                  <a:lnTo>
                    <a:pt x="262" y="350"/>
                  </a:lnTo>
                  <a:lnTo>
                    <a:pt x="260" y="346"/>
                  </a:lnTo>
                  <a:lnTo>
                    <a:pt x="260" y="346"/>
                  </a:lnTo>
                  <a:lnTo>
                    <a:pt x="260" y="343"/>
                  </a:lnTo>
                  <a:lnTo>
                    <a:pt x="262" y="341"/>
                  </a:lnTo>
                  <a:lnTo>
                    <a:pt x="262" y="341"/>
                  </a:lnTo>
                  <a:lnTo>
                    <a:pt x="265" y="336"/>
                  </a:lnTo>
                  <a:lnTo>
                    <a:pt x="265" y="336"/>
                  </a:lnTo>
                  <a:lnTo>
                    <a:pt x="265" y="334"/>
                  </a:lnTo>
                  <a:lnTo>
                    <a:pt x="265" y="334"/>
                  </a:lnTo>
                  <a:lnTo>
                    <a:pt x="265" y="331"/>
                  </a:lnTo>
                  <a:lnTo>
                    <a:pt x="265" y="329"/>
                  </a:lnTo>
                  <a:lnTo>
                    <a:pt x="265" y="327"/>
                  </a:lnTo>
                  <a:lnTo>
                    <a:pt x="265" y="324"/>
                  </a:lnTo>
                  <a:lnTo>
                    <a:pt x="262" y="317"/>
                  </a:lnTo>
                  <a:lnTo>
                    <a:pt x="243" y="294"/>
                  </a:lnTo>
                  <a:lnTo>
                    <a:pt x="241" y="291"/>
                  </a:lnTo>
                  <a:lnTo>
                    <a:pt x="239" y="286"/>
                  </a:lnTo>
                  <a:lnTo>
                    <a:pt x="239" y="282"/>
                  </a:lnTo>
                  <a:lnTo>
                    <a:pt x="236" y="275"/>
                  </a:lnTo>
                  <a:lnTo>
                    <a:pt x="236" y="275"/>
                  </a:lnTo>
                  <a:lnTo>
                    <a:pt x="236" y="272"/>
                  </a:lnTo>
                  <a:lnTo>
                    <a:pt x="222" y="256"/>
                  </a:lnTo>
                  <a:lnTo>
                    <a:pt x="220" y="253"/>
                  </a:lnTo>
                  <a:lnTo>
                    <a:pt x="220" y="251"/>
                  </a:lnTo>
                  <a:lnTo>
                    <a:pt x="220" y="249"/>
                  </a:lnTo>
                  <a:lnTo>
                    <a:pt x="220" y="239"/>
                  </a:lnTo>
                  <a:lnTo>
                    <a:pt x="220" y="234"/>
                  </a:lnTo>
                  <a:lnTo>
                    <a:pt x="220" y="232"/>
                  </a:lnTo>
                  <a:lnTo>
                    <a:pt x="217" y="230"/>
                  </a:lnTo>
                  <a:lnTo>
                    <a:pt x="217" y="225"/>
                  </a:lnTo>
                  <a:lnTo>
                    <a:pt x="217" y="223"/>
                  </a:lnTo>
                  <a:lnTo>
                    <a:pt x="217" y="215"/>
                  </a:lnTo>
                  <a:lnTo>
                    <a:pt x="210" y="218"/>
                  </a:lnTo>
                  <a:lnTo>
                    <a:pt x="203" y="220"/>
                  </a:lnTo>
                  <a:lnTo>
                    <a:pt x="203" y="223"/>
                  </a:lnTo>
                  <a:lnTo>
                    <a:pt x="201" y="223"/>
                  </a:lnTo>
                  <a:lnTo>
                    <a:pt x="201" y="227"/>
                  </a:lnTo>
                  <a:lnTo>
                    <a:pt x="198" y="230"/>
                  </a:lnTo>
                  <a:lnTo>
                    <a:pt x="196" y="230"/>
                  </a:lnTo>
                  <a:lnTo>
                    <a:pt x="196" y="230"/>
                  </a:lnTo>
                  <a:lnTo>
                    <a:pt x="191" y="230"/>
                  </a:lnTo>
                  <a:lnTo>
                    <a:pt x="187" y="227"/>
                  </a:lnTo>
                  <a:lnTo>
                    <a:pt x="184" y="227"/>
                  </a:lnTo>
                  <a:lnTo>
                    <a:pt x="182" y="230"/>
                  </a:lnTo>
                  <a:lnTo>
                    <a:pt x="182" y="230"/>
                  </a:lnTo>
                  <a:lnTo>
                    <a:pt x="179" y="230"/>
                  </a:lnTo>
                  <a:lnTo>
                    <a:pt x="177" y="234"/>
                  </a:lnTo>
                  <a:lnTo>
                    <a:pt x="175" y="237"/>
                  </a:lnTo>
                  <a:lnTo>
                    <a:pt x="175" y="237"/>
                  </a:lnTo>
                  <a:lnTo>
                    <a:pt x="172" y="237"/>
                  </a:lnTo>
                  <a:lnTo>
                    <a:pt x="139" y="206"/>
                  </a:lnTo>
                  <a:lnTo>
                    <a:pt x="132" y="204"/>
                  </a:lnTo>
                  <a:lnTo>
                    <a:pt x="118" y="199"/>
                  </a:lnTo>
                  <a:lnTo>
                    <a:pt x="113" y="199"/>
                  </a:lnTo>
                  <a:lnTo>
                    <a:pt x="111" y="199"/>
                  </a:lnTo>
                  <a:lnTo>
                    <a:pt x="111" y="199"/>
                  </a:lnTo>
                  <a:lnTo>
                    <a:pt x="111" y="201"/>
                  </a:lnTo>
                  <a:lnTo>
                    <a:pt x="108" y="204"/>
                  </a:lnTo>
                  <a:lnTo>
                    <a:pt x="108" y="204"/>
                  </a:lnTo>
                  <a:lnTo>
                    <a:pt x="106" y="206"/>
                  </a:lnTo>
                  <a:lnTo>
                    <a:pt x="104" y="206"/>
                  </a:lnTo>
                  <a:lnTo>
                    <a:pt x="99" y="206"/>
                  </a:lnTo>
                  <a:lnTo>
                    <a:pt x="80" y="201"/>
                  </a:lnTo>
                  <a:lnTo>
                    <a:pt x="78" y="199"/>
                  </a:lnTo>
                  <a:lnTo>
                    <a:pt x="75" y="199"/>
                  </a:lnTo>
                  <a:lnTo>
                    <a:pt x="75" y="197"/>
                  </a:lnTo>
                  <a:lnTo>
                    <a:pt x="73" y="197"/>
                  </a:lnTo>
                  <a:lnTo>
                    <a:pt x="73" y="194"/>
                  </a:lnTo>
                  <a:lnTo>
                    <a:pt x="73" y="194"/>
                  </a:lnTo>
                  <a:lnTo>
                    <a:pt x="75" y="192"/>
                  </a:lnTo>
                  <a:lnTo>
                    <a:pt x="75" y="192"/>
                  </a:lnTo>
                  <a:lnTo>
                    <a:pt x="78" y="192"/>
                  </a:lnTo>
                  <a:lnTo>
                    <a:pt x="82" y="192"/>
                  </a:lnTo>
                  <a:lnTo>
                    <a:pt x="85" y="192"/>
                  </a:lnTo>
                  <a:lnTo>
                    <a:pt x="85" y="192"/>
                  </a:lnTo>
                  <a:lnTo>
                    <a:pt x="87" y="189"/>
                  </a:lnTo>
                  <a:lnTo>
                    <a:pt x="87" y="189"/>
                  </a:lnTo>
                  <a:lnTo>
                    <a:pt x="87" y="187"/>
                  </a:lnTo>
                  <a:lnTo>
                    <a:pt x="87" y="185"/>
                  </a:lnTo>
                  <a:lnTo>
                    <a:pt x="87" y="185"/>
                  </a:lnTo>
                  <a:lnTo>
                    <a:pt x="87" y="182"/>
                  </a:lnTo>
                  <a:lnTo>
                    <a:pt x="87" y="182"/>
                  </a:lnTo>
                  <a:lnTo>
                    <a:pt x="87" y="180"/>
                  </a:lnTo>
                  <a:lnTo>
                    <a:pt x="87" y="178"/>
                  </a:lnTo>
                  <a:lnTo>
                    <a:pt x="87" y="175"/>
                  </a:lnTo>
                  <a:lnTo>
                    <a:pt x="87" y="173"/>
                  </a:lnTo>
                  <a:lnTo>
                    <a:pt x="87" y="171"/>
                  </a:lnTo>
                  <a:lnTo>
                    <a:pt x="87" y="171"/>
                  </a:lnTo>
                  <a:lnTo>
                    <a:pt x="87" y="168"/>
                  </a:lnTo>
                  <a:lnTo>
                    <a:pt x="85" y="168"/>
                  </a:lnTo>
                  <a:lnTo>
                    <a:pt x="85" y="168"/>
                  </a:lnTo>
                  <a:lnTo>
                    <a:pt x="73" y="175"/>
                  </a:lnTo>
                  <a:lnTo>
                    <a:pt x="71" y="175"/>
                  </a:lnTo>
                  <a:lnTo>
                    <a:pt x="71" y="175"/>
                  </a:lnTo>
                  <a:lnTo>
                    <a:pt x="71" y="178"/>
                  </a:lnTo>
                  <a:lnTo>
                    <a:pt x="68" y="180"/>
                  </a:lnTo>
                  <a:lnTo>
                    <a:pt x="68" y="182"/>
                  </a:lnTo>
                  <a:lnTo>
                    <a:pt x="66" y="182"/>
                  </a:lnTo>
                  <a:lnTo>
                    <a:pt x="63" y="182"/>
                  </a:lnTo>
                  <a:lnTo>
                    <a:pt x="59" y="180"/>
                  </a:lnTo>
                  <a:lnTo>
                    <a:pt x="52" y="178"/>
                  </a:lnTo>
                  <a:lnTo>
                    <a:pt x="49" y="178"/>
                  </a:lnTo>
                  <a:lnTo>
                    <a:pt x="47" y="178"/>
                  </a:lnTo>
                  <a:lnTo>
                    <a:pt x="42" y="178"/>
                  </a:lnTo>
                  <a:lnTo>
                    <a:pt x="42" y="178"/>
                  </a:lnTo>
                  <a:lnTo>
                    <a:pt x="40" y="175"/>
                  </a:lnTo>
                  <a:lnTo>
                    <a:pt x="35" y="166"/>
                  </a:lnTo>
                  <a:lnTo>
                    <a:pt x="35" y="163"/>
                  </a:lnTo>
                  <a:lnTo>
                    <a:pt x="35" y="161"/>
                  </a:lnTo>
                  <a:lnTo>
                    <a:pt x="35" y="161"/>
                  </a:lnTo>
                  <a:lnTo>
                    <a:pt x="40" y="159"/>
                  </a:lnTo>
                  <a:lnTo>
                    <a:pt x="42" y="156"/>
                  </a:lnTo>
                  <a:lnTo>
                    <a:pt x="45" y="154"/>
                  </a:lnTo>
                  <a:lnTo>
                    <a:pt x="47" y="147"/>
                  </a:lnTo>
                  <a:lnTo>
                    <a:pt x="49" y="147"/>
                  </a:lnTo>
                  <a:lnTo>
                    <a:pt x="54" y="144"/>
                  </a:lnTo>
                  <a:lnTo>
                    <a:pt x="56" y="142"/>
                  </a:lnTo>
                  <a:lnTo>
                    <a:pt x="59" y="140"/>
                  </a:lnTo>
                  <a:lnTo>
                    <a:pt x="59" y="137"/>
                  </a:lnTo>
                  <a:lnTo>
                    <a:pt x="59" y="133"/>
                  </a:lnTo>
                  <a:lnTo>
                    <a:pt x="61" y="126"/>
                  </a:lnTo>
                  <a:lnTo>
                    <a:pt x="61" y="123"/>
                  </a:lnTo>
                  <a:lnTo>
                    <a:pt x="63" y="123"/>
                  </a:lnTo>
                  <a:lnTo>
                    <a:pt x="63" y="123"/>
                  </a:lnTo>
                  <a:lnTo>
                    <a:pt x="66" y="126"/>
                  </a:lnTo>
                  <a:lnTo>
                    <a:pt x="68" y="140"/>
                  </a:lnTo>
                  <a:lnTo>
                    <a:pt x="68" y="140"/>
                  </a:lnTo>
                  <a:lnTo>
                    <a:pt x="71" y="142"/>
                  </a:lnTo>
                  <a:lnTo>
                    <a:pt x="73" y="142"/>
                  </a:lnTo>
                  <a:lnTo>
                    <a:pt x="73" y="142"/>
                  </a:lnTo>
                  <a:lnTo>
                    <a:pt x="75" y="140"/>
                  </a:lnTo>
                  <a:lnTo>
                    <a:pt x="75" y="135"/>
                  </a:lnTo>
                  <a:lnTo>
                    <a:pt x="80" y="128"/>
                  </a:lnTo>
                  <a:lnTo>
                    <a:pt x="80" y="126"/>
                  </a:lnTo>
                  <a:lnTo>
                    <a:pt x="80" y="123"/>
                  </a:lnTo>
                  <a:lnTo>
                    <a:pt x="61" y="111"/>
                  </a:lnTo>
                  <a:lnTo>
                    <a:pt x="56" y="109"/>
                  </a:lnTo>
                  <a:lnTo>
                    <a:pt x="54" y="107"/>
                  </a:lnTo>
                  <a:lnTo>
                    <a:pt x="52" y="107"/>
                  </a:lnTo>
                  <a:lnTo>
                    <a:pt x="52" y="107"/>
                  </a:lnTo>
                  <a:lnTo>
                    <a:pt x="49" y="107"/>
                  </a:lnTo>
                  <a:lnTo>
                    <a:pt x="49" y="109"/>
                  </a:lnTo>
                  <a:lnTo>
                    <a:pt x="45" y="111"/>
                  </a:lnTo>
                  <a:lnTo>
                    <a:pt x="45" y="111"/>
                  </a:lnTo>
                  <a:lnTo>
                    <a:pt x="42" y="114"/>
                  </a:lnTo>
                  <a:lnTo>
                    <a:pt x="37" y="114"/>
                  </a:lnTo>
                  <a:lnTo>
                    <a:pt x="35" y="114"/>
                  </a:lnTo>
                  <a:lnTo>
                    <a:pt x="33" y="114"/>
                  </a:lnTo>
                  <a:lnTo>
                    <a:pt x="33" y="114"/>
                  </a:lnTo>
                  <a:lnTo>
                    <a:pt x="33" y="116"/>
                  </a:lnTo>
                  <a:lnTo>
                    <a:pt x="30" y="121"/>
                  </a:lnTo>
                  <a:lnTo>
                    <a:pt x="28" y="123"/>
                  </a:lnTo>
                  <a:lnTo>
                    <a:pt x="28" y="123"/>
                  </a:lnTo>
                  <a:lnTo>
                    <a:pt x="26" y="123"/>
                  </a:lnTo>
                  <a:lnTo>
                    <a:pt x="26" y="123"/>
                  </a:lnTo>
                  <a:lnTo>
                    <a:pt x="23" y="123"/>
                  </a:lnTo>
                  <a:lnTo>
                    <a:pt x="21" y="123"/>
                  </a:lnTo>
                  <a:lnTo>
                    <a:pt x="16" y="118"/>
                  </a:lnTo>
                  <a:lnTo>
                    <a:pt x="14" y="118"/>
                  </a:lnTo>
                  <a:lnTo>
                    <a:pt x="11" y="116"/>
                  </a:lnTo>
                  <a:lnTo>
                    <a:pt x="9" y="116"/>
                  </a:lnTo>
                  <a:lnTo>
                    <a:pt x="7" y="118"/>
                  </a:lnTo>
                  <a:lnTo>
                    <a:pt x="4" y="118"/>
                  </a:lnTo>
                  <a:lnTo>
                    <a:pt x="0" y="121"/>
                  </a:lnTo>
                  <a:lnTo>
                    <a:pt x="2" y="104"/>
                  </a:lnTo>
                  <a:lnTo>
                    <a:pt x="2" y="100"/>
                  </a:lnTo>
                  <a:lnTo>
                    <a:pt x="7" y="92"/>
                  </a:lnTo>
                  <a:lnTo>
                    <a:pt x="9" y="88"/>
                  </a:lnTo>
                  <a:lnTo>
                    <a:pt x="9" y="62"/>
                  </a:lnTo>
                  <a:lnTo>
                    <a:pt x="9" y="59"/>
                  </a:lnTo>
                  <a:lnTo>
                    <a:pt x="9" y="52"/>
                  </a:lnTo>
                  <a:lnTo>
                    <a:pt x="7" y="50"/>
                  </a:lnTo>
                  <a:lnTo>
                    <a:pt x="7" y="47"/>
                  </a:lnTo>
                  <a:lnTo>
                    <a:pt x="9" y="45"/>
                  </a:lnTo>
                  <a:lnTo>
                    <a:pt x="9" y="45"/>
                  </a:lnTo>
                  <a:lnTo>
                    <a:pt x="9" y="45"/>
                  </a:lnTo>
                  <a:lnTo>
                    <a:pt x="11" y="45"/>
                  </a:lnTo>
                  <a:lnTo>
                    <a:pt x="16" y="47"/>
                  </a:lnTo>
                  <a:lnTo>
                    <a:pt x="16" y="47"/>
                  </a:lnTo>
                  <a:lnTo>
                    <a:pt x="28" y="45"/>
                  </a:lnTo>
                  <a:lnTo>
                    <a:pt x="28" y="45"/>
                  </a:lnTo>
                  <a:lnTo>
                    <a:pt x="30" y="45"/>
                  </a:lnTo>
                  <a:lnTo>
                    <a:pt x="33" y="45"/>
                  </a:lnTo>
                  <a:lnTo>
                    <a:pt x="45" y="36"/>
                  </a:lnTo>
                  <a:lnTo>
                    <a:pt x="49" y="29"/>
                  </a:lnTo>
                  <a:lnTo>
                    <a:pt x="54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68" y="19"/>
                  </a:lnTo>
                  <a:lnTo>
                    <a:pt x="73" y="19"/>
                  </a:lnTo>
                  <a:lnTo>
                    <a:pt x="73" y="19"/>
                  </a:lnTo>
                  <a:lnTo>
                    <a:pt x="80" y="21"/>
                  </a:lnTo>
                  <a:lnTo>
                    <a:pt x="78" y="26"/>
                  </a:lnTo>
                  <a:lnTo>
                    <a:pt x="75" y="38"/>
                  </a:lnTo>
                  <a:lnTo>
                    <a:pt x="80" y="45"/>
                  </a:lnTo>
                  <a:lnTo>
                    <a:pt x="90" y="50"/>
                  </a:lnTo>
                  <a:lnTo>
                    <a:pt x="99" y="47"/>
                  </a:lnTo>
                  <a:lnTo>
                    <a:pt x="104" y="36"/>
                  </a:lnTo>
                  <a:lnTo>
                    <a:pt x="104" y="36"/>
                  </a:lnTo>
                  <a:lnTo>
                    <a:pt x="104" y="33"/>
                  </a:lnTo>
                  <a:lnTo>
                    <a:pt x="104" y="33"/>
                  </a:lnTo>
                  <a:lnTo>
                    <a:pt x="104" y="31"/>
                  </a:lnTo>
                  <a:lnTo>
                    <a:pt x="104" y="31"/>
                  </a:lnTo>
                  <a:lnTo>
                    <a:pt x="108" y="33"/>
                  </a:lnTo>
                  <a:lnTo>
                    <a:pt x="123" y="38"/>
                  </a:lnTo>
                  <a:lnTo>
                    <a:pt x="123" y="38"/>
                  </a:lnTo>
                  <a:lnTo>
                    <a:pt x="125" y="40"/>
                  </a:lnTo>
                  <a:lnTo>
                    <a:pt x="125" y="43"/>
                  </a:lnTo>
                  <a:lnTo>
                    <a:pt x="125" y="45"/>
                  </a:lnTo>
                  <a:lnTo>
                    <a:pt x="127" y="47"/>
                  </a:lnTo>
                  <a:lnTo>
                    <a:pt x="127" y="50"/>
                  </a:lnTo>
                  <a:lnTo>
                    <a:pt x="130" y="50"/>
                  </a:lnTo>
                  <a:lnTo>
                    <a:pt x="130" y="50"/>
                  </a:lnTo>
                  <a:lnTo>
                    <a:pt x="132" y="50"/>
                  </a:lnTo>
                  <a:lnTo>
                    <a:pt x="132" y="47"/>
                  </a:lnTo>
                  <a:lnTo>
                    <a:pt x="132" y="47"/>
                  </a:lnTo>
                  <a:lnTo>
                    <a:pt x="132" y="45"/>
                  </a:lnTo>
                  <a:lnTo>
                    <a:pt x="132" y="43"/>
                  </a:lnTo>
                  <a:lnTo>
                    <a:pt x="134" y="43"/>
                  </a:lnTo>
                  <a:lnTo>
                    <a:pt x="137" y="40"/>
                  </a:lnTo>
                  <a:lnTo>
                    <a:pt x="137" y="40"/>
                  </a:lnTo>
                  <a:lnTo>
                    <a:pt x="139" y="40"/>
                  </a:lnTo>
                  <a:lnTo>
                    <a:pt x="142" y="43"/>
                  </a:lnTo>
                  <a:lnTo>
                    <a:pt x="144" y="47"/>
                  </a:lnTo>
                  <a:lnTo>
                    <a:pt x="144" y="50"/>
                  </a:lnTo>
                  <a:lnTo>
                    <a:pt x="149" y="55"/>
                  </a:lnTo>
                  <a:lnTo>
                    <a:pt x="149" y="57"/>
                  </a:lnTo>
                  <a:lnTo>
                    <a:pt x="151" y="59"/>
                  </a:lnTo>
                  <a:lnTo>
                    <a:pt x="153" y="59"/>
                  </a:lnTo>
                  <a:lnTo>
                    <a:pt x="156" y="59"/>
                  </a:lnTo>
                  <a:lnTo>
                    <a:pt x="165" y="59"/>
                  </a:lnTo>
                  <a:lnTo>
                    <a:pt x="168" y="57"/>
                  </a:lnTo>
                  <a:lnTo>
                    <a:pt x="168" y="57"/>
                  </a:lnTo>
                  <a:lnTo>
                    <a:pt x="170" y="57"/>
                  </a:lnTo>
                  <a:lnTo>
                    <a:pt x="170" y="55"/>
                  </a:lnTo>
                  <a:lnTo>
                    <a:pt x="170" y="52"/>
                  </a:lnTo>
                  <a:lnTo>
                    <a:pt x="170" y="50"/>
                  </a:lnTo>
                  <a:lnTo>
                    <a:pt x="172" y="50"/>
                  </a:lnTo>
                  <a:lnTo>
                    <a:pt x="172" y="47"/>
                  </a:lnTo>
                  <a:lnTo>
                    <a:pt x="172" y="47"/>
                  </a:lnTo>
                  <a:lnTo>
                    <a:pt x="179" y="43"/>
                  </a:lnTo>
                  <a:lnTo>
                    <a:pt x="179" y="43"/>
                  </a:lnTo>
                  <a:lnTo>
                    <a:pt x="182" y="40"/>
                  </a:lnTo>
                  <a:lnTo>
                    <a:pt x="182" y="38"/>
                  </a:lnTo>
                  <a:lnTo>
                    <a:pt x="184" y="31"/>
                  </a:lnTo>
                  <a:lnTo>
                    <a:pt x="184" y="31"/>
                  </a:lnTo>
                  <a:lnTo>
                    <a:pt x="184" y="29"/>
                  </a:lnTo>
                  <a:lnTo>
                    <a:pt x="182" y="29"/>
                  </a:lnTo>
                  <a:lnTo>
                    <a:pt x="182" y="24"/>
                  </a:lnTo>
                  <a:lnTo>
                    <a:pt x="182" y="24"/>
                  </a:lnTo>
                  <a:lnTo>
                    <a:pt x="179" y="21"/>
                  </a:lnTo>
                  <a:lnTo>
                    <a:pt x="179" y="19"/>
                  </a:lnTo>
                  <a:lnTo>
                    <a:pt x="179" y="19"/>
                  </a:lnTo>
                  <a:lnTo>
                    <a:pt x="179" y="14"/>
                  </a:lnTo>
                  <a:lnTo>
                    <a:pt x="182" y="5"/>
                  </a:lnTo>
                  <a:close/>
                </a:path>
              </a:pathLst>
            </a:custGeom>
            <a:solidFill>
              <a:schemeClr val="accent1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6" name="Freeform 41">
              <a:extLst>
                <a:ext uri="{FF2B5EF4-FFF2-40B4-BE49-F238E27FC236}">
                  <a16:creationId xmlns:a16="http://schemas.microsoft.com/office/drawing/2014/main" id="{DC6700C3-BC19-42BB-9107-B53BD40BB3B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32090" y="2688207"/>
              <a:ext cx="484982" cy="586964"/>
            </a:xfrm>
            <a:custGeom>
              <a:avLst/>
              <a:gdLst>
                <a:gd name="T0" fmla="*/ 414 w 428"/>
                <a:gd name="T1" fmla="*/ 343 h 518"/>
                <a:gd name="T2" fmla="*/ 409 w 428"/>
                <a:gd name="T3" fmla="*/ 367 h 518"/>
                <a:gd name="T4" fmla="*/ 390 w 428"/>
                <a:gd name="T5" fmla="*/ 381 h 518"/>
                <a:gd name="T6" fmla="*/ 367 w 428"/>
                <a:gd name="T7" fmla="*/ 386 h 518"/>
                <a:gd name="T8" fmla="*/ 327 w 428"/>
                <a:gd name="T9" fmla="*/ 412 h 518"/>
                <a:gd name="T10" fmla="*/ 298 w 428"/>
                <a:gd name="T11" fmla="*/ 450 h 518"/>
                <a:gd name="T12" fmla="*/ 284 w 428"/>
                <a:gd name="T13" fmla="*/ 462 h 518"/>
                <a:gd name="T14" fmla="*/ 272 w 428"/>
                <a:gd name="T15" fmla="*/ 480 h 518"/>
                <a:gd name="T16" fmla="*/ 253 w 428"/>
                <a:gd name="T17" fmla="*/ 480 h 518"/>
                <a:gd name="T18" fmla="*/ 251 w 428"/>
                <a:gd name="T19" fmla="*/ 504 h 518"/>
                <a:gd name="T20" fmla="*/ 225 w 428"/>
                <a:gd name="T21" fmla="*/ 511 h 518"/>
                <a:gd name="T22" fmla="*/ 206 w 428"/>
                <a:gd name="T23" fmla="*/ 502 h 518"/>
                <a:gd name="T24" fmla="*/ 194 w 428"/>
                <a:gd name="T25" fmla="*/ 495 h 518"/>
                <a:gd name="T26" fmla="*/ 144 w 428"/>
                <a:gd name="T27" fmla="*/ 462 h 518"/>
                <a:gd name="T28" fmla="*/ 130 w 428"/>
                <a:gd name="T29" fmla="*/ 426 h 518"/>
                <a:gd name="T30" fmla="*/ 97 w 428"/>
                <a:gd name="T31" fmla="*/ 409 h 518"/>
                <a:gd name="T32" fmla="*/ 73 w 428"/>
                <a:gd name="T33" fmla="*/ 421 h 518"/>
                <a:gd name="T34" fmla="*/ 36 w 428"/>
                <a:gd name="T35" fmla="*/ 409 h 518"/>
                <a:gd name="T36" fmla="*/ 38 w 428"/>
                <a:gd name="T37" fmla="*/ 388 h 518"/>
                <a:gd name="T38" fmla="*/ 31 w 428"/>
                <a:gd name="T39" fmla="*/ 374 h 518"/>
                <a:gd name="T40" fmla="*/ 24 w 428"/>
                <a:gd name="T41" fmla="*/ 324 h 518"/>
                <a:gd name="T42" fmla="*/ 19 w 428"/>
                <a:gd name="T43" fmla="*/ 284 h 518"/>
                <a:gd name="T44" fmla="*/ 21 w 428"/>
                <a:gd name="T45" fmla="*/ 253 h 518"/>
                <a:gd name="T46" fmla="*/ 7 w 428"/>
                <a:gd name="T47" fmla="*/ 253 h 518"/>
                <a:gd name="T48" fmla="*/ 0 w 428"/>
                <a:gd name="T49" fmla="*/ 230 h 518"/>
                <a:gd name="T50" fmla="*/ 24 w 428"/>
                <a:gd name="T51" fmla="*/ 192 h 518"/>
                <a:gd name="T52" fmla="*/ 40 w 428"/>
                <a:gd name="T53" fmla="*/ 170 h 518"/>
                <a:gd name="T54" fmla="*/ 54 w 428"/>
                <a:gd name="T55" fmla="*/ 161 h 518"/>
                <a:gd name="T56" fmla="*/ 76 w 428"/>
                <a:gd name="T57" fmla="*/ 135 h 518"/>
                <a:gd name="T58" fmla="*/ 66 w 428"/>
                <a:gd name="T59" fmla="*/ 144 h 518"/>
                <a:gd name="T60" fmla="*/ 52 w 428"/>
                <a:gd name="T61" fmla="*/ 123 h 518"/>
                <a:gd name="T62" fmla="*/ 31 w 428"/>
                <a:gd name="T63" fmla="*/ 104 h 518"/>
                <a:gd name="T64" fmla="*/ 19 w 428"/>
                <a:gd name="T65" fmla="*/ 95 h 518"/>
                <a:gd name="T66" fmla="*/ 43 w 428"/>
                <a:gd name="T67" fmla="*/ 71 h 518"/>
                <a:gd name="T68" fmla="*/ 31 w 428"/>
                <a:gd name="T69" fmla="*/ 57 h 518"/>
                <a:gd name="T70" fmla="*/ 57 w 428"/>
                <a:gd name="T71" fmla="*/ 7 h 518"/>
                <a:gd name="T72" fmla="*/ 85 w 428"/>
                <a:gd name="T73" fmla="*/ 14 h 518"/>
                <a:gd name="T74" fmla="*/ 104 w 428"/>
                <a:gd name="T75" fmla="*/ 3 h 518"/>
                <a:gd name="T76" fmla="*/ 104 w 428"/>
                <a:gd name="T77" fmla="*/ 17 h 518"/>
                <a:gd name="T78" fmla="*/ 92 w 428"/>
                <a:gd name="T79" fmla="*/ 24 h 518"/>
                <a:gd name="T80" fmla="*/ 121 w 428"/>
                <a:gd name="T81" fmla="*/ 38 h 518"/>
                <a:gd name="T82" fmla="*/ 149 w 428"/>
                <a:gd name="T83" fmla="*/ 36 h 518"/>
                <a:gd name="T84" fmla="*/ 201 w 428"/>
                <a:gd name="T85" fmla="*/ 59 h 518"/>
                <a:gd name="T86" fmla="*/ 220 w 428"/>
                <a:gd name="T87" fmla="*/ 52 h 518"/>
                <a:gd name="T88" fmla="*/ 237 w 428"/>
                <a:gd name="T89" fmla="*/ 81 h 518"/>
                <a:gd name="T90" fmla="*/ 258 w 428"/>
                <a:gd name="T91" fmla="*/ 123 h 518"/>
                <a:gd name="T92" fmla="*/ 282 w 428"/>
                <a:gd name="T93" fmla="*/ 168 h 518"/>
                <a:gd name="T94" fmla="*/ 282 w 428"/>
                <a:gd name="T95" fmla="*/ 185 h 518"/>
                <a:gd name="T96" fmla="*/ 301 w 428"/>
                <a:gd name="T97" fmla="*/ 213 h 518"/>
                <a:gd name="T98" fmla="*/ 308 w 428"/>
                <a:gd name="T99" fmla="*/ 234 h 518"/>
                <a:gd name="T100" fmla="*/ 331 w 428"/>
                <a:gd name="T101" fmla="*/ 263 h 518"/>
                <a:gd name="T102" fmla="*/ 338 w 428"/>
                <a:gd name="T103" fmla="*/ 279 h 518"/>
                <a:gd name="T104" fmla="*/ 341 w 428"/>
                <a:gd name="T105" fmla="*/ 265 h 518"/>
                <a:gd name="T106" fmla="*/ 376 w 428"/>
                <a:gd name="T107" fmla="*/ 275 h 518"/>
                <a:gd name="T108" fmla="*/ 400 w 428"/>
                <a:gd name="T109" fmla="*/ 296 h 518"/>
                <a:gd name="T110" fmla="*/ 428 w 428"/>
                <a:gd name="T111" fmla="*/ 301 h 518"/>
                <a:gd name="T112" fmla="*/ 419 w 428"/>
                <a:gd name="T113" fmla="*/ 322 h 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28" h="518">
                  <a:moveTo>
                    <a:pt x="414" y="322"/>
                  </a:moveTo>
                  <a:lnTo>
                    <a:pt x="414" y="322"/>
                  </a:lnTo>
                  <a:lnTo>
                    <a:pt x="414" y="327"/>
                  </a:lnTo>
                  <a:lnTo>
                    <a:pt x="414" y="331"/>
                  </a:lnTo>
                  <a:lnTo>
                    <a:pt x="412" y="336"/>
                  </a:lnTo>
                  <a:lnTo>
                    <a:pt x="412" y="338"/>
                  </a:lnTo>
                  <a:lnTo>
                    <a:pt x="412" y="341"/>
                  </a:lnTo>
                  <a:lnTo>
                    <a:pt x="412" y="343"/>
                  </a:lnTo>
                  <a:lnTo>
                    <a:pt x="414" y="343"/>
                  </a:lnTo>
                  <a:lnTo>
                    <a:pt x="414" y="346"/>
                  </a:lnTo>
                  <a:lnTo>
                    <a:pt x="414" y="348"/>
                  </a:lnTo>
                  <a:lnTo>
                    <a:pt x="416" y="350"/>
                  </a:lnTo>
                  <a:lnTo>
                    <a:pt x="414" y="350"/>
                  </a:lnTo>
                  <a:lnTo>
                    <a:pt x="414" y="353"/>
                  </a:lnTo>
                  <a:lnTo>
                    <a:pt x="412" y="357"/>
                  </a:lnTo>
                  <a:lnTo>
                    <a:pt x="412" y="360"/>
                  </a:lnTo>
                  <a:lnTo>
                    <a:pt x="409" y="362"/>
                  </a:lnTo>
                  <a:lnTo>
                    <a:pt x="409" y="367"/>
                  </a:lnTo>
                  <a:lnTo>
                    <a:pt x="409" y="369"/>
                  </a:lnTo>
                  <a:lnTo>
                    <a:pt x="409" y="372"/>
                  </a:lnTo>
                  <a:lnTo>
                    <a:pt x="407" y="372"/>
                  </a:lnTo>
                  <a:lnTo>
                    <a:pt x="407" y="374"/>
                  </a:lnTo>
                  <a:lnTo>
                    <a:pt x="405" y="374"/>
                  </a:lnTo>
                  <a:lnTo>
                    <a:pt x="400" y="374"/>
                  </a:lnTo>
                  <a:lnTo>
                    <a:pt x="398" y="374"/>
                  </a:lnTo>
                  <a:lnTo>
                    <a:pt x="395" y="374"/>
                  </a:lnTo>
                  <a:lnTo>
                    <a:pt x="390" y="381"/>
                  </a:lnTo>
                  <a:lnTo>
                    <a:pt x="390" y="381"/>
                  </a:lnTo>
                  <a:lnTo>
                    <a:pt x="381" y="386"/>
                  </a:lnTo>
                  <a:lnTo>
                    <a:pt x="379" y="386"/>
                  </a:lnTo>
                  <a:lnTo>
                    <a:pt x="374" y="386"/>
                  </a:lnTo>
                  <a:lnTo>
                    <a:pt x="374" y="386"/>
                  </a:lnTo>
                  <a:lnTo>
                    <a:pt x="369" y="383"/>
                  </a:lnTo>
                  <a:lnTo>
                    <a:pt x="369" y="383"/>
                  </a:lnTo>
                  <a:lnTo>
                    <a:pt x="367" y="383"/>
                  </a:lnTo>
                  <a:lnTo>
                    <a:pt x="367" y="386"/>
                  </a:lnTo>
                  <a:lnTo>
                    <a:pt x="364" y="388"/>
                  </a:lnTo>
                  <a:lnTo>
                    <a:pt x="364" y="393"/>
                  </a:lnTo>
                  <a:lnTo>
                    <a:pt x="364" y="393"/>
                  </a:lnTo>
                  <a:lnTo>
                    <a:pt x="364" y="395"/>
                  </a:lnTo>
                  <a:lnTo>
                    <a:pt x="362" y="395"/>
                  </a:lnTo>
                  <a:lnTo>
                    <a:pt x="360" y="395"/>
                  </a:lnTo>
                  <a:lnTo>
                    <a:pt x="334" y="400"/>
                  </a:lnTo>
                  <a:lnTo>
                    <a:pt x="327" y="409"/>
                  </a:lnTo>
                  <a:lnTo>
                    <a:pt x="327" y="412"/>
                  </a:lnTo>
                  <a:lnTo>
                    <a:pt x="329" y="414"/>
                  </a:lnTo>
                  <a:lnTo>
                    <a:pt x="329" y="414"/>
                  </a:lnTo>
                  <a:lnTo>
                    <a:pt x="329" y="417"/>
                  </a:lnTo>
                  <a:lnTo>
                    <a:pt x="329" y="419"/>
                  </a:lnTo>
                  <a:lnTo>
                    <a:pt x="329" y="419"/>
                  </a:lnTo>
                  <a:lnTo>
                    <a:pt x="327" y="421"/>
                  </a:lnTo>
                  <a:lnTo>
                    <a:pt x="301" y="440"/>
                  </a:lnTo>
                  <a:lnTo>
                    <a:pt x="301" y="443"/>
                  </a:lnTo>
                  <a:lnTo>
                    <a:pt x="298" y="450"/>
                  </a:lnTo>
                  <a:lnTo>
                    <a:pt x="298" y="450"/>
                  </a:lnTo>
                  <a:lnTo>
                    <a:pt x="296" y="452"/>
                  </a:lnTo>
                  <a:lnTo>
                    <a:pt x="296" y="452"/>
                  </a:lnTo>
                  <a:lnTo>
                    <a:pt x="296" y="452"/>
                  </a:lnTo>
                  <a:lnTo>
                    <a:pt x="284" y="457"/>
                  </a:lnTo>
                  <a:lnTo>
                    <a:pt x="284" y="457"/>
                  </a:lnTo>
                  <a:lnTo>
                    <a:pt x="284" y="459"/>
                  </a:lnTo>
                  <a:lnTo>
                    <a:pt x="284" y="462"/>
                  </a:lnTo>
                  <a:lnTo>
                    <a:pt x="284" y="462"/>
                  </a:lnTo>
                  <a:lnTo>
                    <a:pt x="289" y="466"/>
                  </a:lnTo>
                  <a:lnTo>
                    <a:pt x="289" y="469"/>
                  </a:lnTo>
                  <a:lnTo>
                    <a:pt x="289" y="471"/>
                  </a:lnTo>
                  <a:lnTo>
                    <a:pt x="289" y="471"/>
                  </a:lnTo>
                  <a:lnTo>
                    <a:pt x="289" y="473"/>
                  </a:lnTo>
                  <a:lnTo>
                    <a:pt x="289" y="473"/>
                  </a:lnTo>
                  <a:lnTo>
                    <a:pt x="286" y="476"/>
                  </a:lnTo>
                  <a:lnTo>
                    <a:pt x="282" y="478"/>
                  </a:lnTo>
                  <a:lnTo>
                    <a:pt x="272" y="480"/>
                  </a:lnTo>
                  <a:lnTo>
                    <a:pt x="267" y="483"/>
                  </a:lnTo>
                  <a:lnTo>
                    <a:pt x="265" y="480"/>
                  </a:lnTo>
                  <a:lnTo>
                    <a:pt x="258" y="476"/>
                  </a:lnTo>
                  <a:lnTo>
                    <a:pt x="258" y="473"/>
                  </a:lnTo>
                  <a:lnTo>
                    <a:pt x="256" y="473"/>
                  </a:lnTo>
                  <a:lnTo>
                    <a:pt x="256" y="473"/>
                  </a:lnTo>
                  <a:lnTo>
                    <a:pt x="253" y="476"/>
                  </a:lnTo>
                  <a:lnTo>
                    <a:pt x="253" y="478"/>
                  </a:lnTo>
                  <a:lnTo>
                    <a:pt x="253" y="480"/>
                  </a:lnTo>
                  <a:lnTo>
                    <a:pt x="253" y="483"/>
                  </a:lnTo>
                  <a:lnTo>
                    <a:pt x="253" y="483"/>
                  </a:lnTo>
                  <a:lnTo>
                    <a:pt x="256" y="485"/>
                  </a:lnTo>
                  <a:lnTo>
                    <a:pt x="256" y="485"/>
                  </a:lnTo>
                  <a:lnTo>
                    <a:pt x="256" y="488"/>
                  </a:lnTo>
                  <a:lnTo>
                    <a:pt x="256" y="492"/>
                  </a:lnTo>
                  <a:lnTo>
                    <a:pt x="253" y="497"/>
                  </a:lnTo>
                  <a:lnTo>
                    <a:pt x="251" y="502"/>
                  </a:lnTo>
                  <a:lnTo>
                    <a:pt x="251" y="504"/>
                  </a:lnTo>
                  <a:lnTo>
                    <a:pt x="246" y="509"/>
                  </a:lnTo>
                  <a:lnTo>
                    <a:pt x="239" y="514"/>
                  </a:lnTo>
                  <a:lnTo>
                    <a:pt x="237" y="518"/>
                  </a:lnTo>
                  <a:lnTo>
                    <a:pt x="234" y="518"/>
                  </a:lnTo>
                  <a:lnTo>
                    <a:pt x="234" y="518"/>
                  </a:lnTo>
                  <a:lnTo>
                    <a:pt x="232" y="516"/>
                  </a:lnTo>
                  <a:lnTo>
                    <a:pt x="230" y="511"/>
                  </a:lnTo>
                  <a:lnTo>
                    <a:pt x="227" y="511"/>
                  </a:lnTo>
                  <a:lnTo>
                    <a:pt x="225" y="511"/>
                  </a:lnTo>
                  <a:lnTo>
                    <a:pt x="213" y="516"/>
                  </a:lnTo>
                  <a:lnTo>
                    <a:pt x="211" y="514"/>
                  </a:lnTo>
                  <a:lnTo>
                    <a:pt x="208" y="516"/>
                  </a:lnTo>
                  <a:lnTo>
                    <a:pt x="204" y="516"/>
                  </a:lnTo>
                  <a:lnTo>
                    <a:pt x="201" y="514"/>
                  </a:lnTo>
                  <a:lnTo>
                    <a:pt x="204" y="509"/>
                  </a:lnTo>
                  <a:lnTo>
                    <a:pt x="206" y="506"/>
                  </a:lnTo>
                  <a:lnTo>
                    <a:pt x="206" y="504"/>
                  </a:lnTo>
                  <a:lnTo>
                    <a:pt x="206" y="502"/>
                  </a:lnTo>
                  <a:lnTo>
                    <a:pt x="206" y="499"/>
                  </a:lnTo>
                  <a:lnTo>
                    <a:pt x="201" y="499"/>
                  </a:lnTo>
                  <a:lnTo>
                    <a:pt x="199" y="499"/>
                  </a:lnTo>
                  <a:lnTo>
                    <a:pt x="199" y="499"/>
                  </a:lnTo>
                  <a:lnTo>
                    <a:pt x="196" y="499"/>
                  </a:lnTo>
                  <a:lnTo>
                    <a:pt x="196" y="499"/>
                  </a:lnTo>
                  <a:lnTo>
                    <a:pt x="196" y="499"/>
                  </a:lnTo>
                  <a:lnTo>
                    <a:pt x="194" y="495"/>
                  </a:lnTo>
                  <a:lnTo>
                    <a:pt x="194" y="495"/>
                  </a:lnTo>
                  <a:lnTo>
                    <a:pt x="187" y="488"/>
                  </a:lnTo>
                  <a:lnTo>
                    <a:pt x="168" y="476"/>
                  </a:lnTo>
                  <a:lnTo>
                    <a:pt x="161" y="476"/>
                  </a:lnTo>
                  <a:lnTo>
                    <a:pt x="156" y="480"/>
                  </a:lnTo>
                  <a:lnTo>
                    <a:pt x="154" y="476"/>
                  </a:lnTo>
                  <a:lnTo>
                    <a:pt x="149" y="473"/>
                  </a:lnTo>
                  <a:lnTo>
                    <a:pt x="149" y="471"/>
                  </a:lnTo>
                  <a:lnTo>
                    <a:pt x="147" y="469"/>
                  </a:lnTo>
                  <a:lnTo>
                    <a:pt x="144" y="462"/>
                  </a:lnTo>
                  <a:lnTo>
                    <a:pt x="144" y="457"/>
                  </a:lnTo>
                  <a:lnTo>
                    <a:pt x="142" y="450"/>
                  </a:lnTo>
                  <a:lnTo>
                    <a:pt x="142" y="447"/>
                  </a:lnTo>
                  <a:lnTo>
                    <a:pt x="142" y="450"/>
                  </a:lnTo>
                  <a:lnTo>
                    <a:pt x="140" y="450"/>
                  </a:lnTo>
                  <a:lnTo>
                    <a:pt x="137" y="450"/>
                  </a:lnTo>
                  <a:lnTo>
                    <a:pt x="133" y="443"/>
                  </a:lnTo>
                  <a:lnTo>
                    <a:pt x="133" y="435"/>
                  </a:lnTo>
                  <a:lnTo>
                    <a:pt x="130" y="426"/>
                  </a:lnTo>
                  <a:lnTo>
                    <a:pt x="128" y="419"/>
                  </a:lnTo>
                  <a:lnTo>
                    <a:pt x="125" y="417"/>
                  </a:lnTo>
                  <a:lnTo>
                    <a:pt x="121" y="414"/>
                  </a:lnTo>
                  <a:lnTo>
                    <a:pt x="121" y="414"/>
                  </a:lnTo>
                  <a:lnTo>
                    <a:pt x="116" y="414"/>
                  </a:lnTo>
                  <a:lnTo>
                    <a:pt x="99" y="407"/>
                  </a:lnTo>
                  <a:lnTo>
                    <a:pt x="99" y="407"/>
                  </a:lnTo>
                  <a:lnTo>
                    <a:pt x="97" y="409"/>
                  </a:lnTo>
                  <a:lnTo>
                    <a:pt x="97" y="409"/>
                  </a:lnTo>
                  <a:lnTo>
                    <a:pt x="95" y="414"/>
                  </a:lnTo>
                  <a:lnTo>
                    <a:pt x="95" y="414"/>
                  </a:lnTo>
                  <a:lnTo>
                    <a:pt x="95" y="417"/>
                  </a:lnTo>
                  <a:lnTo>
                    <a:pt x="92" y="417"/>
                  </a:lnTo>
                  <a:lnTo>
                    <a:pt x="92" y="417"/>
                  </a:lnTo>
                  <a:lnTo>
                    <a:pt x="90" y="417"/>
                  </a:lnTo>
                  <a:lnTo>
                    <a:pt x="83" y="417"/>
                  </a:lnTo>
                  <a:lnTo>
                    <a:pt x="83" y="417"/>
                  </a:lnTo>
                  <a:lnTo>
                    <a:pt x="73" y="421"/>
                  </a:lnTo>
                  <a:lnTo>
                    <a:pt x="64" y="426"/>
                  </a:lnTo>
                  <a:lnTo>
                    <a:pt x="64" y="426"/>
                  </a:lnTo>
                  <a:lnTo>
                    <a:pt x="62" y="426"/>
                  </a:lnTo>
                  <a:lnTo>
                    <a:pt x="59" y="426"/>
                  </a:lnTo>
                  <a:lnTo>
                    <a:pt x="52" y="419"/>
                  </a:lnTo>
                  <a:lnTo>
                    <a:pt x="47" y="417"/>
                  </a:lnTo>
                  <a:lnTo>
                    <a:pt x="40" y="412"/>
                  </a:lnTo>
                  <a:lnTo>
                    <a:pt x="38" y="412"/>
                  </a:lnTo>
                  <a:lnTo>
                    <a:pt x="36" y="409"/>
                  </a:lnTo>
                  <a:lnTo>
                    <a:pt x="28" y="405"/>
                  </a:lnTo>
                  <a:lnTo>
                    <a:pt x="28" y="402"/>
                  </a:lnTo>
                  <a:lnTo>
                    <a:pt x="28" y="400"/>
                  </a:lnTo>
                  <a:lnTo>
                    <a:pt x="28" y="398"/>
                  </a:lnTo>
                  <a:lnTo>
                    <a:pt x="28" y="398"/>
                  </a:lnTo>
                  <a:lnTo>
                    <a:pt x="31" y="395"/>
                  </a:lnTo>
                  <a:lnTo>
                    <a:pt x="31" y="393"/>
                  </a:lnTo>
                  <a:lnTo>
                    <a:pt x="36" y="391"/>
                  </a:lnTo>
                  <a:lnTo>
                    <a:pt x="38" y="388"/>
                  </a:lnTo>
                  <a:lnTo>
                    <a:pt x="38" y="388"/>
                  </a:lnTo>
                  <a:lnTo>
                    <a:pt x="38" y="386"/>
                  </a:lnTo>
                  <a:lnTo>
                    <a:pt x="38" y="386"/>
                  </a:lnTo>
                  <a:lnTo>
                    <a:pt x="38" y="383"/>
                  </a:lnTo>
                  <a:lnTo>
                    <a:pt x="40" y="381"/>
                  </a:lnTo>
                  <a:lnTo>
                    <a:pt x="38" y="381"/>
                  </a:lnTo>
                  <a:lnTo>
                    <a:pt x="38" y="379"/>
                  </a:lnTo>
                  <a:lnTo>
                    <a:pt x="33" y="376"/>
                  </a:lnTo>
                  <a:lnTo>
                    <a:pt x="31" y="374"/>
                  </a:lnTo>
                  <a:lnTo>
                    <a:pt x="24" y="369"/>
                  </a:lnTo>
                  <a:lnTo>
                    <a:pt x="7" y="346"/>
                  </a:lnTo>
                  <a:lnTo>
                    <a:pt x="21" y="334"/>
                  </a:lnTo>
                  <a:lnTo>
                    <a:pt x="21" y="331"/>
                  </a:lnTo>
                  <a:lnTo>
                    <a:pt x="24" y="329"/>
                  </a:lnTo>
                  <a:lnTo>
                    <a:pt x="24" y="329"/>
                  </a:lnTo>
                  <a:lnTo>
                    <a:pt x="24" y="327"/>
                  </a:lnTo>
                  <a:lnTo>
                    <a:pt x="24" y="324"/>
                  </a:lnTo>
                  <a:lnTo>
                    <a:pt x="24" y="324"/>
                  </a:lnTo>
                  <a:lnTo>
                    <a:pt x="24" y="322"/>
                  </a:lnTo>
                  <a:lnTo>
                    <a:pt x="21" y="320"/>
                  </a:lnTo>
                  <a:lnTo>
                    <a:pt x="21" y="317"/>
                  </a:lnTo>
                  <a:lnTo>
                    <a:pt x="17" y="317"/>
                  </a:lnTo>
                  <a:lnTo>
                    <a:pt x="17" y="315"/>
                  </a:lnTo>
                  <a:lnTo>
                    <a:pt x="17" y="312"/>
                  </a:lnTo>
                  <a:lnTo>
                    <a:pt x="17" y="301"/>
                  </a:lnTo>
                  <a:lnTo>
                    <a:pt x="17" y="294"/>
                  </a:lnTo>
                  <a:lnTo>
                    <a:pt x="19" y="284"/>
                  </a:lnTo>
                  <a:lnTo>
                    <a:pt x="19" y="279"/>
                  </a:lnTo>
                  <a:lnTo>
                    <a:pt x="21" y="275"/>
                  </a:lnTo>
                  <a:lnTo>
                    <a:pt x="24" y="275"/>
                  </a:lnTo>
                  <a:lnTo>
                    <a:pt x="24" y="270"/>
                  </a:lnTo>
                  <a:lnTo>
                    <a:pt x="24" y="270"/>
                  </a:lnTo>
                  <a:lnTo>
                    <a:pt x="24" y="267"/>
                  </a:lnTo>
                  <a:lnTo>
                    <a:pt x="24" y="260"/>
                  </a:lnTo>
                  <a:lnTo>
                    <a:pt x="21" y="258"/>
                  </a:lnTo>
                  <a:lnTo>
                    <a:pt x="21" y="253"/>
                  </a:lnTo>
                  <a:lnTo>
                    <a:pt x="19" y="251"/>
                  </a:lnTo>
                  <a:lnTo>
                    <a:pt x="17" y="249"/>
                  </a:lnTo>
                  <a:lnTo>
                    <a:pt x="14" y="249"/>
                  </a:lnTo>
                  <a:lnTo>
                    <a:pt x="14" y="249"/>
                  </a:lnTo>
                  <a:lnTo>
                    <a:pt x="12" y="251"/>
                  </a:lnTo>
                  <a:lnTo>
                    <a:pt x="12" y="253"/>
                  </a:lnTo>
                  <a:lnTo>
                    <a:pt x="12" y="253"/>
                  </a:lnTo>
                  <a:lnTo>
                    <a:pt x="10" y="253"/>
                  </a:lnTo>
                  <a:lnTo>
                    <a:pt x="7" y="253"/>
                  </a:lnTo>
                  <a:lnTo>
                    <a:pt x="7" y="251"/>
                  </a:lnTo>
                  <a:lnTo>
                    <a:pt x="5" y="249"/>
                  </a:lnTo>
                  <a:lnTo>
                    <a:pt x="5" y="241"/>
                  </a:lnTo>
                  <a:lnTo>
                    <a:pt x="2" y="239"/>
                  </a:lnTo>
                  <a:lnTo>
                    <a:pt x="2" y="237"/>
                  </a:lnTo>
                  <a:lnTo>
                    <a:pt x="2" y="234"/>
                  </a:lnTo>
                  <a:lnTo>
                    <a:pt x="0" y="234"/>
                  </a:lnTo>
                  <a:lnTo>
                    <a:pt x="0" y="232"/>
                  </a:lnTo>
                  <a:lnTo>
                    <a:pt x="0" y="230"/>
                  </a:lnTo>
                  <a:lnTo>
                    <a:pt x="0" y="223"/>
                  </a:lnTo>
                  <a:lnTo>
                    <a:pt x="5" y="208"/>
                  </a:lnTo>
                  <a:lnTo>
                    <a:pt x="10" y="206"/>
                  </a:lnTo>
                  <a:lnTo>
                    <a:pt x="12" y="204"/>
                  </a:lnTo>
                  <a:lnTo>
                    <a:pt x="19" y="199"/>
                  </a:lnTo>
                  <a:lnTo>
                    <a:pt x="19" y="199"/>
                  </a:lnTo>
                  <a:lnTo>
                    <a:pt x="21" y="197"/>
                  </a:lnTo>
                  <a:lnTo>
                    <a:pt x="24" y="194"/>
                  </a:lnTo>
                  <a:lnTo>
                    <a:pt x="24" y="192"/>
                  </a:lnTo>
                  <a:lnTo>
                    <a:pt x="24" y="189"/>
                  </a:lnTo>
                  <a:lnTo>
                    <a:pt x="24" y="187"/>
                  </a:lnTo>
                  <a:lnTo>
                    <a:pt x="24" y="175"/>
                  </a:lnTo>
                  <a:lnTo>
                    <a:pt x="26" y="173"/>
                  </a:lnTo>
                  <a:lnTo>
                    <a:pt x="26" y="170"/>
                  </a:lnTo>
                  <a:lnTo>
                    <a:pt x="28" y="168"/>
                  </a:lnTo>
                  <a:lnTo>
                    <a:pt x="31" y="168"/>
                  </a:lnTo>
                  <a:lnTo>
                    <a:pt x="33" y="168"/>
                  </a:lnTo>
                  <a:lnTo>
                    <a:pt x="40" y="170"/>
                  </a:lnTo>
                  <a:lnTo>
                    <a:pt x="45" y="170"/>
                  </a:lnTo>
                  <a:lnTo>
                    <a:pt x="45" y="170"/>
                  </a:lnTo>
                  <a:lnTo>
                    <a:pt x="47" y="170"/>
                  </a:lnTo>
                  <a:lnTo>
                    <a:pt x="47" y="168"/>
                  </a:lnTo>
                  <a:lnTo>
                    <a:pt x="50" y="166"/>
                  </a:lnTo>
                  <a:lnTo>
                    <a:pt x="52" y="163"/>
                  </a:lnTo>
                  <a:lnTo>
                    <a:pt x="52" y="163"/>
                  </a:lnTo>
                  <a:lnTo>
                    <a:pt x="54" y="163"/>
                  </a:lnTo>
                  <a:lnTo>
                    <a:pt x="54" y="161"/>
                  </a:lnTo>
                  <a:lnTo>
                    <a:pt x="62" y="161"/>
                  </a:lnTo>
                  <a:lnTo>
                    <a:pt x="64" y="161"/>
                  </a:lnTo>
                  <a:lnTo>
                    <a:pt x="64" y="159"/>
                  </a:lnTo>
                  <a:lnTo>
                    <a:pt x="76" y="149"/>
                  </a:lnTo>
                  <a:lnTo>
                    <a:pt x="80" y="144"/>
                  </a:lnTo>
                  <a:lnTo>
                    <a:pt x="80" y="144"/>
                  </a:lnTo>
                  <a:lnTo>
                    <a:pt x="80" y="142"/>
                  </a:lnTo>
                  <a:lnTo>
                    <a:pt x="78" y="137"/>
                  </a:lnTo>
                  <a:lnTo>
                    <a:pt x="76" y="135"/>
                  </a:lnTo>
                  <a:lnTo>
                    <a:pt x="76" y="135"/>
                  </a:lnTo>
                  <a:lnTo>
                    <a:pt x="73" y="135"/>
                  </a:lnTo>
                  <a:lnTo>
                    <a:pt x="71" y="135"/>
                  </a:lnTo>
                  <a:lnTo>
                    <a:pt x="71" y="135"/>
                  </a:lnTo>
                  <a:lnTo>
                    <a:pt x="71" y="137"/>
                  </a:lnTo>
                  <a:lnTo>
                    <a:pt x="69" y="142"/>
                  </a:lnTo>
                  <a:lnTo>
                    <a:pt x="69" y="142"/>
                  </a:lnTo>
                  <a:lnTo>
                    <a:pt x="69" y="144"/>
                  </a:lnTo>
                  <a:lnTo>
                    <a:pt x="66" y="144"/>
                  </a:lnTo>
                  <a:lnTo>
                    <a:pt x="66" y="144"/>
                  </a:lnTo>
                  <a:lnTo>
                    <a:pt x="62" y="147"/>
                  </a:lnTo>
                  <a:lnTo>
                    <a:pt x="62" y="147"/>
                  </a:lnTo>
                  <a:lnTo>
                    <a:pt x="57" y="144"/>
                  </a:lnTo>
                  <a:lnTo>
                    <a:pt x="57" y="144"/>
                  </a:lnTo>
                  <a:lnTo>
                    <a:pt x="54" y="142"/>
                  </a:lnTo>
                  <a:lnTo>
                    <a:pt x="54" y="137"/>
                  </a:lnTo>
                  <a:lnTo>
                    <a:pt x="52" y="128"/>
                  </a:lnTo>
                  <a:lnTo>
                    <a:pt x="52" y="123"/>
                  </a:lnTo>
                  <a:lnTo>
                    <a:pt x="52" y="121"/>
                  </a:lnTo>
                  <a:lnTo>
                    <a:pt x="50" y="121"/>
                  </a:lnTo>
                  <a:lnTo>
                    <a:pt x="47" y="118"/>
                  </a:lnTo>
                  <a:lnTo>
                    <a:pt x="36" y="116"/>
                  </a:lnTo>
                  <a:lnTo>
                    <a:pt x="33" y="116"/>
                  </a:lnTo>
                  <a:lnTo>
                    <a:pt x="33" y="116"/>
                  </a:lnTo>
                  <a:lnTo>
                    <a:pt x="33" y="114"/>
                  </a:lnTo>
                  <a:lnTo>
                    <a:pt x="31" y="111"/>
                  </a:lnTo>
                  <a:lnTo>
                    <a:pt x="31" y="104"/>
                  </a:lnTo>
                  <a:lnTo>
                    <a:pt x="31" y="102"/>
                  </a:lnTo>
                  <a:lnTo>
                    <a:pt x="31" y="102"/>
                  </a:lnTo>
                  <a:lnTo>
                    <a:pt x="28" y="100"/>
                  </a:lnTo>
                  <a:lnTo>
                    <a:pt x="21" y="102"/>
                  </a:lnTo>
                  <a:lnTo>
                    <a:pt x="21" y="102"/>
                  </a:lnTo>
                  <a:lnTo>
                    <a:pt x="19" y="102"/>
                  </a:lnTo>
                  <a:lnTo>
                    <a:pt x="19" y="100"/>
                  </a:lnTo>
                  <a:lnTo>
                    <a:pt x="19" y="97"/>
                  </a:lnTo>
                  <a:lnTo>
                    <a:pt x="19" y="95"/>
                  </a:lnTo>
                  <a:lnTo>
                    <a:pt x="24" y="90"/>
                  </a:lnTo>
                  <a:lnTo>
                    <a:pt x="26" y="88"/>
                  </a:lnTo>
                  <a:lnTo>
                    <a:pt x="28" y="88"/>
                  </a:lnTo>
                  <a:lnTo>
                    <a:pt x="28" y="88"/>
                  </a:lnTo>
                  <a:lnTo>
                    <a:pt x="31" y="85"/>
                  </a:lnTo>
                  <a:lnTo>
                    <a:pt x="36" y="76"/>
                  </a:lnTo>
                  <a:lnTo>
                    <a:pt x="38" y="73"/>
                  </a:lnTo>
                  <a:lnTo>
                    <a:pt x="40" y="73"/>
                  </a:lnTo>
                  <a:lnTo>
                    <a:pt x="43" y="71"/>
                  </a:lnTo>
                  <a:lnTo>
                    <a:pt x="43" y="71"/>
                  </a:lnTo>
                  <a:lnTo>
                    <a:pt x="45" y="69"/>
                  </a:lnTo>
                  <a:lnTo>
                    <a:pt x="43" y="64"/>
                  </a:lnTo>
                  <a:lnTo>
                    <a:pt x="43" y="64"/>
                  </a:lnTo>
                  <a:lnTo>
                    <a:pt x="43" y="62"/>
                  </a:lnTo>
                  <a:lnTo>
                    <a:pt x="40" y="62"/>
                  </a:lnTo>
                  <a:lnTo>
                    <a:pt x="33" y="59"/>
                  </a:lnTo>
                  <a:lnTo>
                    <a:pt x="33" y="59"/>
                  </a:lnTo>
                  <a:lnTo>
                    <a:pt x="31" y="57"/>
                  </a:lnTo>
                  <a:lnTo>
                    <a:pt x="31" y="57"/>
                  </a:lnTo>
                  <a:lnTo>
                    <a:pt x="31" y="55"/>
                  </a:lnTo>
                  <a:lnTo>
                    <a:pt x="31" y="52"/>
                  </a:lnTo>
                  <a:lnTo>
                    <a:pt x="36" y="50"/>
                  </a:lnTo>
                  <a:lnTo>
                    <a:pt x="36" y="47"/>
                  </a:lnTo>
                  <a:lnTo>
                    <a:pt x="40" y="47"/>
                  </a:lnTo>
                  <a:lnTo>
                    <a:pt x="43" y="47"/>
                  </a:lnTo>
                  <a:lnTo>
                    <a:pt x="45" y="38"/>
                  </a:lnTo>
                  <a:lnTo>
                    <a:pt x="57" y="7"/>
                  </a:lnTo>
                  <a:lnTo>
                    <a:pt x="59" y="10"/>
                  </a:lnTo>
                  <a:lnTo>
                    <a:pt x="59" y="10"/>
                  </a:lnTo>
                  <a:lnTo>
                    <a:pt x="64" y="10"/>
                  </a:lnTo>
                  <a:lnTo>
                    <a:pt x="66" y="10"/>
                  </a:lnTo>
                  <a:lnTo>
                    <a:pt x="69" y="10"/>
                  </a:lnTo>
                  <a:lnTo>
                    <a:pt x="76" y="12"/>
                  </a:lnTo>
                  <a:lnTo>
                    <a:pt x="80" y="14"/>
                  </a:lnTo>
                  <a:lnTo>
                    <a:pt x="83" y="14"/>
                  </a:lnTo>
                  <a:lnTo>
                    <a:pt x="85" y="14"/>
                  </a:lnTo>
                  <a:lnTo>
                    <a:pt x="85" y="12"/>
                  </a:lnTo>
                  <a:lnTo>
                    <a:pt x="88" y="10"/>
                  </a:lnTo>
                  <a:lnTo>
                    <a:pt x="88" y="7"/>
                  </a:lnTo>
                  <a:lnTo>
                    <a:pt x="88" y="7"/>
                  </a:lnTo>
                  <a:lnTo>
                    <a:pt x="90" y="7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04" y="0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4" y="5"/>
                  </a:lnTo>
                  <a:lnTo>
                    <a:pt x="104" y="7"/>
                  </a:lnTo>
                  <a:lnTo>
                    <a:pt x="104" y="10"/>
                  </a:lnTo>
                  <a:lnTo>
                    <a:pt x="104" y="12"/>
                  </a:lnTo>
                  <a:lnTo>
                    <a:pt x="104" y="14"/>
                  </a:lnTo>
                  <a:lnTo>
                    <a:pt x="104" y="14"/>
                  </a:lnTo>
                  <a:lnTo>
                    <a:pt x="104" y="17"/>
                  </a:lnTo>
                  <a:lnTo>
                    <a:pt x="104" y="17"/>
                  </a:lnTo>
                  <a:lnTo>
                    <a:pt x="104" y="19"/>
                  </a:lnTo>
                  <a:lnTo>
                    <a:pt x="104" y="21"/>
                  </a:lnTo>
                  <a:lnTo>
                    <a:pt x="104" y="21"/>
                  </a:lnTo>
                  <a:lnTo>
                    <a:pt x="102" y="24"/>
                  </a:lnTo>
                  <a:lnTo>
                    <a:pt x="102" y="24"/>
                  </a:lnTo>
                  <a:lnTo>
                    <a:pt x="99" y="24"/>
                  </a:lnTo>
                  <a:lnTo>
                    <a:pt x="95" y="24"/>
                  </a:lnTo>
                  <a:lnTo>
                    <a:pt x="92" y="24"/>
                  </a:lnTo>
                  <a:lnTo>
                    <a:pt x="92" y="24"/>
                  </a:lnTo>
                  <a:lnTo>
                    <a:pt x="90" y="26"/>
                  </a:lnTo>
                  <a:lnTo>
                    <a:pt x="90" y="26"/>
                  </a:lnTo>
                  <a:lnTo>
                    <a:pt x="90" y="29"/>
                  </a:lnTo>
                  <a:lnTo>
                    <a:pt x="92" y="29"/>
                  </a:lnTo>
                  <a:lnTo>
                    <a:pt x="92" y="31"/>
                  </a:lnTo>
                  <a:lnTo>
                    <a:pt x="95" y="31"/>
                  </a:lnTo>
                  <a:lnTo>
                    <a:pt x="97" y="33"/>
                  </a:lnTo>
                  <a:lnTo>
                    <a:pt x="116" y="38"/>
                  </a:lnTo>
                  <a:lnTo>
                    <a:pt x="121" y="38"/>
                  </a:lnTo>
                  <a:lnTo>
                    <a:pt x="123" y="38"/>
                  </a:lnTo>
                  <a:lnTo>
                    <a:pt x="125" y="36"/>
                  </a:lnTo>
                  <a:lnTo>
                    <a:pt x="125" y="36"/>
                  </a:lnTo>
                  <a:lnTo>
                    <a:pt x="128" y="33"/>
                  </a:lnTo>
                  <a:lnTo>
                    <a:pt x="128" y="31"/>
                  </a:lnTo>
                  <a:lnTo>
                    <a:pt x="128" y="31"/>
                  </a:lnTo>
                  <a:lnTo>
                    <a:pt x="130" y="31"/>
                  </a:lnTo>
                  <a:lnTo>
                    <a:pt x="135" y="31"/>
                  </a:lnTo>
                  <a:lnTo>
                    <a:pt x="149" y="36"/>
                  </a:lnTo>
                  <a:lnTo>
                    <a:pt x="156" y="38"/>
                  </a:lnTo>
                  <a:lnTo>
                    <a:pt x="189" y="69"/>
                  </a:lnTo>
                  <a:lnTo>
                    <a:pt x="192" y="69"/>
                  </a:lnTo>
                  <a:lnTo>
                    <a:pt x="192" y="69"/>
                  </a:lnTo>
                  <a:lnTo>
                    <a:pt x="194" y="66"/>
                  </a:lnTo>
                  <a:lnTo>
                    <a:pt x="196" y="62"/>
                  </a:lnTo>
                  <a:lnTo>
                    <a:pt x="199" y="62"/>
                  </a:lnTo>
                  <a:lnTo>
                    <a:pt x="199" y="62"/>
                  </a:lnTo>
                  <a:lnTo>
                    <a:pt x="201" y="59"/>
                  </a:lnTo>
                  <a:lnTo>
                    <a:pt x="204" y="59"/>
                  </a:lnTo>
                  <a:lnTo>
                    <a:pt x="208" y="62"/>
                  </a:lnTo>
                  <a:lnTo>
                    <a:pt x="213" y="62"/>
                  </a:lnTo>
                  <a:lnTo>
                    <a:pt x="213" y="62"/>
                  </a:lnTo>
                  <a:lnTo>
                    <a:pt x="215" y="62"/>
                  </a:lnTo>
                  <a:lnTo>
                    <a:pt x="218" y="59"/>
                  </a:lnTo>
                  <a:lnTo>
                    <a:pt x="218" y="55"/>
                  </a:lnTo>
                  <a:lnTo>
                    <a:pt x="220" y="55"/>
                  </a:lnTo>
                  <a:lnTo>
                    <a:pt x="220" y="52"/>
                  </a:lnTo>
                  <a:lnTo>
                    <a:pt x="227" y="50"/>
                  </a:lnTo>
                  <a:lnTo>
                    <a:pt x="234" y="47"/>
                  </a:lnTo>
                  <a:lnTo>
                    <a:pt x="234" y="55"/>
                  </a:lnTo>
                  <a:lnTo>
                    <a:pt x="234" y="57"/>
                  </a:lnTo>
                  <a:lnTo>
                    <a:pt x="234" y="62"/>
                  </a:lnTo>
                  <a:lnTo>
                    <a:pt x="237" y="64"/>
                  </a:lnTo>
                  <a:lnTo>
                    <a:pt x="237" y="66"/>
                  </a:lnTo>
                  <a:lnTo>
                    <a:pt x="237" y="71"/>
                  </a:lnTo>
                  <a:lnTo>
                    <a:pt x="237" y="81"/>
                  </a:lnTo>
                  <a:lnTo>
                    <a:pt x="237" y="83"/>
                  </a:lnTo>
                  <a:lnTo>
                    <a:pt x="237" y="85"/>
                  </a:lnTo>
                  <a:lnTo>
                    <a:pt x="239" y="88"/>
                  </a:lnTo>
                  <a:lnTo>
                    <a:pt x="253" y="104"/>
                  </a:lnTo>
                  <a:lnTo>
                    <a:pt x="253" y="107"/>
                  </a:lnTo>
                  <a:lnTo>
                    <a:pt x="253" y="107"/>
                  </a:lnTo>
                  <a:lnTo>
                    <a:pt x="256" y="114"/>
                  </a:lnTo>
                  <a:lnTo>
                    <a:pt x="256" y="118"/>
                  </a:lnTo>
                  <a:lnTo>
                    <a:pt x="258" y="123"/>
                  </a:lnTo>
                  <a:lnTo>
                    <a:pt x="260" y="126"/>
                  </a:lnTo>
                  <a:lnTo>
                    <a:pt x="279" y="149"/>
                  </a:lnTo>
                  <a:lnTo>
                    <a:pt x="282" y="156"/>
                  </a:lnTo>
                  <a:lnTo>
                    <a:pt x="282" y="159"/>
                  </a:lnTo>
                  <a:lnTo>
                    <a:pt x="282" y="161"/>
                  </a:lnTo>
                  <a:lnTo>
                    <a:pt x="282" y="163"/>
                  </a:lnTo>
                  <a:lnTo>
                    <a:pt x="282" y="166"/>
                  </a:lnTo>
                  <a:lnTo>
                    <a:pt x="282" y="166"/>
                  </a:lnTo>
                  <a:lnTo>
                    <a:pt x="282" y="168"/>
                  </a:lnTo>
                  <a:lnTo>
                    <a:pt x="282" y="168"/>
                  </a:lnTo>
                  <a:lnTo>
                    <a:pt x="279" y="173"/>
                  </a:lnTo>
                  <a:lnTo>
                    <a:pt x="279" y="173"/>
                  </a:lnTo>
                  <a:lnTo>
                    <a:pt x="277" y="175"/>
                  </a:lnTo>
                  <a:lnTo>
                    <a:pt x="277" y="178"/>
                  </a:lnTo>
                  <a:lnTo>
                    <a:pt x="277" y="178"/>
                  </a:lnTo>
                  <a:lnTo>
                    <a:pt x="279" y="182"/>
                  </a:lnTo>
                  <a:lnTo>
                    <a:pt x="282" y="182"/>
                  </a:lnTo>
                  <a:lnTo>
                    <a:pt x="282" y="185"/>
                  </a:lnTo>
                  <a:lnTo>
                    <a:pt x="286" y="185"/>
                  </a:lnTo>
                  <a:lnTo>
                    <a:pt x="289" y="185"/>
                  </a:lnTo>
                  <a:lnTo>
                    <a:pt x="291" y="187"/>
                  </a:lnTo>
                  <a:lnTo>
                    <a:pt x="296" y="192"/>
                  </a:lnTo>
                  <a:lnTo>
                    <a:pt x="298" y="197"/>
                  </a:lnTo>
                  <a:lnTo>
                    <a:pt x="301" y="199"/>
                  </a:lnTo>
                  <a:lnTo>
                    <a:pt x="301" y="201"/>
                  </a:lnTo>
                  <a:lnTo>
                    <a:pt x="301" y="208"/>
                  </a:lnTo>
                  <a:lnTo>
                    <a:pt x="301" y="213"/>
                  </a:lnTo>
                  <a:lnTo>
                    <a:pt x="303" y="218"/>
                  </a:lnTo>
                  <a:lnTo>
                    <a:pt x="305" y="223"/>
                  </a:lnTo>
                  <a:lnTo>
                    <a:pt x="305" y="225"/>
                  </a:lnTo>
                  <a:lnTo>
                    <a:pt x="305" y="225"/>
                  </a:lnTo>
                  <a:lnTo>
                    <a:pt x="305" y="227"/>
                  </a:lnTo>
                  <a:lnTo>
                    <a:pt x="305" y="230"/>
                  </a:lnTo>
                  <a:lnTo>
                    <a:pt x="305" y="232"/>
                  </a:lnTo>
                  <a:lnTo>
                    <a:pt x="305" y="234"/>
                  </a:lnTo>
                  <a:lnTo>
                    <a:pt x="308" y="234"/>
                  </a:lnTo>
                  <a:lnTo>
                    <a:pt x="308" y="237"/>
                  </a:lnTo>
                  <a:lnTo>
                    <a:pt x="310" y="239"/>
                  </a:lnTo>
                  <a:lnTo>
                    <a:pt x="310" y="239"/>
                  </a:lnTo>
                  <a:lnTo>
                    <a:pt x="310" y="244"/>
                  </a:lnTo>
                  <a:lnTo>
                    <a:pt x="310" y="246"/>
                  </a:lnTo>
                  <a:lnTo>
                    <a:pt x="312" y="251"/>
                  </a:lnTo>
                  <a:lnTo>
                    <a:pt x="319" y="256"/>
                  </a:lnTo>
                  <a:lnTo>
                    <a:pt x="322" y="258"/>
                  </a:lnTo>
                  <a:lnTo>
                    <a:pt x="331" y="263"/>
                  </a:lnTo>
                  <a:lnTo>
                    <a:pt x="331" y="263"/>
                  </a:lnTo>
                  <a:lnTo>
                    <a:pt x="331" y="263"/>
                  </a:lnTo>
                  <a:lnTo>
                    <a:pt x="334" y="265"/>
                  </a:lnTo>
                  <a:lnTo>
                    <a:pt x="334" y="267"/>
                  </a:lnTo>
                  <a:lnTo>
                    <a:pt x="334" y="267"/>
                  </a:lnTo>
                  <a:lnTo>
                    <a:pt x="336" y="275"/>
                  </a:lnTo>
                  <a:lnTo>
                    <a:pt x="336" y="277"/>
                  </a:lnTo>
                  <a:lnTo>
                    <a:pt x="336" y="279"/>
                  </a:lnTo>
                  <a:lnTo>
                    <a:pt x="338" y="279"/>
                  </a:lnTo>
                  <a:lnTo>
                    <a:pt x="341" y="277"/>
                  </a:lnTo>
                  <a:lnTo>
                    <a:pt x="341" y="275"/>
                  </a:lnTo>
                  <a:lnTo>
                    <a:pt x="341" y="275"/>
                  </a:lnTo>
                  <a:lnTo>
                    <a:pt x="341" y="272"/>
                  </a:lnTo>
                  <a:lnTo>
                    <a:pt x="341" y="270"/>
                  </a:lnTo>
                  <a:lnTo>
                    <a:pt x="338" y="270"/>
                  </a:lnTo>
                  <a:lnTo>
                    <a:pt x="338" y="267"/>
                  </a:lnTo>
                  <a:lnTo>
                    <a:pt x="341" y="265"/>
                  </a:lnTo>
                  <a:lnTo>
                    <a:pt x="341" y="265"/>
                  </a:lnTo>
                  <a:lnTo>
                    <a:pt x="350" y="265"/>
                  </a:lnTo>
                  <a:lnTo>
                    <a:pt x="353" y="263"/>
                  </a:lnTo>
                  <a:lnTo>
                    <a:pt x="355" y="263"/>
                  </a:lnTo>
                  <a:lnTo>
                    <a:pt x="355" y="263"/>
                  </a:lnTo>
                  <a:lnTo>
                    <a:pt x="357" y="263"/>
                  </a:lnTo>
                  <a:lnTo>
                    <a:pt x="360" y="265"/>
                  </a:lnTo>
                  <a:lnTo>
                    <a:pt x="364" y="267"/>
                  </a:lnTo>
                  <a:lnTo>
                    <a:pt x="371" y="272"/>
                  </a:lnTo>
                  <a:lnTo>
                    <a:pt x="376" y="275"/>
                  </a:lnTo>
                  <a:lnTo>
                    <a:pt x="379" y="277"/>
                  </a:lnTo>
                  <a:lnTo>
                    <a:pt x="390" y="286"/>
                  </a:lnTo>
                  <a:lnTo>
                    <a:pt x="390" y="289"/>
                  </a:lnTo>
                  <a:lnTo>
                    <a:pt x="393" y="289"/>
                  </a:lnTo>
                  <a:lnTo>
                    <a:pt x="393" y="291"/>
                  </a:lnTo>
                  <a:lnTo>
                    <a:pt x="393" y="294"/>
                  </a:lnTo>
                  <a:lnTo>
                    <a:pt x="395" y="296"/>
                  </a:lnTo>
                  <a:lnTo>
                    <a:pt x="395" y="296"/>
                  </a:lnTo>
                  <a:lnTo>
                    <a:pt x="400" y="296"/>
                  </a:lnTo>
                  <a:lnTo>
                    <a:pt x="416" y="284"/>
                  </a:lnTo>
                  <a:lnTo>
                    <a:pt x="419" y="284"/>
                  </a:lnTo>
                  <a:lnTo>
                    <a:pt x="419" y="284"/>
                  </a:lnTo>
                  <a:lnTo>
                    <a:pt x="421" y="284"/>
                  </a:lnTo>
                  <a:lnTo>
                    <a:pt x="421" y="286"/>
                  </a:lnTo>
                  <a:lnTo>
                    <a:pt x="424" y="291"/>
                  </a:lnTo>
                  <a:lnTo>
                    <a:pt x="428" y="296"/>
                  </a:lnTo>
                  <a:lnTo>
                    <a:pt x="428" y="298"/>
                  </a:lnTo>
                  <a:lnTo>
                    <a:pt x="428" y="301"/>
                  </a:lnTo>
                  <a:lnTo>
                    <a:pt x="428" y="303"/>
                  </a:lnTo>
                  <a:lnTo>
                    <a:pt x="428" y="305"/>
                  </a:lnTo>
                  <a:lnTo>
                    <a:pt x="428" y="315"/>
                  </a:lnTo>
                  <a:lnTo>
                    <a:pt x="428" y="315"/>
                  </a:lnTo>
                  <a:lnTo>
                    <a:pt x="428" y="317"/>
                  </a:lnTo>
                  <a:lnTo>
                    <a:pt x="426" y="320"/>
                  </a:lnTo>
                  <a:lnTo>
                    <a:pt x="424" y="320"/>
                  </a:lnTo>
                  <a:lnTo>
                    <a:pt x="421" y="322"/>
                  </a:lnTo>
                  <a:lnTo>
                    <a:pt x="419" y="322"/>
                  </a:lnTo>
                  <a:lnTo>
                    <a:pt x="416" y="320"/>
                  </a:lnTo>
                  <a:lnTo>
                    <a:pt x="416" y="322"/>
                  </a:lnTo>
                  <a:lnTo>
                    <a:pt x="414" y="322"/>
                  </a:lnTo>
                  <a:close/>
                </a:path>
              </a:pathLst>
            </a:custGeom>
            <a:solidFill>
              <a:schemeClr val="accent1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 dirty="0"/>
            </a:p>
          </p:txBody>
        </p:sp>
        <p:sp>
          <p:nvSpPr>
            <p:cNvPr id="77" name="Freeform 43">
              <a:extLst>
                <a:ext uri="{FF2B5EF4-FFF2-40B4-BE49-F238E27FC236}">
                  <a16:creationId xmlns:a16="http://schemas.microsoft.com/office/drawing/2014/main" id="{1AB6AF7C-B2FA-4F80-992D-7DA8732DB3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2360" y="1500682"/>
              <a:ext cx="905376" cy="1160330"/>
            </a:xfrm>
            <a:custGeom>
              <a:avLst/>
              <a:gdLst>
                <a:gd name="T0" fmla="*/ 272 w 799"/>
                <a:gd name="T1" fmla="*/ 1020 h 1024"/>
                <a:gd name="T2" fmla="*/ 161 w 799"/>
                <a:gd name="T3" fmla="*/ 977 h 1024"/>
                <a:gd name="T4" fmla="*/ 123 w 799"/>
                <a:gd name="T5" fmla="*/ 954 h 1024"/>
                <a:gd name="T6" fmla="*/ 99 w 799"/>
                <a:gd name="T7" fmla="*/ 885 h 1024"/>
                <a:gd name="T8" fmla="*/ 146 w 799"/>
                <a:gd name="T9" fmla="*/ 790 h 1024"/>
                <a:gd name="T10" fmla="*/ 132 w 799"/>
                <a:gd name="T11" fmla="*/ 733 h 1024"/>
                <a:gd name="T12" fmla="*/ 40 w 799"/>
                <a:gd name="T13" fmla="*/ 658 h 1024"/>
                <a:gd name="T14" fmla="*/ 19 w 799"/>
                <a:gd name="T15" fmla="*/ 606 h 1024"/>
                <a:gd name="T16" fmla="*/ 80 w 799"/>
                <a:gd name="T17" fmla="*/ 596 h 1024"/>
                <a:gd name="T18" fmla="*/ 130 w 799"/>
                <a:gd name="T19" fmla="*/ 563 h 1024"/>
                <a:gd name="T20" fmla="*/ 156 w 799"/>
                <a:gd name="T21" fmla="*/ 478 h 1024"/>
                <a:gd name="T22" fmla="*/ 146 w 799"/>
                <a:gd name="T23" fmla="*/ 440 h 1024"/>
                <a:gd name="T24" fmla="*/ 220 w 799"/>
                <a:gd name="T25" fmla="*/ 424 h 1024"/>
                <a:gd name="T26" fmla="*/ 258 w 799"/>
                <a:gd name="T27" fmla="*/ 393 h 1024"/>
                <a:gd name="T28" fmla="*/ 333 w 799"/>
                <a:gd name="T29" fmla="*/ 388 h 1024"/>
                <a:gd name="T30" fmla="*/ 364 w 799"/>
                <a:gd name="T31" fmla="*/ 317 h 1024"/>
                <a:gd name="T32" fmla="*/ 338 w 799"/>
                <a:gd name="T33" fmla="*/ 244 h 1024"/>
                <a:gd name="T34" fmla="*/ 381 w 799"/>
                <a:gd name="T35" fmla="*/ 192 h 1024"/>
                <a:gd name="T36" fmla="*/ 392 w 799"/>
                <a:gd name="T37" fmla="*/ 95 h 1024"/>
                <a:gd name="T38" fmla="*/ 449 w 799"/>
                <a:gd name="T39" fmla="*/ 31 h 1024"/>
                <a:gd name="T40" fmla="*/ 494 w 799"/>
                <a:gd name="T41" fmla="*/ 40 h 1024"/>
                <a:gd name="T42" fmla="*/ 575 w 799"/>
                <a:gd name="T43" fmla="*/ 142 h 1024"/>
                <a:gd name="T44" fmla="*/ 558 w 799"/>
                <a:gd name="T45" fmla="*/ 220 h 1024"/>
                <a:gd name="T46" fmla="*/ 558 w 799"/>
                <a:gd name="T47" fmla="*/ 267 h 1024"/>
                <a:gd name="T48" fmla="*/ 584 w 799"/>
                <a:gd name="T49" fmla="*/ 305 h 1024"/>
                <a:gd name="T50" fmla="*/ 593 w 799"/>
                <a:gd name="T51" fmla="*/ 327 h 1024"/>
                <a:gd name="T52" fmla="*/ 603 w 799"/>
                <a:gd name="T53" fmla="*/ 353 h 1024"/>
                <a:gd name="T54" fmla="*/ 629 w 799"/>
                <a:gd name="T55" fmla="*/ 395 h 1024"/>
                <a:gd name="T56" fmla="*/ 631 w 799"/>
                <a:gd name="T57" fmla="*/ 452 h 1024"/>
                <a:gd name="T58" fmla="*/ 619 w 799"/>
                <a:gd name="T59" fmla="*/ 476 h 1024"/>
                <a:gd name="T60" fmla="*/ 591 w 799"/>
                <a:gd name="T61" fmla="*/ 457 h 1024"/>
                <a:gd name="T62" fmla="*/ 558 w 799"/>
                <a:gd name="T63" fmla="*/ 487 h 1024"/>
                <a:gd name="T64" fmla="*/ 572 w 799"/>
                <a:gd name="T65" fmla="*/ 516 h 1024"/>
                <a:gd name="T66" fmla="*/ 584 w 799"/>
                <a:gd name="T67" fmla="*/ 547 h 1024"/>
                <a:gd name="T68" fmla="*/ 674 w 799"/>
                <a:gd name="T69" fmla="*/ 577 h 1024"/>
                <a:gd name="T70" fmla="*/ 690 w 799"/>
                <a:gd name="T71" fmla="*/ 603 h 1024"/>
                <a:gd name="T72" fmla="*/ 714 w 799"/>
                <a:gd name="T73" fmla="*/ 622 h 1024"/>
                <a:gd name="T74" fmla="*/ 742 w 799"/>
                <a:gd name="T75" fmla="*/ 660 h 1024"/>
                <a:gd name="T76" fmla="*/ 778 w 799"/>
                <a:gd name="T77" fmla="*/ 677 h 1024"/>
                <a:gd name="T78" fmla="*/ 792 w 799"/>
                <a:gd name="T79" fmla="*/ 769 h 1024"/>
                <a:gd name="T80" fmla="*/ 766 w 799"/>
                <a:gd name="T81" fmla="*/ 757 h 1024"/>
                <a:gd name="T82" fmla="*/ 712 w 799"/>
                <a:gd name="T83" fmla="*/ 736 h 1024"/>
                <a:gd name="T84" fmla="*/ 707 w 799"/>
                <a:gd name="T85" fmla="*/ 762 h 1024"/>
                <a:gd name="T86" fmla="*/ 709 w 799"/>
                <a:gd name="T87" fmla="*/ 788 h 1024"/>
                <a:gd name="T88" fmla="*/ 681 w 799"/>
                <a:gd name="T89" fmla="*/ 807 h 1024"/>
                <a:gd name="T90" fmla="*/ 672 w 799"/>
                <a:gd name="T91" fmla="*/ 804 h 1024"/>
                <a:gd name="T92" fmla="*/ 627 w 799"/>
                <a:gd name="T93" fmla="*/ 786 h 1024"/>
                <a:gd name="T94" fmla="*/ 622 w 799"/>
                <a:gd name="T95" fmla="*/ 804 h 1024"/>
                <a:gd name="T96" fmla="*/ 565 w 799"/>
                <a:gd name="T97" fmla="*/ 823 h 1024"/>
                <a:gd name="T98" fmla="*/ 548 w 799"/>
                <a:gd name="T99" fmla="*/ 838 h 1024"/>
                <a:gd name="T100" fmla="*/ 518 w 799"/>
                <a:gd name="T101" fmla="*/ 819 h 1024"/>
                <a:gd name="T102" fmla="*/ 508 w 799"/>
                <a:gd name="T103" fmla="*/ 854 h 1024"/>
                <a:gd name="T104" fmla="*/ 496 w 799"/>
                <a:gd name="T105" fmla="*/ 880 h 1024"/>
                <a:gd name="T106" fmla="*/ 475 w 799"/>
                <a:gd name="T107" fmla="*/ 918 h 1024"/>
                <a:gd name="T108" fmla="*/ 475 w 799"/>
                <a:gd name="T109" fmla="*/ 949 h 1024"/>
                <a:gd name="T110" fmla="*/ 475 w 799"/>
                <a:gd name="T111" fmla="*/ 982 h 1024"/>
                <a:gd name="T112" fmla="*/ 451 w 799"/>
                <a:gd name="T113" fmla="*/ 994 h 1024"/>
                <a:gd name="T114" fmla="*/ 435 w 799"/>
                <a:gd name="T115" fmla="*/ 1006 h 1024"/>
                <a:gd name="T116" fmla="*/ 381 w 799"/>
                <a:gd name="T117" fmla="*/ 1006 h 10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99" h="1024">
                  <a:moveTo>
                    <a:pt x="381" y="1020"/>
                  </a:moveTo>
                  <a:lnTo>
                    <a:pt x="381" y="1020"/>
                  </a:lnTo>
                  <a:lnTo>
                    <a:pt x="371" y="1024"/>
                  </a:lnTo>
                  <a:lnTo>
                    <a:pt x="366" y="1024"/>
                  </a:lnTo>
                  <a:lnTo>
                    <a:pt x="362" y="1017"/>
                  </a:lnTo>
                  <a:lnTo>
                    <a:pt x="355" y="1010"/>
                  </a:lnTo>
                  <a:lnTo>
                    <a:pt x="350" y="1003"/>
                  </a:lnTo>
                  <a:lnTo>
                    <a:pt x="352" y="989"/>
                  </a:lnTo>
                  <a:lnTo>
                    <a:pt x="343" y="989"/>
                  </a:lnTo>
                  <a:lnTo>
                    <a:pt x="331" y="998"/>
                  </a:lnTo>
                  <a:lnTo>
                    <a:pt x="321" y="998"/>
                  </a:lnTo>
                  <a:lnTo>
                    <a:pt x="272" y="1020"/>
                  </a:lnTo>
                  <a:lnTo>
                    <a:pt x="258" y="1020"/>
                  </a:lnTo>
                  <a:lnTo>
                    <a:pt x="255" y="1020"/>
                  </a:lnTo>
                  <a:lnTo>
                    <a:pt x="253" y="1017"/>
                  </a:lnTo>
                  <a:lnTo>
                    <a:pt x="250" y="1015"/>
                  </a:lnTo>
                  <a:lnTo>
                    <a:pt x="248" y="1010"/>
                  </a:lnTo>
                  <a:lnTo>
                    <a:pt x="243" y="1010"/>
                  </a:lnTo>
                  <a:lnTo>
                    <a:pt x="236" y="1010"/>
                  </a:lnTo>
                  <a:lnTo>
                    <a:pt x="229" y="1008"/>
                  </a:lnTo>
                  <a:lnTo>
                    <a:pt x="196" y="991"/>
                  </a:lnTo>
                  <a:lnTo>
                    <a:pt x="184" y="987"/>
                  </a:lnTo>
                  <a:lnTo>
                    <a:pt x="165" y="980"/>
                  </a:lnTo>
                  <a:lnTo>
                    <a:pt x="161" y="977"/>
                  </a:lnTo>
                  <a:lnTo>
                    <a:pt x="156" y="980"/>
                  </a:lnTo>
                  <a:lnTo>
                    <a:pt x="153" y="980"/>
                  </a:lnTo>
                  <a:lnTo>
                    <a:pt x="149" y="982"/>
                  </a:lnTo>
                  <a:lnTo>
                    <a:pt x="146" y="980"/>
                  </a:lnTo>
                  <a:lnTo>
                    <a:pt x="142" y="977"/>
                  </a:lnTo>
                  <a:lnTo>
                    <a:pt x="139" y="972"/>
                  </a:lnTo>
                  <a:lnTo>
                    <a:pt x="139" y="970"/>
                  </a:lnTo>
                  <a:lnTo>
                    <a:pt x="137" y="965"/>
                  </a:lnTo>
                  <a:lnTo>
                    <a:pt x="135" y="963"/>
                  </a:lnTo>
                  <a:lnTo>
                    <a:pt x="127" y="958"/>
                  </a:lnTo>
                  <a:lnTo>
                    <a:pt x="125" y="956"/>
                  </a:lnTo>
                  <a:lnTo>
                    <a:pt x="123" y="954"/>
                  </a:lnTo>
                  <a:lnTo>
                    <a:pt x="118" y="944"/>
                  </a:lnTo>
                  <a:lnTo>
                    <a:pt x="116" y="942"/>
                  </a:lnTo>
                  <a:lnTo>
                    <a:pt x="108" y="932"/>
                  </a:lnTo>
                  <a:lnTo>
                    <a:pt x="106" y="932"/>
                  </a:lnTo>
                  <a:lnTo>
                    <a:pt x="106" y="927"/>
                  </a:lnTo>
                  <a:lnTo>
                    <a:pt x="106" y="925"/>
                  </a:lnTo>
                  <a:lnTo>
                    <a:pt x="106" y="923"/>
                  </a:lnTo>
                  <a:lnTo>
                    <a:pt x="106" y="909"/>
                  </a:lnTo>
                  <a:lnTo>
                    <a:pt x="108" y="906"/>
                  </a:lnTo>
                  <a:lnTo>
                    <a:pt x="118" y="899"/>
                  </a:lnTo>
                  <a:lnTo>
                    <a:pt x="111" y="892"/>
                  </a:lnTo>
                  <a:lnTo>
                    <a:pt x="99" y="885"/>
                  </a:lnTo>
                  <a:lnTo>
                    <a:pt x="92" y="873"/>
                  </a:lnTo>
                  <a:lnTo>
                    <a:pt x="90" y="859"/>
                  </a:lnTo>
                  <a:lnTo>
                    <a:pt x="92" y="854"/>
                  </a:lnTo>
                  <a:lnTo>
                    <a:pt x="106" y="840"/>
                  </a:lnTo>
                  <a:lnTo>
                    <a:pt x="116" y="821"/>
                  </a:lnTo>
                  <a:lnTo>
                    <a:pt x="120" y="819"/>
                  </a:lnTo>
                  <a:lnTo>
                    <a:pt x="116" y="809"/>
                  </a:lnTo>
                  <a:lnTo>
                    <a:pt x="118" y="800"/>
                  </a:lnTo>
                  <a:lnTo>
                    <a:pt x="123" y="793"/>
                  </a:lnTo>
                  <a:lnTo>
                    <a:pt x="130" y="788"/>
                  </a:lnTo>
                  <a:lnTo>
                    <a:pt x="135" y="788"/>
                  </a:lnTo>
                  <a:lnTo>
                    <a:pt x="146" y="790"/>
                  </a:lnTo>
                  <a:lnTo>
                    <a:pt x="151" y="790"/>
                  </a:lnTo>
                  <a:lnTo>
                    <a:pt x="149" y="783"/>
                  </a:lnTo>
                  <a:lnTo>
                    <a:pt x="137" y="767"/>
                  </a:lnTo>
                  <a:lnTo>
                    <a:pt x="137" y="764"/>
                  </a:lnTo>
                  <a:lnTo>
                    <a:pt x="135" y="752"/>
                  </a:lnTo>
                  <a:lnTo>
                    <a:pt x="130" y="745"/>
                  </a:lnTo>
                  <a:lnTo>
                    <a:pt x="130" y="743"/>
                  </a:lnTo>
                  <a:lnTo>
                    <a:pt x="130" y="738"/>
                  </a:lnTo>
                  <a:lnTo>
                    <a:pt x="132" y="736"/>
                  </a:lnTo>
                  <a:lnTo>
                    <a:pt x="132" y="736"/>
                  </a:lnTo>
                  <a:lnTo>
                    <a:pt x="132" y="733"/>
                  </a:lnTo>
                  <a:lnTo>
                    <a:pt x="132" y="733"/>
                  </a:lnTo>
                  <a:lnTo>
                    <a:pt x="130" y="729"/>
                  </a:lnTo>
                  <a:lnTo>
                    <a:pt x="130" y="729"/>
                  </a:lnTo>
                  <a:lnTo>
                    <a:pt x="123" y="722"/>
                  </a:lnTo>
                  <a:lnTo>
                    <a:pt x="108" y="717"/>
                  </a:lnTo>
                  <a:lnTo>
                    <a:pt x="101" y="717"/>
                  </a:lnTo>
                  <a:lnTo>
                    <a:pt x="87" y="722"/>
                  </a:lnTo>
                  <a:lnTo>
                    <a:pt x="82" y="722"/>
                  </a:lnTo>
                  <a:lnTo>
                    <a:pt x="61" y="710"/>
                  </a:lnTo>
                  <a:lnTo>
                    <a:pt x="49" y="703"/>
                  </a:lnTo>
                  <a:lnTo>
                    <a:pt x="45" y="693"/>
                  </a:lnTo>
                  <a:lnTo>
                    <a:pt x="42" y="670"/>
                  </a:lnTo>
                  <a:lnTo>
                    <a:pt x="40" y="658"/>
                  </a:lnTo>
                  <a:lnTo>
                    <a:pt x="30" y="653"/>
                  </a:lnTo>
                  <a:lnTo>
                    <a:pt x="21" y="653"/>
                  </a:lnTo>
                  <a:lnTo>
                    <a:pt x="16" y="651"/>
                  </a:lnTo>
                  <a:lnTo>
                    <a:pt x="14" y="644"/>
                  </a:lnTo>
                  <a:lnTo>
                    <a:pt x="11" y="641"/>
                  </a:lnTo>
                  <a:lnTo>
                    <a:pt x="11" y="636"/>
                  </a:lnTo>
                  <a:lnTo>
                    <a:pt x="11" y="634"/>
                  </a:lnTo>
                  <a:lnTo>
                    <a:pt x="7" y="629"/>
                  </a:lnTo>
                  <a:lnTo>
                    <a:pt x="0" y="622"/>
                  </a:lnTo>
                  <a:lnTo>
                    <a:pt x="2" y="618"/>
                  </a:lnTo>
                  <a:lnTo>
                    <a:pt x="9" y="613"/>
                  </a:lnTo>
                  <a:lnTo>
                    <a:pt x="19" y="606"/>
                  </a:lnTo>
                  <a:lnTo>
                    <a:pt x="21" y="606"/>
                  </a:lnTo>
                  <a:lnTo>
                    <a:pt x="26" y="606"/>
                  </a:lnTo>
                  <a:lnTo>
                    <a:pt x="28" y="603"/>
                  </a:lnTo>
                  <a:lnTo>
                    <a:pt x="30" y="603"/>
                  </a:lnTo>
                  <a:lnTo>
                    <a:pt x="35" y="599"/>
                  </a:lnTo>
                  <a:lnTo>
                    <a:pt x="38" y="596"/>
                  </a:lnTo>
                  <a:lnTo>
                    <a:pt x="49" y="599"/>
                  </a:lnTo>
                  <a:lnTo>
                    <a:pt x="61" y="603"/>
                  </a:lnTo>
                  <a:lnTo>
                    <a:pt x="71" y="606"/>
                  </a:lnTo>
                  <a:lnTo>
                    <a:pt x="80" y="601"/>
                  </a:lnTo>
                  <a:lnTo>
                    <a:pt x="80" y="596"/>
                  </a:lnTo>
                  <a:lnTo>
                    <a:pt x="80" y="596"/>
                  </a:lnTo>
                  <a:lnTo>
                    <a:pt x="78" y="594"/>
                  </a:lnTo>
                  <a:lnTo>
                    <a:pt x="78" y="589"/>
                  </a:lnTo>
                  <a:lnTo>
                    <a:pt x="80" y="589"/>
                  </a:lnTo>
                  <a:lnTo>
                    <a:pt x="87" y="587"/>
                  </a:lnTo>
                  <a:lnTo>
                    <a:pt x="90" y="587"/>
                  </a:lnTo>
                  <a:lnTo>
                    <a:pt x="94" y="582"/>
                  </a:lnTo>
                  <a:lnTo>
                    <a:pt x="99" y="573"/>
                  </a:lnTo>
                  <a:lnTo>
                    <a:pt x="104" y="568"/>
                  </a:lnTo>
                  <a:lnTo>
                    <a:pt x="113" y="563"/>
                  </a:lnTo>
                  <a:lnTo>
                    <a:pt x="123" y="558"/>
                  </a:lnTo>
                  <a:lnTo>
                    <a:pt x="125" y="561"/>
                  </a:lnTo>
                  <a:lnTo>
                    <a:pt x="130" y="563"/>
                  </a:lnTo>
                  <a:lnTo>
                    <a:pt x="132" y="566"/>
                  </a:lnTo>
                  <a:lnTo>
                    <a:pt x="132" y="563"/>
                  </a:lnTo>
                  <a:lnTo>
                    <a:pt x="137" y="551"/>
                  </a:lnTo>
                  <a:lnTo>
                    <a:pt x="146" y="544"/>
                  </a:lnTo>
                  <a:lnTo>
                    <a:pt x="144" y="537"/>
                  </a:lnTo>
                  <a:lnTo>
                    <a:pt x="142" y="528"/>
                  </a:lnTo>
                  <a:lnTo>
                    <a:pt x="139" y="516"/>
                  </a:lnTo>
                  <a:lnTo>
                    <a:pt x="139" y="513"/>
                  </a:lnTo>
                  <a:lnTo>
                    <a:pt x="149" y="502"/>
                  </a:lnTo>
                  <a:lnTo>
                    <a:pt x="153" y="490"/>
                  </a:lnTo>
                  <a:lnTo>
                    <a:pt x="156" y="483"/>
                  </a:lnTo>
                  <a:lnTo>
                    <a:pt x="156" y="478"/>
                  </a:lnTo>
                  <a:lnTo>
                    <a:pt x="153" y="476"/>
                  </a:lnTo>
                  <a:lnTo>
                    <a:pt x="139" y="471"/>
                  </a:lnTo>
                  <a:lnTo>
                    <a:pt x="135" y="468"/>
                  </a:lnTo>
                  <a:lnTo>
                    <a:pt x="132" y="464"/>
                  </a:lnTo>
                  <a:lnTo>
                    <a:pt x="130" y="459"/>
                  </a:lnTo>
                  <a:lnTo>
                    <a:pt x="127" y="457"/>
                  </a:lnTo>
                  <a:lnTo>
                    <a:pt x="132" y="452"/>
                  </a:lnTo>
                  <a:lnTo>
                    <a:pt x="144" y="435"/>
                  </a:lnTo>
                  <a:lnTo>
                    <a:pt x="144" y="435"/>
                  </a:lnTo>
                  <a:lnTo>
                    <a:pt x="146" y="435"/>
                  </a:lnTo>
                  <a:lnTo>
                    <a:pt x="146" y="438"/>
                  </a:lnTo>
                  <a:lnTo>
                    <a:pt x="146" y="440"/>
                  </a:lnTo>
                  <a:lnTo>
                    <a:pt x="146" y="440"/>
                  </a:lnTo>
                  <a:lnTo>
                    <a:pt x="146" y="442"/>
                  </a:lnTo>
                  <a:lnTo>
                    <a:pt x="146" y="442"/>
                  </a:lnTo>
                  <a:lnTo>
                    <a:pt x="146" y="442"/>
                  </a:lnTo>
                  <a:lnTo>
                    <a:pt x="149" y="445"/>
                  </a:lnTo>
                  <a:lnTo>
                    <a:pt x="153" y="445"/>
                  </a:lnTo>
                  <a:lnTo>
                    <a:pt x="168" y="445"/>
                  </a:lnTo>
                  <a:lnTo>
                    <a:pt x="172" y="445"/>
                  </a:lnTo>
                  <a:lnTo>
                    <a:pt x="175" y="445"/>
                  </a:lnTo>
                  <a:lnTo>
                    <a:pt x="175" y="442"/>
                  </a:lnTo>
                  <a:lnTo>
                    <a:pt x="217" y="424"/>
                  </a:lnTo>
                  <a:lnTo>
                    <a:pt x="220" y="424"/>
                  </a:lnTo>
                  <a:lnTo>
                    <a:pt x="222" y="419"/>
                  </a:lnTo>
                  <a:lnTo>
                    <a:pt x="224" y="416"/>
                  </a:lnTo>
                  <a:lnTo>
                    <a:pt x="229" y="414"/>
                  </a:lnTo>
                  <a:lnTo>
                    <a:pt x="232" y="412"/>
                  </a:lnTo>
                  <a:lnTo>
                    <a:pt x="234" y="407"/>
                  </a:lnTo>
                  <a:lnTo>
                    <a:pt x="239" y="400"/>
                  </a:lnTo>
                  <a:lnTo>
                    <a:pt x="241" y="400"/>
                  </a:lnTo>
                  <a:lnTo>
                    <a:pt x="243" y="398"/>
                  </a:lnTo>
                  <a:lnTo>
                    <a:pt x="248" y="398"/>
                  </a:lnTo>
                  <a:lnTo>
                    <a:pt x="253" y="398"/>
                  </a:lnTo>
                  <a:lnTo>
                    <a:pt x="255" y="395"/>
                  </a:lnTo>
                  <a:lnTo>
                    <a:pt x="258" y="393"/>
                  </a:lnTo>
                  <a:lnTo>
                    <a:pt x="260" y="393"/>
                  </a:lnTo>
                  <a:lnTo>
                    <a:pt x="262" y="390"/>
                  </a:lnTo>
                  <a:lnTo>
                    <a:pt x="293" y="395"/>
                  </a:lnTo>
                  <a:lnTo>
                    <a:pt x="293" y="395"/>
                  </a:lnTo>
                  <a:lnTo>
                    <a:pt x="295" y="395"/>
                  </a:lnTo>
                  <a:lnTo>
                    <a:pt x="298" y="398"/>
                  </a:lnTo>
                  <a:lnTo>
                    <a:pt x="302" y="400"/>
                  </a:lnTo>
                  <a:lnTo>
                    <a:pt x="319" y="398"/>
                  </a:lnTo>
                  <a:lnTo>
                    <a:pt x="321" y="398"/>
                  </a:lnTo>
                  <a:lnTo>
                    <a:pt x="324" y="398"/>
                  </a:lnTo>
                  <a:lnTo>
                    <a:pt x="326" y="395"/>
                  </a:lnTo>
                  <a:lnTo>
                    <a:pt x="333" y="388"/>
                  </a:lnTo>
                  <a:lnTo>
                    <a:pt x="362" y="376"/>
                  </a:lnTo>
                  <a:lnTo>
                    <a:pt x="369" y="362"/>
                  </a:lnTo>
                  <a:lnTo>
                    <a:pt x="371" y="355"/>
                  </a:lnTo>
                  <a:lnTo>
                    <a:pt x="371" y="355"/>
                  </a:lnTo>
                  <a:lnTo>
                    <a:pt x="371" y="353"/>
                  </a:lnTo>
                  <a:lnTo>
                    <a:pt x="369" y="350"/>
                  </a:lnTo>
                  <a:lnTo>
                    <a:pt x="369" y="345"/>
                  </a:lnTo>
                  <a:lnTo>
                    <a:pt x="366" y="341"/>
                  </a:lnTo>
                  <a:lnTo>
                    <a:pt x="366" y="327"/>
                  </a:lnTo>
                  <a:lnTo>
                    <a:pt x="366" y="322"/>
                  </a:lnTo>
                  <a:lnTo>
                    <a:pt x="366" y="317"/>
                  </a:lnTo>
                  <a:lnTo>
                    <a:pt x="364" y="317"/>
                  </a:lnTo>
                  <a:lnTo>
                    <a:pt x="359" y="315"/>
                  </a:lnTo>
                  <a:lnTo>
                    <a:pt x="357" y="312"/>
                  </a:lnTo>
                  <a:lnTo>
                    <a:pt x="355" y="312"/>
                  </a:lnTo>
                  <a:lnTo>
                    <a:pt x="355" y="310"/>
                  </a:lnTo>
                  <a:lnTo>
                    <a:pt x="352" y="308"/>
                  </a:lnTo>
                  <a:lnTo>
                    <a:pt x="352" y="301"/>
                  </a:lnTo>
                  <a:lnTo>
                    <a:pt x="350" y="298"/>
                  </a:lnTo>
                  <a:lnTo>
                    <a:pt x="347" y="291"/>
                  </a:lnTo>
                  <a:lnTo>
                    <a:pt x="347" y="284"/>
                  </a:lnTo>
                  <a:lnTo>
                    <a:pt x="345" y="272"/>
                  </a:lnTo>
                  <a:lnTo>
                    <a:pt x="338" y="248"/>
                  </a:lnTo>
                  <a:lnTo>
                    <a:pt x="338" y="244"/>
                  </a:lnTo>
                  <a:lnTo>
                    <a:pt x="338" y="244"/>
                  </a:lnTo>
                  <a:lnTo>
                    <a:pt x="340" y="241"/>
                  </a:lnTo>
                  <a:lnTo>
                    <a:pt x="338" y="234"/>
                  </a:lnTo>
                  <a:lnTo>
                    <a:pt x="343" y="220"/>
                  </a:lnTo>
                  <a:lnTo>
                    <a:pt x="350" y="215"/>
                  </a:lnTo>
                  <a:lnTo>
                    <a:pt x="371" y="208"/>
                  </a:lnTo>
                  <a:lnTo>
                    <a:pt x="373" y="206"/>
                  </a:lnTo>
                  <a:lnTo>
                    <a:pt x="376" y="204"/>
                  </a:lnTo>
                  <a:lnTo>
                    <a:pt x="378" y="199"/>
                  </a:lnTo>
                  <a:lnTo>
                    <a:pt x="378" y="199"/>
                  </a:lnTo>
                  <a:lnTo>
                    <a:pt x="381" y="192"/>
                  </a:lnTo>
                  <a:lnTo>
                    <a:pt x="381" y="192"/>
                  </a:lnTo>
                  <a:lnTo>
                    <a:pt x="383" y="177"/>
                  </a:lnTo>
                  <a:lnTo>
                    <a:pt x="381" y="173"/>
                  </a:lnTo>
                  <a:lnTo>
                    <a:pt x="381" y="168"/>
                  </a:lnTo>
                  <a:lnTo>
                    <a:pt x="383" y="163"/>
                  </a:lnTo>
                  <a:lnTo>
                    <a:pt x="385" y="161"/>
                  </a:lnTo>
                  <a:lnTo>
                    <a:pt x="392" y="161"/>
                  </a:lnTo>
                  <a:lnTo>
                    <a:pt x="395" y="159"/>
                  </a:lnTo>
                  <a:lnTo>
                    <a:pt x="407" y="147"/>
                  </a:lnTo>
                  <a:lnTo>
                    <a:pt x="411" y="133"/>
                  </a:lnTo>
                  <a:lnTo>
                    <a:pt x="409" y="116"/>
                  </a:lnTo>
                  <a:lnTo>
                    <a:pt x="399" y="102"/>
                  </a:lnTo>
                  <a:lnTo>
                    <a:pt x="392" y="95"/>
                  </a:lnTo>
                  <a:lnTo>
                    <a:pt x="390" y="95"/>
                  </a:lnTo>
                  <a:lnTo>
                    <a:pt x="392" y="90"/>
                  </a:lnTo>
                  <a:lnTo>
                    <a:pt x="395" y="85"/>
                  </a:lnTo>
                  <a:lnTo>
                    <a:pt x="399" y="80"/>
                  </a:lnTo>
                  <a:lnTo>
                    <a:pt x="404" y="76"/>
                  </a:lnTo>
                  <a:lnTo>
                    <a:pt x="418" y="71"/>
                  </a:lnTo>
                  <a:lnTo>
                    <a:pt x="423" y="66"/>
                  </a:lnTo>
                  <a:lnTo>
                    <a:pt x="435" y="45"/>
                  </a:lnTo>
                  <a:lnTo>
                    <a:pt x="442" y="40"/>
                  </a:lnTo>
                  <a:lnTo>
                    <a:pt x="447" y="38"/>
                  </a:lnTo>
                  <a:lnTo>
                    <a:pt x="449" y="36"/>
                  </a:lnTo>
                  <a:lnTo>
                    <a:pt x="449" y="31"/>
                  </a:lnTo>
                  <a:lnTo>
                    <a:pt x="449" y="26"/>
                  </a:lnTo>
                  <a:lnTo>
                    <a:pt x="447" y="24"/>
                  </a:lnTo>
                  <a:lnTo>
                    <a:pt x="447" y="24"/>
                  </a:lnTo>
                  <a:lnTo>
                    <a:pt x="447" y="17"/>
                  </a:lnTo>
                  <a:lnTo>
                    <a:pt x="454" y="10"/>
                  </a:lnTo>
                  <a:lnTo>
                    <a:pt x="461" y="5"/>
                  </a:lnTo>
                  <a:lnTo>
                    <a:pt x="478" y="0"/>
                  </a:lnTo>
                  <a:lnTo>
                    <a:pt x="485" y="0"/>
                  </a:lnTo>
                  <a:lnTo>
                    <a:pt x="489" y="5"/>
                  </a:lnTo>
                  <a:lnTo>
                    <a:pt x="492" y="14"/>
                  </a:lnTo>
                  <a:lnTo>
                    <a:pt x="494" y="28"/>
                  </a:lnTo>
                  <a:lnTo>
                    <a:pt x="494" y="40"/>
                  </a:lnTo>
                  <a:lnTo>
                    <a:pt x="492" y="64"/>
                  </a:lnTo>
                  <a:lnTo>
                    <a:pt x="492" y="73"/>
                  </a:lnTo>
                  <a:lnTo>
                    <a:pt x="494" y="85"/>
                  </a:lnTo>
                  <a:lnTo>
                    <a:pt x="499" y="90"/>
                  </a:lnTo>
                  <a:lnTo>
                    <a:pt x="504" y="95"/>
                  </a:lnTo>
                  <a:lnTo>
                    <a:pt x="511" y="97"/>
                  </a:lnTo>
                  <a:lnTo>
                    <a:pt x="520" y="99"/>
                  </a:lnTo>
                  <a:lnTo>
                    <a:pt x="530" y="109"/>
                  </a:lnTo>
                  <a:lnTo>
                    <a:pt x="551" y="133"/>
                  </a:lnTo>
                  <a:lnTo>
                    <a:pt x="553" y="135"/>
                  </a:lnTo>
                  <a:lnTo>
                    <a:pt x="560" y="135"/>
                  </a:lnTo>
                  <a:lnTo>
                    <a:pt x="575" y="142"/>
                  </a:lnTo>
                  <a:lnTo>
                    <a:pt x="579" y="142"/>
                  </a:lnTo>
                  <a:lnTo>
                    <a:pt x="582" y="140"/>
                  </a:lnTo>
                  <a:lnTo>
                    <a:pt x="586" y="137"/>
                  </a:lnTo>
                  <a:lnTo>
                    <a:pt x="586" y="135"/>
                  </a:lnTo>
                  <a:lnTo>
                    <a:pt x="589" y="135"/>
                  </a:lnTo>
                  <a:lnTo>
                    <a:pt x="593" y="161"/>
                  </a:lnTo>
                  <a:lnTo>
                    <a:pt x="593" y="163"/>
                  </a:lnTo>
                  <a:lnTo>
                    <a:pt x="593" y="168"/>
                  </a:lnTo>
                  <a:lnTo>
                    <a:pt x="593" y="173"/>
                  </a:lnTo>
                  <a:lnTo>
                    <a:pt x="591" y="175"/>
                  </a:lnTo>
                  <a:lnTo>
                    <a:pt x="591" y="177"/>
                  </a:lnTo>
                  <a:lnTo>
                    <a:pt x="558" y="220"/>
                  </a:lnTo>
                  <a:lnTo>
                    <a:pt x="558" y="222"/>
                  </a:lnTo>
                  <a:lnTo>
                    <a:pt x="558" y="225"/>
                  </a:lnTo>
                  <a:lnTo>
                    <a:pt x="558" y="227"/>
                  </a:lnTo>
                  <a:lnTo>
                    <a:pt x="558" y="234"/>
                  </a:lnTo>
                  <a:lnTo>
                    <a:pt x="563" y="241"/>
                  </a:lnTo>
                  <a:lnTo>
                    <a:pt x="565" y="253"/>
                  </a:lnTo>
                  <a:lnTo>
                    <a:pt x="565" y="258"/>
                  </a:lnTo>
                  <a:lnTo>
                    <a:pt x="565" y="258"/>
                  </a:lnTo>
                  <a:lnTo>
                    <a:pt x="563" y="260"/>
                  </a:lnTo>
                  <a:lnTo>
                    <a:pt x="563" y="260"/>
                  </a:lnTo>
                  <a:lnTo>
                    <a:pt x="563" y="263"/>
                  </a:lnTo>
                  <a:lnTo>
                    <a:pt x="558" y="267"/>
                  </a:lnTo>
                  <a:lnTo>
                    <a:pt x="556" y="270"/>
                  </a:lnTo>
                  <a:lnTo>
                    <a:pt x="556" y="272"/>
                  </a:lnTo>
                  <a:lnTo>
                    <a:pt x="556" y="272"/>
                  </a:lnTo>
                  <a:lnTo>
                    <a:pt x="556" y="277"/>
                  </a:lnTo>
                  <a:lnTo>
                    <a:pt x="560" y="282"/>
                  </a:lnTo>
                  <a:lnTo>
                    <a:pt x="567" y="293"/>
                  </a:lnTo>
                  <a:lnTo>
                    <a:pt x="570" y="298"/>
                  </a:lnTo>
                  <a:lnTo>
                    <a:pt x="575" y="301"/>
                  </a:lnTo>
                  <a:lnTo>
                    <a:pt x="579" y="303"/>
                  </a:lnTo>
                  <a:lnTo>
                    <a:pt x="582" y="303"/>
                  </a:lnTo>
                  <a:lnTo>
                    <a:pt x="584" y="305"/>
                  </a:lnTo>
                  <a:lnTo>
                    <a:pt x="584" y="305"/>
                  </a:lnTo>
                  <a:lnTo>
                    <a:pt x="584" y="310"/>
                  </a:lnTo>
                  <a:lnTo>
                    <a:pt x="584" y="312"/>
                  </a:lnTo>
                  <a:lnTo>
                    <a:pt x="584" y="317"/>
                  </a:lnTo>
                  <a:lnTo>
                    <a:pt x="584" y="319"/>
                  </a:lnTo>
                  <a:lnTo>
                    <a:pt x="586" y="319"/>
                  </a:lnTo>
                  <a:lnTo>
                    <a:pt x="586" y="322"/>
                  </a:lnTo>
                  <a:lnTo>
                    <a:pt x="589" y="322"/>
                  </a:lnTo>
                  <a:lnTo>
                    <a:pt x="591" y="319"/>
                  </a:lnTo>
                  <a:lnTo>
                    <a:pt x="593" y="322"/>
                  </a:lnTo>
                  <a:lnTo>
                    <a:pt x="593" y="322"/>
                  </a:lnTo>
                  <a:lnTo>
                    <a:pt x="593" y="324"/>
                  </a:lnTo>
                  <a:lnTo>
                    <a:pt x="593" y="327"/>
                  </a:lnTo>
                  <a:lnTo>
                    <a:pt x="596" y="329"/>
                  </a:lnTo>
                  <a:lnTo>
                    <a:pt x="596" y="331"/>
                  </a:lnTo>
                  <a:lnTo>
                    <a:pt x="596" y="334"/>
                  </a:lnTo>
                  <a:lnTo>
                    <a:pt x="596" y="336"/>
                  </a:lnTo>
                  <a:lnTo>
                    <a:pt x="593" y="336"/>
                  </a:lnTo>
                  <a:lnTo>
                    <a:pt x="593" y="336"/>
                  </a:lnTo>
                  <a:lnTo>
                    <a:pt x="591" y="336"/>
                  </a:lnTo>
                  <a:lnTo>
                    <a:pt x="591" y="338"/>
                  </a:lnTo>
                  <a:lnTo>
                    <a:pt x="593" y="341"/>
                  </a:lnTo>
                  <a:lnTo>
                    <a:pt x="603" y="350"/>
                  </a:lnTo>
                  <a:lnTo>
                    <a:pt x="603" y="350"/>
                  </a:lnTo>
                  <a:lnTo>
                    <a:pt x="603" y="353"/>
                  </a:lnTo>
                  <a:lnTo>
                    <a:pt x="603" y="362"/>
                  </a:lnTo>
                  <a:lnTo>
                    <a:pt x="608" y="364"/>
                  </a:lnTo>
                  <a:lnTo>
                    <a:pt x="608" y="369"/>
                  </a:lnTo>
                  <a:lnTo>
                    <a:pt x="608" y="371"/>
                  </a:lnTo>
                  <a:lnTo>
                    <a:pt x="608" y="374"/>
                  </a:lnTo>
                  <a:lnTo>
                    <a:pt x="610" y="379"/>
                  </a:lnTo>
                  <a:lnTo>
                    <a:pt x="612" y="381"/>
                  </a:lnTo>
                  <a:lnTo>
                    <a:pt x="612" y="386"/>
                  </a:lnTo>
                  <a:lnTo>
                    <a:pt x="615" y="386"/>
                  </a:lnTo>
                  <a:lnTo>
                    <a:pt x="617" y="388"/>
                  </a:lnTo>
                  <a:lnTo>
                    <a:pt x="622" y="393"/>
                  </a:lnTo>
                  <a:lnTo>
                    <a:pt x="629" y="395"/>
                  </a:lnTo>
                  <a:lnTo>
                    <a:pt x="631" y="395"/>
                  </a:lnTo>
                  <a:lnTo>
                    <a:pt x="631" y="398"/>
                  </a:lnTo>
                  <a:lnTo>
                    <a:pt x="636" y="402"/>
                  </a:lnTo>
                  <a:lnTo>
                    <a:pt x="645" y="421"/>
                  </a:lnTo>
                  <a:lnTo>
                    <a:pt x="645" y="424"/>
                  </a:lnTo>
                  <a:lnTo>
                    <a:pt x="653" y="431"/>
                  </a:lnTo>
                  <a:lnTo>
                    <a:pt x="634" y="440"/>
                  </a:lnTo>
                  <a:lnTo>
                    <a:pt x="624" y="447"/>
                  </a:lnTo>
                  <a:lnTo>
                    <a:pt x="624" y="447"/>
                  </a:lnTo>
                  <a:lnTo>
                    <a:pt x="627" y="450"/>
                  </a:lnTo>
                  <a:lnTo>
                    <a:pt x="629" y="450"/>
                  </a:lnTo>
                  <a:lnTo>
                    <a:pt x="631" y="452"/>
                  </a:lnTo>
                  <a:lnTo>
                    <a:pt x="631" y="452"/>
                  </a:lnTo>
                  <a:lnTo>
                    <a:pt x="631" y="454"/>
                  </a:lnTo>
                  <a:lnTo>
                    <a:pt x="631" y="454"/>
                  </a:lnTo>
                  <a:lnTo>
                    <a:pt x="631" y="457"/>
                  </a:lnTo>
                  <a:lnTo>
                    <a:pt x="624" y="461"/>
                  </a:lnTo>
                  <a:lnTo>
                    <a:pt x="622" y="464"/>
                  </a:lnTo>
                  <a:lnTo>
                    <a:pt x="619" y="466"/>
                  </a:lnTo>
                  <a:lnTo>
                    <a:pt x="619" y="466"/>
                  </a:lnTo>
                  <a:lnTo>
                    <a:pt x="619" y="468"/>
                  </a:lnTo>
                  <a:lnTo>
                    <a:pt x="619" y="471"/>
                  </a:lnTo>
                  <a:lnTo>
                    <a:pt x="619" y="476"/>
                  </a:lnTo>
                  <a:lnTo>
                    <a:pt x="619" y="476"/>
                  </a:lnTo>
                  <a:lnTo>
                    <a:pt x="619" y="478"/>
                  </a:lnTo>
                  <a:lnTo>
                    <a:pt x="617" y="478"/>
                  </a:lnTo>
                  <a:lnTo>
                    <a:pt x="615" y="478"/>
                  </a:lnTo>
                  <a:lnTo>
                    <a:pt x="610" y="478"/>
                  </a:lnTo>
                  <a:lnTo>
                    <a:pt x="608" y="476"/>
                  </a:lnTo>
                  <a:lnTo>
                    <a:pt x="605" y="473"/>
                  </a:lnTo>
                  <a:lnTo>
                    <a:pt x="598" y="464"/>
                  </a:lnTo>
                  <a:lnTo>
                    <a:pt x="598" y="461"/>
                  </a:lnTo>
                  <a:lnTo>
                    <a:pt x="596" y="459"/>
                  </a:lnTo>
                  <a:lnTo>
                    <a:pt x="593" y="459"/>
                  </a:lnTo>
                  <a:lnTo>
                    <a:pt x="593" y="459"/>
                  </a:lnTo>
                  <a:lnTo>
                    <a:pt x="591" y="457"/>
                  </a:lnTo>
                  <a:lnTo>
                    <a:pt x="577" y="457"/>
                  </a:lnTo>
                  <a:lnTo>
                    <a:pt x="572" y="457"/>
                  </a:lnTo>
                  <a:lnTo>
                    <a:pt x="570" y="457"/>
                  </a:lnTo>
                  <a:lnTo>
                    <a:pt x="570" y="457"/>
                  </a:lnTo>
                  <a:lnTo>
                    <a:pt x="567" y="459"/>
                  </a:lnTo>
                  <a:lnTo>
                    <a:pt x="567" y="464"/>
                  </a:lnTo>
                  <a:lnTo>
                    <a:pt x="565" y="468"/>
                  </a:lnTo>
                  <a:lnTo>
                    <a:pt x="565" y="476"/>
                  </a:lnTo>
                  <a:lnTo>
                    <a:pt x="560" y="480"/>
                  </a:lnTo>
                  <a:lnTo>
                    <a:pt x="560" y="485"/>
                  </a:lnTo>
                  <a:lnTo>
                    <a:pt x="558" y="487"/>
                  </a:lnTo>
                  <a:lnTo>
                    <a:pt x="558" y="487"/>
                  </a:lnTo>
                  <a:lnTo>
                    <a:pt x="558" y="490"/>
                  </a:lnTo>
                  <a:lnTo>
                    <a:pt x="558" y="492"/>
                  </a:lnTo>
                  <a:lnTo>
                    <a:pt x="560" y="492"/>
                  </a:lnTo>
                  <a:lnTo>
                    <a:pt x="563" y="495"/>
                  </a:lnTo>
                  <a:lnTo>
                    <a:pt x="565" y="495"/>
                  </a:lnTo>
                  <a:lnTo>
                    <a:pt x="565" y="497"/>
                  </a:lnTo>
                  <a:lnTo>
                    <a:pt x="567" y="506"/>
                  </a:lnTo>
                  <a:lnTo>
                    <a:pt x="567" y="509"/>
                  </a:lnTo>
                  <a:lnTo>
                    <a:pt x="570" y="509"/>
                  </a:lnTo>
                  <a:lnTo>
                    <a:pt x="570" y="511"/>
                  </a:lnTo>
                  <a:lnTo>
                    <a:pt x="572" y="511"/>
                  </a:lnTo>
                  <a:lnTo>
                    <a:pt x="572" y="516"/>
                  </a:lnTo>
                  <a:lnTo>
                    <a:pt x="572" y="518"/>
                  </a:lnTo>
                  <a:lnTo>
                    <a:pt x="572" y="521"/>
                  </a:lnTo>
                  <a:lnTo>
                    <a:pt x="575" y="525"/>
                  </a:lnTo>
                  <a:lnTo>
                    <a:pt x="577" y="525"/>
                  </a:lnTo>
                  <a:lnTo>
                    <a:pt x="579" y="528"/>
                  </a:lnTo>
                  <a:lnTo>
                    <a:pt x="579" y="528"/>
                  </a:lnTo>
                  <a:lnTo>
                    <a:pt x="582" y="530"/>
                  </a:lnTo>
                  <a:lnTo>
                    <a:pt x="579" y="537"/>
                  </a:lnTo>
                  <a:lnTo>
                    <a:pt x="579" y="539"/>
                  </a:lnTo>
                  <a:lnTo>
                    <a:pt x="582" y="542"/>
                  </a:lnTo>
                  <a:lnTo>
                    <a:pt x="584" y="547"/>
                  </a:lnTo>
                  <a:lnTo>
                    <a:pt x="584" y="547"/>
                  </a:lnTo>
                  <a:lnTo>
                    <a:pt x="589" y="554"/>
                  </a:lnTo>
                  <a:lnTo>
                    <a:pt x="598" y="566"/>
                  </a:lnTo>
                  <a:lnTo>
                    <a:pt x="608" y="584"/>
                  </a:lnTo>
                  <a:lnTo>
                    <a:pt x="612" y="592"/>
                  </a:lnTo>
                  <a:lnTo>
                    <a:pt x="622" y="599"/>
                  </a:lnTo>
                  <a:lnTo>
                    <a:pt x="624" y="594"/>
                  </a:lnTo>
                  <a:lnTo>
                    <a:pt x="629" y="594"/>
                  </a:lnTo>
                  <a:lnTo>
                    <a:pt x="634" y="596"/>
                  </a:lnTo>
                  <a:lnTo>
                    <a:pt x="645" y="596"/>
                  </a:lnTo>
                  <a:lnTo>
                    <a:pt x="653" y="594"/>
                  </a:lnTo>
                  <a:lnTo>
                    <a:pt x="669" y="580"/>
                  </a:lnTo>
                  <a:lnTo>
                    <a:pt x="674" y="577"/>
                  </a:lnTo>
                  <a:lnTo>
                    <a:pt x="681" y="580"/>
                  </a:lnTo>
                  <a:lnTo>
                    <a:pt x="683" y="580"/>
                  </a:lnTo>
                  <a:lnTo>
                    <a:pt x="683" y="582"/>
                  </a:lnTo>
                  <a:lnTo>
                    <a:pt x="683" y="592"/>
                  </a:lnTo>
                  <a:lnTo>
                    <a:pt x="683" y="594"/>
                  </a:lnTo>
                  <a:lnTo>
                    <a:pt x="683" y="596"/>
                  </a:lnTo>
                  <a:lnTo>
                    <a:pt x="683" y="596"/>
                  </a:lnTo>
                  <a:lnTo>
                    <a:pt x="686" y="599"/>
                  </a:lnTo>
                  <a:lnTo>
                    <a:pt x="686" y="601"/>
                  </a:lnTo>
                  <a:lnTo>
                    <a:pt x="686" y="601"/>
                  </a:lnTo>
                  <a:lnTo>
                    <a:pt x="686" y="601"/>
                  </a:lnTo>
                  <a:lnTo>
                    <a:pt x="690" y="603"/>
                  </a:lnTo>
                  <a:lnTo>
                    <a:pt x="693" y="606"/>
                  </a:lnTo>
                  <a:lnTo>
                    <a:pt x="695" y="606"/>
                  </a:lnTo>
                  <a:lnTo>
                    <a:pt x="705" y="606"/>
                  </a:lnTo>
                  <a:lnTo>
                    <a:pt x="707" y="606"/>
                  </a:lnTo>
                  <a:lnTo>
                    <a:pt x="709" y="606"/>
                  </a:lnTo>
                  <a:lnTo>
                    <a:pt x="709" y="608"/>
                  </a:lnTo>
                  <a:lnTo>
                    <a:pt x="712" y="608"/>
                  </a:lnTo>
                  <a:lnTo>
                    <a:pt x="712" y="610"/>
                  </a:lnTo>
                  <a:lnTo>
                    <a:pt x="714" y="613"/>
                  </a:lnTo>
                  <a:lnTo>
                    <a:pt x="714" y="615"/>
                  </a:lnTo>
                  <a:lnTo>
                    <a:pt x="714" y="618"/>
                  </a:lnTo>
                  <a:lnTo>
                    <a:pt x="714" y="622"/>
                  </a:lnTo>
                  <a:lnTo>
                    <a:pt x="716" y="625"/>
                  </a:lnTo>
                  <a:lnTo>
                    <a:pt x="716" y="627"/>
                  </a:lnTo>
                  <a:lnTo>
                    <a:pt x="724" y="632"/>
                  </a:lnTo>
                  <a:lnTo>
                    <a:pt x="742" y="646"/>
                  </a:lnTo>
                  <a:lnTo>
                    <a:pt x="742" y="646"/>
                  </a:lnTo>
                  <a:lnTo>
                    <a:pt x="742" y="648"/>
                  </a:lnTo>
                  <a:lnTo>
                    <a:pt x="745" y="651"/>
                  </a:lnTo>
                  <a:lnTo>
                    <a:pt x="742" y="653"/>
                  </a:lnTo>
                  <a:lnTo>
                    <a:pt x="742" y="655"/>
                  </a:lnTo>
                  <a:lnTo>
                    <a:pt x="742" y="658"/>
                  </a:lnTo>
                  <a:lnTo>
                    <a:pt x="742" y="658"/>
                  </a:lnTo>
                  <a:lnTo>
                    <a:pt x="742" y="660"/>
                  </a:lnTo>
                  <a:lnTo>
                    <a:pt x="745" y="663"/>
                  </a:lnTo>
                  <a:lnTo>
                    <a:pt x="747" y="665"/>
                  </a:lnTo>
                  <a:lnTo>
                    <a:pt x="752" y="670"/>
                  </a:lnTo>
                  <a:lnTo>
                    <a:pt x="754" y="672"/>
                  </a:lnTo>
                  <a:lnTo>
                    <a:pt x="757" y="672"/>
                  </a:lnTo>
                  <a:lnTo>
                    <a:pt x="764" y="670"/>
                  </a:lnTo>
                  <a:lnTo>
                    <a:pt x="771" y="672"/>
                  </a:lnTo>
                  <a:lnTo>
                    <a:pt x="773" y="672"/>
                  </a:lnTo>
                  <a:lnTo>
                    <a:pt x="776" y="672"/>
                  </a:lnTo>
                  <a:lnTo>
                    <a:pt x="776" y="672"/>
                  </a:lnTo>
                  <a:lnTo>
                    <a:pt x="778" y="674"/>
                  </a:lnTo>
                  <a:lnTo>
                    <a:pt x="778" y="677"/>
                  </a:lnTo>
                  <a:lnTo>
                    <a:pt x="783" y="684"/>
                  </a:lnTo>
                  <a:lnTo>
                    <a:pt x="790" y="698"/>
                  </a:lnTo>
                  <a:lnTo>
                    <a:pt x="792" y="703"/>
                  </a:lnTo>
                  <a:lnTo>
                    <a:pt x="792" y="703"/>
                  </a:lnTo>
                  <a:lnTo>
                    <a:pt x="795" y="705"/>
                  </a:lnTo>
                  <a:lnTo>
                    <a:pt x="797" y="710"/>
                  </a:lnTo>
                  <a:lnTo>
                    <a:pt x="797" y="726"/>
                  </a:lnTo>
                  <a:lnTo>
                    <a:pt x="799" y="755"/>
                  </a:lnTo>
                  <a:lnTo>
                    <a:pt x="799" y="762"/>
                  </a:lnTo>
                  <a:lnTo>
                    <a:pt x="797" y="764"/>
                  </a:lnTo>
                  <a:lnTo>
                    <a:pt x="795" y="767"/>
                  </a:lnTo>
                  <a:lnTo>
                    <a:pt x="792" y="769"/>
                  </a:lnTo>
                  <a:lnTo>
                    <a:pt x="787" y="769"/>
                  </a:lnTo>
                  <a:lnTo>
                    <a:pt x="785" y="771"/>
                  </a:lnTo>
                  <a:lnTo>
                    <a:pt x="780" y="769"/>
                  </a:lnTo>
                  <a:lnTo>
                    <a:pt x="778" y="769"/>
                  </a:lnTo>
                  <a:lnTo>
                    <a:pt x="776" y="769"/>
                  </a:lnTo>
                  <a:lnTo>
                    <a:pt x="773" y="767"/>
                  </a:lnTo>
                  <a:lnTo>
                    <a:pt x="773" y="767"/>
                  </a:lnTo>
                  <a:lnTo>
                    <a:pt x="773" y="764"/>
                  </a:lnTo>
                  <a:lnTo>
                    <a:pt x="771" y="764"/>
                  </a:lnTo>
                  <a:lnTo>
                    <a:pt x="771" y="760"/>
                  </a:lnTo>
                  <a:lnTo>
                    <a:pt x="769" y="757"/>
                  </a:lnTo>
                  <a:lnTo>
                    <a:pt x="766" y="757"/>
                  </a:lnTo>
                  <a:lnTo>
                    <a:pt x="750" y="752"/>
                  </a:lnTo>
                  <a:lnTo>
                    <a:pt x="747" y="750"/>
                  </a:lnTo>
                  <a:lnTo>
                    <a:pt x="740" y="745"/>
                  </a:lnTo>
                  <a:lnTo>
                    <a:pt x="738" y="743"/>
                  </a:lnTo>
                  <a:lnTo>
                    <a:pt x="731" y="741"/>
                  </a:lnTo>
                  <a:lnTo>
                    <a:pt x="728" y="738"/>
                  </a:lnTo>
                  <a:lnTo>
                    <a:pt x="726" y="738"/>
                  </a:lnTo>
                  <a:lnTo>
                    <a:pt x="724" y="733"/>
                  </a:lnTo>
                  <a:lnTo>
                    <a:pt x="721" y="733"/>
                  </a:lnTo>
                  <a:lnTo>
                    <a:pt x="719" y="733"/>
                  </a:lnTo>
                  <a:lnTo>
                    <a:pt x="714" y="736"/>
                  </a:lnTo>
                  <a:lnTo>
                    <a:pt x="712" y="736"/>
                  </a:lnTo>
                  <a:lnTo>
                    <a:pt x="712" y="736"/>
                  </a:lnTo>
                  <a:lnTo>
                    <a:pt x="709" y="738"/>
                  </a:lnTo>
                  <a:lnTo>
                    <a:pt x="709" y="743"/>
                  </a:lnTo>
                  <a:lnTo>
                    <a:pt x="709" y="745"/>
                  </a:lnTo>
                  <a:lnTo>
                    <a:pt x="709" y="745"/>
                  </a:lnTo>
                  <a:lnTo>
                    <a:pt x="707" y="750"/>
                  </a:lnTo>
                  <a:lnTo>
                    <a:pt x="702" y="755"/>
                  </a:lnTo>
                  <a:lnTo>
                    <a:pt x="700" y="755"/>
                  </a:lnTo>
                  <a:lnTo>
                    <a:pt x="700" y="757"/>
                  </a:lnTo>
                  <a:lnTo>
                    <a:pt x="702" y="757"/>
                  </a:lnTo>
                  <a:lnTo>
                    <a:pt x="702" y="760"/>
                  </a:lnTo>
                  <a:lnTo>
                    <a:pt x="707" y="762"/>
                  </a:lnTo>
                  <a:lnTo>
                    <a:pt x="709" y="764"/>
                  </a:lnTo>
                  <a:lnTo>
                    <a:pt x="712" y="764"/>
                  </a:lnTo>
                  <a:lnTo>
                    <a:pt x="712" y="767"/>
                  </a:lnTo>
                  <a:lnTo>
                    <a:pt x="712" y="767"/>
                  </a:lnTo>
                  <a:lnTo>
                    <a:pt x="712" y="769"/>
                  </a:lnTo>
                  <a:lnTo>
                    <a:pt x="712" y="774"/>
                  </a:lnTo>
                  <a:lnTo>
                    <a:pt x="714" y="778"/>
                  </a:lnTo>
                  <a:lnTo>
                    <a:pt x="714" y="781"/>
                  </a:lnTo>
                  <a:lnTo>
                    <a:pt x="714" y="781"/>
                  </a:lnTo>
                  <a:lnTo>
                    <a:pt x="714" y="783"/>
                  </a:lnTo>
                  <a:lnTo>
                    <a:pt x="712" y="786"/>
                  </a:lnTo>
                  <a:lnTo>
                    <a:pt x="709" y="788"/>
                  </a:lnTo>
                  <a:lnTo>
                    <a:pt x="709" y="788"/>
                  </a:lnTo>
                  <a:lnTo>
                    <a:pt x="702" y="788"/>
                  </a:lnTo>
                  <a:lnTo>
                    <a:pt x="695" y="788"/>
                  </a:lnTo>
                  <a:lnTo>
                    <a:pt x="690" y="790"/>
                  </a:lnTo>
                  <a:lnTo>
                    <a:pt x="690" y="790"/>
                  </a:lnTo>
                  <a:lnTo>
                    <a:pt x="688" y="793"/>
                  </a:lnTo>
                  <a:lnTo>
                    <a:pt x="688" y="797"/>
                  </a:lnTo>
                  <a:lnTo>
                    <a:pt x="688" y="800"/>
                  </a:lnTo>
                  <a:lnTo>
                    <a:pt x="688" y="802"/>
                  </a:lnTo>
                  <a:lnTo>
                    <a:pt x="686" y="802"/>
                  </a:lnTo>
                  <a:lnTo>
                    <a:pt x="686" y="804"/>
                  </a:lnTo>
                  <a:lnTo>
                    <a:pt x="681" y="807"/>
                  </a:lnTo>
                  <a:lnTo>
                    <a:pt x="681" y="809"/>
                  </a:lnTo>
                  <a:lnTo>
                    <a:pt x="679" y="812"/>
                  </a:lnTo>
                  <a:lnTo>
                    <a:pt x="676" y="816"/>
                  </a:lnTo>
                  <a:lnTo>
                    <a:pt x="676" y="816"/>
                  </a:lnTo>
                  <a:lnTo>
                    <a:pt x="676" y="816"/>
                  </a:lnTo>
                  <a:lnTo>
                    <a:pt x="674" y="816"/>
                  </a:lnTo>
                  <a:lnTo>
                    <a:pt x="674" y="816"/>
                  </a:lnTo>
                  <a:lnTo>
                    <a:pt x="674" y="814"/>
                  </a:lnTo>
                  <a:lnTo>
                    <a:pt x="674" y="812"/>
                  </a:lnTo>
                  <a:lnTo>
                    <a:pt x="674" y="807"/>
                  </a:lnTo>
                  <a:lnTo>
                    <a:pt x="674" y="807"/>
                  </a:lnTo>
                  <a:lnTo>
                    <a:pt x="672" y="804"/>
                  </a:lnTo>
                  <a:lnTo>
                    <a:pt x="669" y="802"/>
                  </a:lnTo>
                  <a:lnTo>
                    <a:pt x="669" y="800"/>
                  </a:lnTo>
                  <a:lnTo>
                    <a:pt x="667" y="795"/>
                  </a:lnTo>
                  <a:lnTo>
                    <a:pt x="662" y="793"/>
                  </a:lnTo>
                  <a:lnTo>
                    <a:pt x="662" y="790"/>
                  </a:lnTo>
                  <a:lnTo>
                    <a:pt x="660" y="788"/>
                  </a:lnTo>
                  <a:lnTo>
                    <a:pt x="660" y="786"/>
                  </a:lnTo>
                  <a:lnTo>
                    <a:pt x="657" y="786"/>
                  </a:lnTo>
                  <a:lnTo>
                    <a:pt x="657" y="786"/>
                  </a:lnTo>
                  <a:lnTo>
                    <a:pt x="655" y="783"/>
                  </a:lnTo>
                  <a:lnTo>
                    <a:pt x="629" y="783"/>
                  </a:lnTo>
                  <a:lnTo>
                    <a:pt x="627" y="786"/>
                  </a:lnTo>
                  <a:lnTo>
                    <a:pt x="624" y="786"/>
                  </a:lnTo>
                  <a:lnTo>
                    <a:pt x="624" y="786"/>
                  </a:lnTo>
                  <a:lnTo>
                    <a:pt x="622" y="788"/>
                  </a:lnTo>
                  <a:lnTo>
                    <a:pt x="622" y="790"/>
                  </a:lnTo>
                  <a:lnTo>
                    <a:pt x="622" y="793"/>
                  </a:lnTo>
                  <a:lnTo>
                    <a:pt x="622" y="795"/>
                  </a:lnTo>
                  <a:lnTo>
                    <a:pt x="619" y="797"/>
                  </a:lnTo>
                  <a:lnTo>
                    <a:pt x="619" y="797"/>
                  </a:lnTo>
                  <a:lnTo>
                    <a:pt x="622" y="800"/>
                  </a:lnTo>
                  <a:lnTo>
                    <a:pt x="622" y="800"/>
                  </a:lnTo>
                  <a:lnTo>
                    <a:pt x="622" y="802"/>
                  </a:lnTo>
                  <a:lnTo>
                    <a:pt x="622" y="804"/>
                  </a:lnTo>
                  <a:lnTo>
                    <a:pt x="622" y="804"/>
                  </a:lnTo>
                  <a:lnTo>
                    <a:pt x="622" y="807"/>
                  </a:lnTo>
                  <a:lnTo>
                    <a:pt x="619" y="809"/>
                  </a:lnTo>
                  <a:lnTo>
                    <a:pt x="617" y="814"/>
                  </a:lnTo>
                  <a:lnTo>
                    <a:pt x="612" y="816"/>
                  </a:lnTo>
                  <a:lnTo>
                    <a:pt x="586" y="819"/>
                  </a:lnTo>
                  <a:lnTo>
                    <a:pt x="577" y="821"/>
                  </a:lnTo>
                  <a:lnTo>
                    <a:pt x="575" y="823"/>
                  </a:lnTo>
                  <a:lnTo>
                    <a:pt x="572" y="823"/>
                  </a:lnTo>
                  <a:lnTo>
                    <a:pt x="570" y="823"/>
                  </a:lnTo>
                  <a:lnTo>
                    <a:pt x="567" y="821"/>
                  </a:lnTo>
                  <a:lnTo>
                    <a:pt x="565" y="823"/>
                  </a:lnTo>
                  <a:lnTo>
                    <a:pt x="565" y="823"/>
                  </a:lnTo>
                  <a:lnTo>
                    <a:pt x="560" y="826"/>
                  </a:lnTo>
                  <a:lnTo>
                    <a:pt x="560" y="828"/>
                  </a:lnTo>
                  <a:lnTo>
                    <a:pt x="560" y="828"/>
                  </a:lnTo>
                  <a:lnTo>
                    <a:pt x="558" y="830"/>
                  </a:lnTo>
                  <a:lnTo>
                    <a:pt x="558" y="830"/>
                  </a:lnTo>
                  <a:lnTo>
                    <a:pt x="558" y="833"/>
                  </a:lnTo>
                  <a:lnTo>
                    <a:pt x="558" y="835"/>
                  </a:lnTo>
                  <a:lnTo>
                    <a:pt x="556" y="835"/>
                  </a:lnTo>
                  <a:lnTo>
                    <a:pt x="553" y="838"/>
                  </a:lnTo>
                  <a:lnTo>
                    <a:pt x="551" y="840"/>
                  </a:lnTo>
                  <a:lnTo>
                    <a:pt x="548" y="838"/>
                  </a:lnTo>
                  <a:lnTo>
                    <a:pt x="548" y="838"/>
                  </a:lnTo>
                  <a:lnTo>
                    <a:pt x="548" y="838"/>
                  </a:lnTo>
                  <a:lnTo>
                    <a:pt x="546" y="835"/>
                  </a:lnTo>
                  <a:lnTo>
                    <a:pt x="544" y="835"/>
                  </a:lnTo>
                  <a:lnTo>
                    <a:pt x="537" y="833"/>
                  </a:lnTo>
                  <a:lnTo>
                    <a:pt x="537" y="833"/>
                  </a:lnTo>
                  <a:lnTo>
                    <a:pt x="534" y="830"/>
                  </a:lnTo>
                  <a:lnTo>
                    <a:pt x="530" y="828"/>
                  </a:lnTo>
                  <a:lnTo>
                    <a:pt x="525" y="826"/>
                  </a:lnTo>
                  <a:lnTo>
                    <a:pt x="522" y="826"/>
                  </a:lnTo>
                  <a:lnTo>
                    <a:pt x="520" y="823"/>
                  </a:lnTo>
                  <a:lnTo>
                    <a:pt x="518" y="819"/>
                  </a:lnTo>
                  <a:lnTo>
                    <a:pt x="513" y="821"/>
                  </a:lnTo>
                  <a:lnTo>
                    <a:pt x="508" y="828"/>
                  </a:lnTo>
                  <a:lnTo>
                    <a:pt x="508" y="828"/>
                  </a:lnTo>
                  <a:lnTo>
                    <a:pt x="506" y="835"/>
                  </a:lnTo>
                  <a:lnTo>
                    <a:pt x="506" y="840"/>
                  </a:lnTo>
                  <a:lnTo>
                    <a:pt x="504" y="845"/>
                  </a:lnTo>
                  <a:lnTo>
                    <a:pt x="504" y="847"/>
                  </a:lnTo>
                  <a:lnTo>
                    <a:pt x="504" y="849"/>
                  </a:lnTo>
                  <a:lnTo>
                    <a:pt x="504" y="849"/>
                  </a:lnTo>
                  <a:lnTo>
                    <a:pt x="504" y="852"/>
                  </a:lnTo>
                  <a:lnTo>
                    <a:pt x="506" y="852"/>
                  </a:lnTo>
                  <a:lnTo>
                    <a:pt x="508" y="854"/>
                  </a:lnTo>
                  <a:lnTo>
                    <a:pt x="508" y="857"/>
                  </a:lnTo>
                  <a:lnTo>
                    <a:pt x="508" y="859"/>
                  </a:lnTo>
                  <a:lnTo>
                    <a:pt x="511" y="864"/>
                  </a:lnTo>
                  <a:lnTo>
                    <a:pt x="511" y="866"/>
                  </a:lnTo>
                  <a:lnTo>
                    <a:pt x="508" y="868"/>
                  </a:lnTo>
                  <a:lnTo>
                    <a:pt x="506" y="873"/>
                  </a:lnTo>
                  <a:lnTo>
                    <a:pt x="506" y="873"/>
                  </a:lnTo>
                  <a:lnTo>
                    <a:pt x="506" y="873"/>
                  </a:lnTo>
                  <a:lnTo>
                    <a:pt x="504" y="875"/>
                  </a:lnTo>
                  <a:lnTo>
                    <a:pt x="499" y="878"/>
                  </a:lnTo>
                  <a:lnTo>
                    <a:pt x="499" y="878"/>
                  </a:lnTo>
                  <a:lnTo>
                    <a:pt x="496" y="880"/>
                  </a:lnTo>
                  <a:lnTo>
                    <a:pt x="496" y="883"/>
                  </a:lnTo>
                  <a:lnTo>
                    <a:pt x="494" y="890"/>
                  </a:lnTo>
                  <a:lnTo>
                    <a:pt x="492" y="894"/>
                  </a:lnTo>
                  <a:lnTo>
                    <a:pt x="492" y="899"/>
                  </a:lnTo>
                  <a:lnTo>
                    <a:pt x="492" y="899"/>
                  </a:lnTo>
                  <a:lnTo>
                    <a:pt x="489" y="901"/>
                  </a:lnTo>
                  <a:lnTo>
                    <a:pt x="485" y="906"/>
                  </a:lnTo>
                  <a:lnTo>
                    <a:pt x="482" y="909"/>
                  </a:lnTo>
                  <a:lnTo>
                    <a:pt x="482" y="911"/>
                  </a:lnTo>
                  <a:lnTo>
                    <a:pt x="480" y="913"/>
                  </a:lnTo>
                  <a:lnTo>
                    <a:pt x="478" y="916"/>
                  </a:lnTo>
                  <a:lnTo>
                    <a:pt x="475" y="918"/>
                  </a:lnTo>
                  <a:lnTo>
                    <a:pt x="473" y="920"/>
                  </a:lnTo>
                  <a:lnTo>
                    <a:pt x="473" y="920"/>
                  </a:lnTo>
                  <a:lnTo>
                    <a:pt x="473" y="923"/>
                  </a:lnTo>
                  <a:lnTo>
                    <a:pt x="473" y="923"/>
                  </a:lnTo>
                  <a:lnTo>
                    <a:pt x="475" y="925"/>
                  </a:lnTo>
                  <a:lnTo>
                    <a:pt x="475" y="927"/>
                  </a:lnTo>
                  <a:lnTo>
                    <a:pt x="475" y="930"/>
                  </a:lnTo>
                  <a:lnTo>
                    <a:pt x="475" y="939"/>
                  </a:lnTo>
                  <a:lnTo>
                    <a:pt x="475" y="944"/>
                  </a:lnTo>
                  <a:lnTo>
                    <a:pt x="475" y="944"/>
                  </a:lnTo>
                  <a:lnTo>
                    <a:pt x="475" y="946"/>
                  </a:lnTo>
                  <a:lnTo>
                    <a:pt x="475" y="949"/>
                  </a:lnTo>
                  <a:lnTo>
                    <a:pt x="475" y="951"/>
                  </a:lnTo>
                  <a:lnTo>
                    <a:pt x="475" y="956"/>
                  </a:lnTo>
                  <a:lnTo>
                    <a:pt x="475" y="958"/>
                  </a:lnTo>
                  <a:lnTo>
                    <a:pt x="478" y="961"/>
                  </a:lnTo>
                  <a:lnTo>
                    <a:pt x="478" y="961"/>
                  </a:lnTo>
                  <a:lnTo>
                    <a:pt x="480" y="963"/>
                  </a:lnTo>
                  <a:lnTo>
                    <a:pt x="480" y="965"/>
                  </a:lnTo>
                  <a:lnTo>
                    <a:pt x="480" y="968"/>
                  </a:lnTo>
                  <a:lnTo>
                    <a:pt x="480" y="970"/>
                  </a:lnTo>
                  <a:lnTo>
                    <a:pt x="480" y="972"/>
                  </a:lnTo>
                  <a:lnTo>
                    <a:pt x="478" y="977"/>
                  </a:lnTo>
                  <a:lnTo>
                    <a:pt x="475" y="982"/>
                  </a:lnTo>
                  <a:lnTo>
                    <a:pt x="473" y="984"/>
                  </a:lnTo>
                  <a:lnTo>
                    <a:pt x="473" y="984"/>
                  </a:lnTo>
                  <a:lnTo>
                    <a:pt x="470" y="987"/>
                  </a:lnTo>
                  <a:lnTo>
                    <a:pt x="470" y="987"/>
                  </a:lnTo>
                  <a:lnTo>
                    <a:pt x="466" y="987"/>
                  </a:lnTo>
                  <a:lnTo>
                    <a:pt x="463" y="984"/>
                  </a:lnTo>
                  <a:lnTo>
                    <a:pt x="459" y="984"/>
                  </a:lnTo>
                  <a:lnTo>
                    <a:pt x="459" y="984"/>
                  </a:lnTo>
                  <a:lnTo>
                    <a:pt x="456" y="987"/>
                  </a:lnTo>
                  <a:lnTo>
                    <a:pt x="454" y="989"/>
                  </a:lnTo>
                  <a:lnTo>
                    <a:pt x="454" y="991"/>
                  </a:lnTo>
                  <a:lnTo>
                    <a:pt x="451" y="994"/>
                  </a:lnTo>
                  <a:lnTo>
                    <a:pt x="454" y="996"/>
                  </a:lnTo>
                  <a:lnTo>
                    <a:pt x="454" y="996"/>
                  </a:lnTo>
                  <a:lnTo>
                    <a:pt x="456" y="998"/>
                  </a:lnTo>
                  <a:lnTo>
                    <a:pt x="459" y="998"/>
                  </a:lnTo>
                  <a:lnTo>
                    <a:pt x="459" y="998"/>
                  </a:lnTo>
                  <a:lnTo>
                    <a:pt x="459" y="1001"/>
                  </a:lnTo>
                  <a:lnTo>
                    <a:pt x="461" y="1003"/>
                  </a:lnTo>
                  <a:lnTo>
                    <a:pt x="459" y="1003"/>
                  </a:lnTo>
                  <a:lnTo>
                    <a:pt x="459" y="1006"/>
                  </a:lnTo>
                  <a:lnTo>
                    <a:pt x="459" y="1006"/>
                  </a:lnTo>
                  <a:lnTo>
                    <a:pt x="456" y="1006"/>
                  </a:lnTo>
                  <a:lnTo>
                    <a:pt x="435" y="1006"/>
                  </a:lnTo>
                  <a:lnTo>
                    <a:pt x="428" y="1006"/>
                  </a:lnTo>
                  <a:lnTo>
                    <a:pt x="409" y="1006"/>
                  </a:lnTo>
                  <a:lnTo>
                    <a:pt x="399" y="1006"/>
                  </a:lnTo>
                  <a:lnTo>
                    <a:pt x="399" y="1003"/>
                  </a:lnTo>
                  <a:lnTo>
                    <a:pt x="395" y="1003"/>
                  </a:lnTo>
                  <a:lnTo>
                    <a:pt x="390" y="1001"/>
                  </a:lnTo>
                  <a:lnTo>
                    <a:pt x="388" y="1001"/>
                  </a:lnTo>
                  <a:lnTo>
                    <a:pt x="385" y="1001"/>
                  </a:lnTo>
                  <a:lnTo>
                    <a:pt x="383" y="1001"/>
                  </a:lnTo>
                  <a:lnTo>
                    <a:pt x="383" y="1001"/>
                  </a:lnTo>
                  <a:lnTo>
                    <a:pt x="381" y="1003"/>
                  </a:lnTo>
                  <a:lnTo>
                    <a:pt x="381" y="1006"/>
                  </a:lnTo>
                  <a:lnTo>
                    <a:pt x="378" y="1010"/>
                  </a:lnTo>
                  <a:lnTo>
                    <a:pt x="378" y="1010"/>
                  </a:lnTo>
                  <a:lnTo>
                    <a:pt x="376" y="1013"/>
                  </a:lnTo>
                  <a:lnTo>
                    <a:pt x="376" y="1013"/>
                  </a:lnTo>
                  <a:lnTo>
                    <a:pt x="378" y="1015"/>
                  </a:lnTo>
                  <a:lnTo>
                    <a:pt x="378" y="1017"/>
                  </a:lnTo>
                  <a:lnTo>
                    <a:pt x="378" y="1017"/>
                  </a:lnTo>
                  <a:lnTo>
                    <a:pt x="381" y="1017"/>
                  </a:lnTo>
                  <a:lnTo>
                    <a:pt x="381" y="1020"/>
                  </a:lnTo>
                  <a:lnTo>
                    <a:pt x="381" y="102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8" name="Freeform 45">
              <a:extLst>
                <a:ext uri="{FF2B5EF4-FFF2-40B4-BE49-F238E27FC236}">
                  <a16:creationId xmlns:a16="http://schemas.microsoft.com/office/drawing/2014/main" id="{783DB612-C318-4430-B0FB-0654D0B293B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4088" y="1752238"/>
              <a:ext cx="388665" cy="266287"/>
            </a:xfrm>
            <a:custGeom>
              <a:avLst/>
              <a:gdLst>
                <a:gd name="T0" fmla="*/ 104 w 343"/>
                <a:gd name="T1" fmla="*/ 230 h 235"/>
                <a:gd name="T2" fmla="*/ 85 w 343"/>
                <a:gd name="T3" fmla="*/ 225 h 235"/>
                <a:gd name="T4" fmla="*/ 64 w 343"/>
                <a:gd name="T5" fmla="*/ 194 h 235"/>
                <a:gd name="T6" fmla="*/ 59 w 343"/>
                <a:gd name="T7" fmla="*/ 183 h 235"/>
                <a:gd name="T8" fmla="*/ 62 w 343"/>
                <a:gd name="T9" fmla="*/ 168 h 235"/>
                <a:gd name="T10" fmla="*/ 47 w 343"/>
                <a:gd name="T11" fmla="*/ 159 h 235"/>
                <a:gd name="T12" fmla="*/ 31 w 343"/>
                <a:gd name="T13" fmla="*/ 149 h 235"/>
                <a:gd name="T14" fmla="*/ 7 w 343"/>
                <a:gd name="T15" fmla="*/ 135 h 235"/>
                <a:gd name="T16" fmla="*/ 0 w 343"/>
                <a:gd name="T17" fmla="*/ 102 h 235"/>
                <a:gd name="T18" fmla="*/ 10 w 343"/>
                <a:gd name="T19" fmla="*/ 86 h 235"/>
                <a:gd name="T20" fmla="*/ 19 w 343"/>
                <a:gd name="T21" fmla="*/ 81 h 235"/>
                <a:gd name="T22" fmla="*/ 21 w 343"/>
                <a:gd name="T23" fmla="*/ 76 h 235"/>
                <a:gd name="T24" fmla="*/ 28 w 343"/>
                <a:gd name="T25" fmla="*/ 79 h 235"/>
                <a:gd name="T26" fmla="*/ 47 w 343"/>
                <a:gd name="T27" fmla="*/ 71 h 235"/>
                <a:gd name="T28" fmla="*/ 59 w 343"/>
                <a:gd name="T29" fmla="*/ 52 h 235"/>
                <a:gd name="T30" fmla="*/ 66 w 343"/>
                <a:gd name="T31" fmla="*/ 41 h 235"/>
                <a:gd name="T32" fmla="*/ 97 w 343"/>
                <a:gd name="T33" fmla="*/ 60 h 235"/>
                <a:gd name="T34" fmla="*/ 135 w 343"/>
                <a:gd name="T35" fmla="*/ 45 h 235"/>
                <a:gd name="T36" fmla="*/ 168 w 343"/>
                <a:gd name="T37" fmla="*/ 38 h 235"/>
                <a:gd name="T38" fmla="*/ 201 w 343"/>
                <a:gd name="T39" fmla="*/ 15 h 235"/>
                <a:gd name="T40" fmla="*/ 213 w 343"/>
                <a:gd name="T41" fmla="*/ 5 h 235"/>
                <a:gd name="T42" fmla="*/ 253 w 343"/>
                <a:gd name="T43" fmla="*/ 8 h 235"/>
                <a:gd name="T44" fmla="*/ 265 w 343"/>
                <a:gd name="T45" fmla="*/ 22 h 235"/>
                <a:gd name="T46" fmla="*/ 272 w 343"/>
                <a:gd name="T47" fmla="*/ 19 h 235"/>
                <a:gd name="T48" fmla="*/ 298 w 343"/>
                <a:gd name="T49" fmla="*/ 22 h 235"/>
                <a:gd name="T50" fmla="*/ 310 w 343"/>
                <a:gd name="T51" fmla="*/ 22 h 235"/>
                <a:gd name="T52" fmla="*/ 310 w 343"/>
                <a:gd name="T53" fmla="*/ 12 h 235"/>
                <a:gd name="T54" fmla="*/ 310 w 343"/>
                <a:gd name="T55" fmla="*/ 22 h 235"/>
                <a:gd name="T56" fmla="*/ 317 w 343"/>
                <a:gd name="T57" fmla="*/ 50 h 235"/>
                <a:gd name="T58" fmla="*/ 322 w 343"/>
                <a:gd name="T59" fmla="*/ 76 h 235"/>
                <a:gd name="T60" fmla="*/ 327 w 343"/>
                <a:gd name="T61" fmla="*/ 88 h 235"/>
                <a:gd name="T62" fmla="*/ 331 w 343"/>
                <a:gd name="T63" fmla="*/ 93 h 235"/>
                <a:gd name="T64" fmla="*/ 338 w 343"/>
                <a:gd name="T65" fmla="*/ 100 h 235"/>
                <a:gd name="T66" fmla="*/ 341 w 343"/>
                <a:gd name="T67" fmla="*/ 123 h 235"/>
                <a:gd name="T68" fmla="*/ 343 w 343"/>
                <a:gd name="T69" fmla="*/ 133 h 235"/>
                <a:gd name="T70" fmla="*/ 334 w 343"/>
                <a:gd name="T71" fmla="*/ 154 h 235"/>
                <a:gd name="T72" fmla="*/ 296 w 343"/>
                <a:gd name="T73" fmla="*/ 176 h 235"/>
                <a:gd name="T74" fmla="*/ 274 w 343"/>
                <a:gd name="T75" fmla="*/ 178 h 235"/>
                <a:gd name="T76" fmla="*/ 265 w 343"/>
                <a:gd name="T77" fmla="*/ 173 h 235"/>
                <a:gd name="T78" fmla="*/ 232 w 343"/>
                <a:gd name="T79" fmla="*/ 171 h 235"/>
                <a:gd name="T80" fmla="*/ 225 w 343"/>
                <a:gd name="T81" fmla="*/ 176 h 235"/>
                <a:gd name="T82" fmla="*/ 213 w 343"/>
                <a:gd name="T83" fmla="*/ 178 h 235"/>
                <a:gd name="T84" fmla="*/ 204 w 343"/>
                <a:gd name="T85" fmla="*/ 190 h 235"/>
                <a:gd name="T86" fmla="*/ 194 w 343"/>
                <a:gd name="T87" fmla="*/ 197 h 235"/>
                <a:gd name="T88" fmla="*/ 147 w 343"/>
                <a:gd name="T89" fmla="*/ 220 h 235"/>
                <a:gd name="T90" fmla="*/ 140 w 343"/>
                <a:gd name="T91" fmla="*/ 223 h 235"/>
                <a:gd name="T92" fmla="*/ 118 w 343"/>
                <a:gd name="T93" fmla="*/ 220 h 235"/>
                <a:gd name="T94" fmla="*/ 118 w 343"/>
                <a:gd name="T95" fmla="*/ 218 h 235"/>
                <a:gd name="T96" fmla="*/ 118 w 343"/>
                <a:gd name="T97" fmla="*/ 213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43" h="235">
                  <a:moveTo>
                    <a:pt x="116" y="213"/>
                  </a:moveTo>
                  <a:lnTo>
                    <a:pt x="116" y="213"/>
                  </a:lnTo>
                  <a:lnTo>
                    <a:pt x="104" y="230"/>
                  </a:lnTo>
                  <a:lnTo>
                    <a:pt x="99" y="235"/>
                  </a:lnTo>
                  <a:lnTo>
                    <a:pt x="99" y="232"/>
                  </a:lnTo>
                  <a:lnTo>
                    <a:pt x="85" y="225"/>
                  </a:lnTo>
                  <a:lnTo>
                    <a:pt x="71" y="218"/>
                  </a:lnTo>
                  <a:lnTo>
                    <a:pt x="69" y="211"/>
                  </a:lnTo>
                  <a:lnTo>
                    <a:pt x="64" y="194"/>
                  </a:lnTo>
                  <a:lnTo>
                    <a:pt x="64" y="192"/>
                  </a:lnTo>
                  <a:lnTo>
                    <a:pt x="59" y="187"/>
                  </a:lnTo>
                  <a:lnTo>
                    <a:pt x="59" y="183"/>
                  </a:lnTo>
                  <a:lnTo>
                    <a:pt x="59" y="180"/>
                  </a:lnTo>
                  <a:lnTo>
                    <a:pt x="62" y="171"/>
                  </a:lnTo>
                  <a:lnTo>
                    <a:pt x="62" y="168"/>
                  </a:lnTo>
                  <a:lnTo>
                    <a:pt x="59" y="164"/>
                  </a:lnTo>
                  <a:lnTo>
                    <a:pt x="57" y="161"/>
                  </a:lnTo>
                  <a:lnTo>
                    <a:pt x="47" y="159"/>
                  </a:lnTo>
                  <a:lnTo>
                    <a:pt x="43" y="157"/>
                  </a:lnTo>
                  <a:lnTo>
                    <a:pt x="36" y="149"/>
                  </a:lnTo>
                  <a:lnTo>
                    <a:pt x="31" y="149"/>
                  </a:lnTo>
                  <a:lnTo>
                    <a:pt x="24" y="147"/>
                  </a:lnTo>
                  <a:lnTo>
                    <a:pt x="14" y="142"/>
                  </a:lnTo>
                  <a:lnTo>
                    <a:pt x="7" y="135"/>
                  </a:lnTo>
                  <a:lnTo>
                    <a:pt x="2" y="116"/>
                  </a:lnTo>
                  <a:lnTo>
                    <a:pt x="2" y="109"/>
                  </a:lnTo>
                  <a:lnTo>
                    <a:pt x="0" y="102"/>
                  </a:lnTo>
                  <a:lnTo>
                    <a:pt x="2" y="95"/>
                  </a:lnTo>
                  <a:lnTo>
                    <a:pt x="5" y="88"/>
                  </a:lnTo>
                  <a:lnTo>
                    <a:pt x="10" y="86"/>
                  </a:lnTo>
                  <a:lnTo>
                    <a:pt x="19" y="83"/>
                  </a:lnTo>
                  <a:lnTo>
                    <a:pt x="19" y="83"/>
                  </a:lnTo>
                  <a:lnTo>
                    <a:pt x="19" y="81"/>
                  </a:lnTo>
                  <a:lnTo>
                    <a:pt x="19" y="79"/>
                  </a:lnTo>
                  <a:lnTo>
                    <a:pt x="21" y="76"/>
                  </a:lnTo>
                  <a:lnTo>
                    <a:pt x="21" y="76"/>
                  </a:lnTo>
                  <a:lnTo>
                    <a:pt x="26" y="79"/>
                  </a:lnTo>
                  <a:lnTo>
                    <a:pt x="26" y="79"/>
                  </a:lnTo>
                  <a:lnTo>
                    <a:pt x="28" y="79"/>
                  </a:lnTo>
                  <a:lnTo>
                    <a:pt x="36" y="79"/>
                  </a:lnTo>
                  <a:lnTo>
                    <a:pt x="43" y="76"/>
                  </a:lnTo>
                  <a:lnTo>
                    <a:pt x="47" y="71"/>
                  </a:lnTo>
                  <a:lnTo>
                    <a:pt x="54" y="64"/>
                  </a:lnTo>
                  <a:lnTo>
                    <a:pt x="57" y="57"/>
                  </a:lnTo>
                  <a:lnTo>
                    <a:pt x="59" y="52"/>
                  </a:lnTo>
                  <a:lnTo>
                    <a:pt x="59" y="48"/>
                  </a:lnTo>
                  <a:lnTo>
                    <a:pt x="64" y="43"/>
                  </a:lnTo>
                  <a:lnTo>
                    <a:pt x="66" y="41"/>
                  </a:lnTo>
                  <a:lnTo>
                    <a:pt x="80" y="55"/>
                  </a:lnTo>
                  <a:lnTo>
                    <a:pt x="88" y="57"/>
                  </a:lnTo>
                  <a:lnTo>
                    <a:pt x="97" y="60"/>
                  </a:lnTo>
                  <a:lnTo>
                    <a:pt x="107" y="57"/>
                  </a:lnTo>
                  <a:lnTo>
                    <a:pt x="116" y="55"/>
                  </a:lnTo>
                  <a:lnTo>
                    <a:pt x="135" y="45"/>
                  </a:lnTo>
                  <a:lnTo>
                    <a:pt x="142" y="41"/>
                  </a:lnTo>
                  <a:lnTo>
                    <a:pt x="144" y="38"/>
                  </a:lnTo>
                  <a:lnTo>
                    <a:pt x="168" y="38"/>
                  </a:lnTo>
                  <a:lnTo>
                    <a:pt x="177" y="34"/>
                  </a:lnTo>
                  <a:lnTo>
                    <a:pt x="194" y="19"/>
                  </a:lnTo>
                  <a:lnTo>
                    <a:pt x="201" y="15"/>
                  </a:lnTo>
                  <a:lnTo>
                    <a:pt x="208" y="15"/>
                  </a:lnTo>
                  <a:lnTo>
                    <a:pt x="211" y="10"/>
                  </a:lnTo>
                  <a:lnTo>
                    <a:pt x="213" y="5"/>
                  </a:lnTo>
                  <a:lnTo>
                    <a:pt x="218" y="0"/>
                  </a:lnTo>
                  <a:lnTo>
                    <a:pt x="248" y="5"/>
                  </a:lnTo>
                  <a:lnTo>
                    <a:pt x="253" y="8"/>
                  </a:lnTo>
                  <a:lnTo>
                    <a:pt x="258" y="12"/>
                  </a:lnTo>
                  <a:lnTo>
                    <a:pt x="265" y="19"/>
                  </a:lnTo>
                  <a:lnTo>
                    <a:pt x="265" y="22"/>
                  </a:lnTo>
                  <a:lnTo>
                    <a:pt x="267" y="22"/>
                  </a:lnTo>
                  <a:lnTo>
                    <a:pt x="272" y="22"/>
                  </a:lnTo>
                  <a:lnTo>
                    <a:pt x="272" y="19"/>
                  </a:lnTo>
                  <a:lnTo>
                    <a:pt x="277" y="19"/>
                  </a:lnTo>
                  <a:lnTo>
                    <a:pt x="291" y="24"/>
                  </a:lnTo>
                  <a:lnTo>
                    <a:pt x="298" y="22"/>
                  </a:lnTo>
                  <a:lnTo>
                    <a:pt x="305" y="24"/>
                  </a:lnTo>
                  <a:lnTo>
                    <a:pt x="305" y="24"/>
                  </a:lnTo>
                  <a:lnTo>
                    <a:pt x="310" y="22"/>
                  </a:lnTo>
                  <a:lnTo>
                    <a:pt x="310" y="19"/>
                  </a:lnTo>
                  <a:lnTo>
                    <a:pt x="310" y="17"/>
                  </a:lnTo>
                  <a:lnTo>
                    <a:pt x="310" y="12"/>
                  </a:lnTo>
                  <a:lnTo>
                    <a:pt x="310" y="12"/>
                  </a:lnTo>
                  <a:lnTo>
                    <a:pt x="312" y="19"/>
                  </a:lnTo>
                  <a:lnTo>
                    <a:pt x="310" y="22"/>
                  </a:lnTo>
                  <a:lnTo>
                    <a:pt x="310" y="22"/>
                  </a:lnTo>
                  <a:lnTo>
                    <a:pt x="310" y="26"/>
                  </a:lnTo>
                  <a:lnTo>
                    <a:pt x="317" y="50"/>
                  </a:lnTo>
                  <a:lnTo>
                    <a:pt x="319" y="62"/>
                  </a:lnTo>
                  <a:lnTo>
                    <a:pt x="319" y="69"/>
                  </a:lnTo>
                  <a:lnTo>
                    <a:pt x="322" y="76"/>
                  </a:lnTo>
                  <a:lnTo>
                    <a:pt x="324" y="79"/>
                  </a:lnTo>
                  <a:lnTo>
                    <a:pt x="324" y="86"/>
                  </a:lnTo>
                  <a:lnTo>
                    <a:pt x="327" y="88"/>
                  </a:lnTo>
                  <a:lnTo>
                    <a:pt x="327" y="90"/>
                  </a:lnTo>
                  <a:lnTo>
                    <a:pt x="329" y="90"/>
                  </a:lnTo>
                  <a:lnTo>
                    <a:pt x="331" y="93"/>
                  </a:lnTo>
                  <a:lnTo>
                    <a:pt x="336" y="95"/>
                  </a:lnTo>
                  <a:lnTo>
                    <a:pt x="338" y="95"/>
                  </a:lnTo>
                  <a:lnTo>
                    <a:pt x="338" y="100"/>
                  </a:lnTo>
                  <a:lnTo>
                    <a:pt x="338" y="105"/>
                  </a:lnTo>
                  <a:lnTo>
                    <a:pt x="338" y="119"/>
                  </a:lnTo>
                  <a:lnTo>
                    <a:pt x="341" y="123"/>
                  </a:lnTo>
                  <a:lnTo>
                    <a:pt x="341" y="128"/>
                  </a:lnTo>
                  <a:lnTo>
                    <a:pt x="343" y="131"/>
                  </a:lnTo>
                  <a:lnTo>
                    <a:pt x="343" y="133"/>
                  </a:lnTo>
                  <a:lnTo>
                    <a:pt x="343" y="133"/>
                  </a:lnTo>
                  <a:lnTo>
                    <a:pt x="341" y="140"/>
                  </a:lnTo>
                  <a:lnTo>
                    <a:pt x="334" y="154"/>
                  </a:lnTo>
                  <a:lnTo>
                    <a:pt x="305" y="166"/>
                  </a:lnTo>
                  <a:lnTo>
                    <a:pt x="298" y="173"/>
                  </a:lnTo>
                  <a:lnTo>
                    <a:pt x="296" y="176"/>
                  </a:lnTo>
                  <a:lnTo>
                    <a:pt x="293" y="176"/>
                  </a:lnTo>
                  <a:lnTo>
                    <a:pt x="291" y="176"/>
                  </a:lnTo>
                  <a:lnTo>
                    <a:pt x="274" y="178"/>
                  </a:lnTo>
                  <a:lnTo>
                    <a:pt x="270" y="176"/>
                  </a:lnTo>
                  <a:lnTo>
                    <a:pt x="267" y="173"/>
                  </a:lnTo>
                  <a:lnTo>
                    <a:pt x="265" y="173"/>
                  </a:lnTo>
                  <a:lnTo>
                    <a:pt x="265" y="173"/>
                  </a:lnTo>
                  <a:lnTo>
                    <a:pt x="234" y="168"/>
                  </a:lnTo>
                  <a:lnTo>
                    <a:pt x="232" y="171"/>
                  </a:lnTo>
                  <a:lnTo>
                    <a:pt x="230" y="171"/>
                  </a:lnTo>
                  <a:lnTo>
                    <a:pt x="227" y="173"/>
                  </a:lnTo>
                  <a:lnTo>
                    <a:pt x="225" y="176"/>
                  </a:lnTo>
                  <a:lnTo>
                    <a:pt x="220" y="176"/>
                  </a:lnTo>
                  <a:lnTo>
                    <a:pt x="215" y="176"/>
                  </a:lnTo>
                  <a:lnTo>
                    <a:pt x="213" y="178"/>
                  </a:lnTo>
                  <a:lnTo>
                    <a:pt x="211" y="178"/>
                  </a:lnTo>
                  <a:lnTo>
                    <a:pt x="206" y="185"/>
                  </a:lnTo>
                  <a:lnTo>
                    <a:pt x="204" y="190"/>
                  </a:lnTo>
                  <a:lnTo>
                    <a:pt x="201" y="192"/>
                  </a:lnTo>
                  <a:lnTo>
                    <a:pt x="196" y="194"/>
                  </a:lnTo>
                  <a:lnTo>
                    <a:pt x="194" y="197"/>
                  </a:lnTo>
                  <a:lnTo>
                    <a:pt x="192" y="202"/>
                  </a:lnTo>
                  <a:lnTo>
                    <a:pt x="189" y="202"/>
                  </a:lnTo>
                  <a:lnTo>
                    <a:pt x="147" y="220"/>
                  </a:lnTo>
                  <a:lnTo>
                    <a:pt x="147" y="223"/>
                  </a:lnTo>
                  <a:lnTo>
                    <a:pt x="144" y="223"/>
                  </a:lnTo>
                  <a:lnTo>
                    <a:pt x="140" y="223"/>
                  </a:lnTo>
                  <a:lnTo>
                    <a:pt x="125" y="223"/>
                  </a:lnTo>
                  <a:lnTo>
                    <a:pt x="121" y="223"/>
                  </a:lnTo>
                  <a:lnTo>
                    <a:pt x="118" y="220"/>
                  </a:lnTo>
                  <a:lnTo>
                    <a:pt x="118" y="220"/>
                  </a:lnTo>
                  <a:lnTo>
                    <a:pt x="118" y="220"/>
                  </a:lnTo>
                  <a:lnTo>
                    <a:pt x="118" y="218"/>
                  </a:lnTo>
                  <a:lnTo>
                    <a:pt x="118" y="218"/>
                  </a:lnTo>
                  <a:lnTo>
                    <a:pt x="118" y="216"/>
                  </a:lnTo>
                  <a:lnTo>
                    <a:pt x="118" y="213"/>
                  </a:lnTo>
                  <a:lnTo>
                    <a:pt x="116" y="213"/>
                  </a:lnTo>
                  <a:lnTo>
                    <a:pt x="116" y="213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9" name="Freeform 47">
              <a:extLst>
                <a:ext uri="{FF2B5EF4-FFF2-40B4-BE49-F238E27FC236}">
                  <a16:creationId xmlns:a16="http://schemas.microsoft.com/office/drawing/2014/main" id="{7E3FB46A-C732-4739-AB5D-91DD3AB0B2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2383" y="1347708"/>
              <a:ext cx="1007358" cy="975629"/>
            </a:xfrm>
            <a:custGeom>
              <a:avLst/>
              <a:gdLst>
                <a:gd name="T0" fmla="*/ 54 w 889"/>
                <a:gd name="T1" fmla="*/ 308 h 861"/>
                <a:gd name="T2" fmla="*/ 99 w 889"/>
                <a:gd name="T3" fmla="*/ 367 h 861"/>
                <a:gd name="T4" fmla="*/ 125 w 889"/>
                <a:gd name="T5" fmla="*/ 339 h 861"/>
                <a:gd name="T6" fmla="*/ 132 w 889"/>
                <a:gd name="T7" fmla="*/ 279 h 861"/>
                <a:gd name="T8" fmla="*/ 172 w 889"/>
                <a:gd name="T9" fmla="*/ 201 h 861"/>
                <a:gd name="T10" fmla="*/ 175 w 889"/>
                <a:gd name="T11" fmla="*/ 88 h 861"/>
                <a:gd name="T12" fmla="*/ 227 w 889"/>
                <a:gd name="T13" fmla="*/ 126 h 861"/>
                <a:gd name="T14" fmla="*/ 307 w 889"/>
                <a:gd name="T15" fmla="*/ 149 h 861"/>
                <a:gd name="T16" fmla="*/ 383 w 889"/>
                <a:gd name="T17" fmla="*/ 130 h 861"/>
                <a:gd name="T18" fmla="*/ 421 w 889"/>
                <a:gd name="T19" fmla="*/ 133 h 861"/>
                <a:gd name="T20" fmla="*/ 397 w 889"/>
                <a:gd name="T21" fmla="*/ 74 h 861"/>
                <a:gd name="T22" fmla="*/ 407 w 889"/>
                <a:gd name="T23" fmla="*/ 12 h 861"/>
                <a:gd name="T24" fmla="*/ 482 w 889"/>
                <a:gd name="T25" fmla="*/ 29 h 861"/>
                <a:gd name="T26" fmla="*/ 567 w 889"/>
                <a:gd name="T27" fmla="*/ 57 h 861"/>
                <a:gd name="T28" fmla="*/ 560 w 889"/>
                <a:gd name="T29" fmla="*/ 97 h 861"/>
                <a:gd name="T30" fmla="*/ 563 w 889"/>
                <a:gd name="T31" fmla="*/ 133 h 861"/>
                <a:gd name="T32" fmla="*/ 565 w 889"/>
                <a:gd name="T33" fmla="*/ 208 h 861"/>
                <a:gd name="T34" fmla="*/ 546 w 889"/>
                <a:gd name="T35" fmla="*/ 263 h 861"/>
                <a:gd name="T36" fmla="*/ 563 w 889"/>
                <a:gd name="T37" fmla="*/ 282 h 861"/>
                <a:gd name="T38" fmla="*/ 574 w 889"/>
                <a:gd name="T39" fmla="*/ 324 h 861"/>
                <a:gd name="T40" fmla="*/ 596 w 889"/>
                <a:gd name="T41" fmla="*/ 339 h 861"/>
                <a:gd name="T42" fmla="*/ 617 w 889"/>
                <a:gd name="T43" fmla="*/ 320 h 861"/>
                <a:gd name="T44" fmla="*/ 641 w 889"/>
                <a:gd name="T45" fmla="*/ 312 h 861"/>
                <a:gd name="T46" fmla="*/ 619 w 889"/>
                <a:gd name="T47" fmla="*/ 421 h 861"/>
                <a:gd name="T48" fmla="*/ 650 w 889"/>
                <a:gd name="T49" fmla="*/ 509 h 861"/>
                <a:gd name="T50" fmla="*/ 669 w 889"/>
                <a:gd name="T51" fmla="*/ 542 h 861"/>
                <a:gd name="T52" fmla="*/ 698 w 889"/>
                <a:gd name="T53" fmla="*/ 549 h 861"/>
                <a:gd name="T54" fmla="*/ 750 w 889"/>
                <a:gd name="T55" fmla="*/ 589 h 861"/>
                <a:gd name="T56" fmla="*/ 769 w 889"/>
                <a:gd name="T57" fmla="*/ 596 h 861"/>
                <a:gd name="T58" fmla="*/ 785 w 889"/>
                <a:gd name="T59" fmla="*/ 608 h 861"/>
                <a:gd name="T60" fmla="*/ 811 w 889"/>
                <a:gd name="T61" fmla="*/ 613 h 861"/>
                <a:gd name="T62" fmla="*/ 851 w 889"/>
                <a:gd name="T63" fmla="*/ 663 h 861"/>
                <a:gd name="T64" fmla="*/ 806 w 889"/>
                <a:gd name="T65" fmla="*/ 674 h 861"/>
                <a:gd name="T66" fmla="*/ 740 w 889"/>
                <a:gd name="T67" fmla="*/ 696 h 861"/>
                <a:gd name="T68" fmla="*/ 693 w 889"/>
                <a:gd name="T69" fmla="*/ 682 h 861"/>
                <a:gd name="T70" fmla="*/ 662 w 889"/>
                <a:gd name="T71" fmla="*/ 686 h 861"/>
                <a:gd name="T72" fmla="*/ 560 w 889"/>
                <a:gd name="T73" fmla="*/ 689 h 861"/>
                <a:gd name="T74" fmla="*/ 433 w 889"/>
                <a:gd name="T75" fmla="*/ 656 h 861"/>
                <a:gd name="T76" fmla="*/ 407 w 889"/>
                <a:gd name="T77" fmla="*/ 674 h 861"/>
                <a:gd name="T78" fmla="*/ 354 w 889"/>
                <a:gd name="T79" fmla="*/ 672 h 861"/>
                <a:gd name="T80" fmla="*/ 324 w 889"/>
                <a:gd name="T81" fmla="*/ 656 h 861"/>
                <a:gd name="T82" fmla="*/ 286 w 889"/>
                <a:gd name="T83" fmla="*/ 682 h 861"/>
                <a:gd name="T84" fmla="*/ 265 w 889"/>
                <a:gd name="T85" fmla="*/ 771 h 861"/>
                <a:gd name="T86" fmla="*/ 267 w 889"/>
                <a:gd name="T87" fmla="*/ 824 h 861"/>
                <a:gd name="T88" fmla="*/ 260 w 889"/>
                <a:gd name="T89" fmla="*/ 852 h 861"/>
                <a:gd name="T90" fmla="*/ 241 w 889"/>
                <a:gd name="T91" fmla="*/ 845 h 861"/>
                <a:gd name="T92" fmla="*/ 201 w 889"/>
                <a:gd name="T93" fmla="*/ 807 h 861"/>
                <a:gd name="T94" fmla="*/ 186 w 889"/>
                <a:gd name="T95" fmla="*/ 781 h 861"/>
                <a:gd name="T96" fmla="*/ 149 w 889"/>
                <a:gd name="T97" fmla="*/ 741 h 861"/>
                <a:gd name="T98" fmla="*/ 127 w 889"/>
                <a:gd name="T99" fmla="*/ 715 h 861"/>
                <a:gd name="T100" fmla="*/ 33 w 889"/>
                <a:gd name="T101" fmla="*/ 689 h 861"/>
                <a:gd name="T102" fmla="*/ 16 w 889"/>
                <a:gd name="T103" fmla="*/ 651 h 861"/>
                <a:gd name="T104" fmla="*/ 2 w 889"/>
                <a:gd name="T105" fmla="*/ 622 h 861"/>
                <a:gd name="T106" fmla="*/ 37 w 889"/>
                <a:gd name="T107" fmla="*/ 594 h 861"/>
                <a:gd name="T108" fmla="*/ 63 w 889"/>
                <a:gd name="T109" fmla="*/ 603 h 861"/>
                <a:gd name="T110" fmla="*/ 68 w 889"/>
                <a:gd name="T111" fmla="*/ 582 h 861"/>
                <a:gd name="T112" fmla="*/ 56 w 889"/>
                <a:gd name="T113" fmla="*/ 516 h 861"/>
                <a:gd name="T114" fmla="*/ 37 w 889"/>
                <a:gd name="T115" fmla="*/ 471 h 861"/>
                <a:gd name="T116" fmla="*/ 30 w 889"/>
                <a:gd name="T117" fmla="*/ 454 h 861"/>
                <a:gd name="T118" fmla="*/ 0 w 889"/>
                <a:gd name="T119" fmla="*/ 412 h 861"/>
                <a:gd name="T120" fmla="*/ 2 w 889"/>
                <a:gd name="T121" fmla="*/ 362 h 8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89" h="861">
                  <a:moveTo>
                    <a:pt x="37" y="298"/>
                  </a:moveTo>
                  <a:lnTo>
                    <a:pt x="37" y="298"/>
                  </a:lnTo>
                  <a:lnTo>
                    <a:pt x="37" y="296"/>
                  </a:lnTo>
                  <a:lnTo>
                    <a:pt x="33" y="270"/>
                  </a:lnTo>
                  <a:lnTo>
                    <a:pt x="33" y="270"/>
                  </a:lnTo>
                  <a:lnTo>
                    <a:pt x="37" y="275"/>
                  </a:lnTo>
                  <a:lnTo>
                    <a:pt x="40" y="277"/>
                  </a:lnTo>
                  <a:lnTo>
                    <a:pt x="45" y="277"/>
                  </a:lnTo>
                  <a:lnTo>
                    <a:pt x="52" y="275"/>
                  </a:lnTo>
                  <a:lnTo>
                    <a:pt x="56" y="277"/>
                  </a:lnTo>
                  <a:lnTo>
                    <a:pt x="66" y="284"/>
                  </a:lnTo>
                  <a:lnTo>
                    <a:pt x="63" y="296"/>
                  </a:lnTo>
                  <a:lnTo>
                    <a:pt x="54" y="308"/>
                  </a:lnTo>
                  <a:lnTo>
                    <a:pt x="52" y="320"/>
                  </a:lnTo>
                  <a:lnTo>
                    <a:pt x="49" y="322"/>
                  </a:lnTo>
                  <a:lnTo>
                    <a:pt x="49" y="322"/>
                  </a:lnTo>
                  <a:lnTo>
                    <a:pt x="54" y="322"/>
                  </a:lnTo>
                  <a:lnTo>
                    <a:pt x="59" y="324"/>
                  </a:lnTo>
                  <a:lnTo>
                    <a:pt x="78" y="331"/>
                  </a:lnTo>
                  <a:lnTo>
                    <a:pt x="80" y="331"/>
                  </a:lnTo>
                  <a:lnTo>
                    <a:pt x="82" y="334"/>
                  </a:lnTo>
                  <a:lnTo>
                    <a:pt x="85" y="341"/>
                  </a:lnTo>
                  <a:lnTo>
                    <a:pt x="92" y="350"/>
                  </a:lnTo>
                  <a:lnTo>
                    <a:pt x="94" y="355"/>
                  </a:lnTo>
                  <a:lnTo>
                    <a:pt x="97" y="360"/>
                  </a:lnTo>
                  <a:lnTo>
                    <a:pt x="99" y="367"/>
                  </a:lnTo>
                  <a:lnTo>
                    <a:pt x="99" y="374"/>
                  </a:lnTo>
                  <a:lnTo>
                    <a:pt x="97" y="379"/>
                  </a:lnTo>
                  <a:lnTo>
                    <a:pt x="97" y="386"/>
                  </a:lnTo>
                  <a:lnTo>
                    <a:pt x="108" y="379"/>
                  </a:lnTo>
                  <a:lnTo>
                    <a:pt x="118" y="383"/>
                  </a:lnTo>
                  <a:lnTo>
                    <a:pt x="127" y="383"/>
                  </a:lnTo>
                  <a:lnTo>
                    <a:pt x="134" y="372"/>
                  </a:lnTo>
                  <a:lnTo>
                    <a:pt x="142" y="355"/>
                  </a:lnTo>
                  <a:lnTo>
                    <a:pt x="142" y="348"/>
                  </a:lnTo>
                  <a:lnTo>
                    <a:pt x="137" y="341"/>
                  </a:lnTo>
                  <a:lnTo>
                    <a:pt x="134" y="341"/>
                  </a:lnTo>
                  <a:lnTo>
                    <a:pt x="127" y="341"/>
                  </a:lnTo>
                  <a:lnTo>
                    <a:pt x="125" y="339"/>
                  </a:lnTo>
                  <a:lnTo>
                    <a:pt x="120" y="334"/>
                  </a:lnTo>
                  <a:lnTo>
                    <a:pt x="118" y="327"/>
                  </a:lnTo>
                  <a:lnTo>
                    <a:pt x="113" y="324"/>
                  </a:lnTo>
                  <a:lnTo>
                    <a:pt x="113" y="324"/>
                  </a:lnTo>
                  <a:lnTo>
                    <a:pt x="113" y="322"/>
                  </a:lnTo>
                  <a:lnTo>
                    <a:pt x="113" y="322"/>
                  </a:lnTo>
                  <a:lnTo>
                    <a:pt x="113" y="320"/>
                  </a:lnTo>
                  <a:lnTo>
                    <a:pt x="123" y="310"/>
                  </a:lnTo>
                  <a:lnTo>
                    <a:pt x="116" y="296"/>
                  </a:lnTo>
                  <a:lnTo>
                    <a:pt x="116" y="291"/>
                  </a:lnTo>
                  <a:lnTo>
                    <a:pt x="123" y="284"/>
                  </a:lnTo>
                  <a:lnTo>
                    <a:pt x="130" y="282"/>
                  </a:lnTo>
                  <a:lnTo>
                    <a:pt x="132" y="279"/>
                  </a:lnTo>
                  <a:lnTo>
                    <a:pt x="134" y="275"/>
                  </a:lnTo>
                  <a:lnTo>
                    <a:pt x="134" y="270"/>
                  </a:lnTo>
                  <a:lnTo>
                    <a:pt x="132" y="260"/>
                  </a:lnTo>
                  <a:lnTo>
                    <a:pt x="132" y="256"/>
                  </a:lnTo>
                  <a:lnTo>
                    <a:pt x="137" y="246"/>
                  </a:lnTo>
                  <a:lnTo>
                    <a:pt x="156" y="230"/>
                  </a:lnTo>
                  <a:lnTo>
                    <a:pt x="158" y="225"/>
                  </a:lnTo>
                  <a:lnTo>
                    <a:pt x="160" y="220"/>
                  </a:lnTo>
                  <a:lnTo>
                    <a:pt x="160" y="215"/>
                  </a:lnTo>
                  <a:lnTo>
                    <a:pt x="163" y="213"/>
                  </a:lnTo>
                  <a:lnTo>
                    <a:pt x="168" y="211"/>
                  </a:lnTo>
                  <a:lnTo>
                    <a:pt x="170" y="206"/>
                  </a:lnTo>
                  <a:lnTo>
                    <a:pt x="172" y="201"/>
                  </a:lnTo>
                  <a:lnTo>
                    <a:pt x="175" y="187"/>
                  </a:lnTo>
                  <a:lnTo>
                    <a:pt x="182" y="168"/>
                  </a:lnTo>
                  <a:lnTo>
                    <a:pt x="182" y="159"/>
                  </a:lnTo>
                  <a:lnTo>
                    <a:pt x="179" y="152"/>
                  </a:lnTo>
                  <a:lnTo>
                    <a:pt x="175" y="137"/>
                  </a:lnTo>
                  <a:lnTo>
                    <a:pt x="175" y="133"/>
                  </a:lnTo>
                  <a:lnTo>
                    <a:pt x="175" y="126"/>
                  </a:lnTo>
                  <a:lnTo>
                    <a:pt x="172" y="123"/>
                  </a:lnTo>
                  <a:lnTo>
                    <a:pt x="170" y="121"/>
                  </a:lnTo>
                  <a:lnTo>
                    <a:pt x="165" y="114"/>
                  </a:lnTo>
                  <a:lnTo>
                    <a:pt x="168" y="104"/>
                  </a:lnTo>
                  <a:lnTo>
                    <a:pt x="170" y="92"/>
                  </a:lnTo>
                  <a:lnTo>
                    <a:pt x="175" y="88"/>
                  </a:lnTo>
                  <a:lnTo>
                    <a:pt x="189" y="83"/>
                  </a:lnTo>
                  <a:lnTo>
                    <a:pt x="196" y="85"/>
                  </a:lnTo>
                  <a:lnTo>
                    <a:pt x="196" y="90"/>
                  </a:lnTo>
                  <a:lnTo>
                    <a:pt x="205" y="97"/>
                  </a:lnTo>
                  <a:lnTo>
                    <a:pt x="205" y="97"/>
                  </a:lnTo>
                  <a:lnTo>
                    <a:pt x="210" y="95"/>
                  </a:lnTo>
                  <a:lnTo>
                    <a:pt x="210" y="92"/>
                  </a:lnTo>
                  <a:lnTo>
                    <a:pt x="210" y="90"/>
                  </a:lnTo>
                  <a:lnTo>
                    <a:pt x="213" y="88"/>
                  </a:lnTo>
                  <a:lnTo>
                    <a:pt x="217" y="83"/>
                  </a:lnTo>
                  <a:lnTo>
                    <a:pt x="220" y="81"/>
                  </a:lnTo>
                  <a:lnTo>
                    <a:pt x="220" y="85"/>
                  </a:lnTo>
                  <a:lnTo>
                    <a:pt x="227" y="126"/>
                  </a:lnTo>
                  <a:lnTo>
                    <a:pt x="227" y="130"/>
                  </a:lnTo>
                  <a:lnTo>
                    <a:pt x="229" y="133"/>
                  </a:lnTo>
                  <a:lnTo>
                    <a:pt x="231" y="135"/>
                  </a:lnTo>
                  <a:lnTo>
                    <a:pt x="239" y="137"/>
                  </a:lnTo>
                  <a:lnTo>
                    <a:pt x="241" y="140"/>
                  </a:lnTo>
                  <a:lnTo>
                    <a:pt x="248" y="154"/>
                  </a:lnTo>
                  <a:lnTo>
                    <a:pt x="253" y="159"/>
                  </a:lnTo>
                  <a:lnTo>
                    <a:pt x="260" y="163"/>
                  </a:lnTo>
                  <a:lnTo>
                    <a:pt x="267" y="166"/>
                  </a:lnTo>
                  <a:lnTo>
                    <a:pt x="300" y="161"/>
                  </a:lnTo>
                  <a:lnTo>
                    <a:pt x="305" y="159"/>
                  </a:lnTo>
                  <a:lnTo>
                    <a:pt x="310" y="152"/>
                  </a:lnTo>
                  <a:lnTo>
                    <a:pt x="307" y="149"/>
                  </a:lnTo>
                  <a:lnTo>
                    <a:pt x="307" y="145"/>
                  </a:lnTo>
                  <a:lnTo>
                    <a:pt x="307" y="137"/>
                  </a:lnTo>
                  <a:lnTo>
                    <a:pt x="310" y="135"/>
                  </a:lnTo>
                  <a:lnTo>
                    <a:pt x="312" y="135"/>
                  </a:lnTo>
                  <a:lnTo>
                    <a:pt x="321" y="137"/>
                  </a:lnTo>
                  <a:lnTo>
                    <a:pt x="324" y="137"/>
                  </a:lnTo>
                  <a:lnTo>
                    <a:pt x="331" y="135"/>
                  </a:lnTo>
                  <a:lnTo>
                    <a:pt x="347" y="123"/>
                  </a:lnTo>
                  <a:lnTo>
                    <a:pt x="362" y="118"/>
                  </a:lnTo>
                  <a:lnTo>
                    <a:pt x="366" y="118"/>
                  </a:lnTo>
                  <a:lnTo>
                    <a:pt x="373" y="118"/>
                  </a:lnTo>
                  <a:lnTo>
                    <a:pt x="380" y="123"/>
                  </a:lnTo>
                  <a:lnTo>
                    <a:pt x="383" y="130"/>
                  </a:lnTo>
                  <a:lnTo>
                    <a:pt x="385" y="137"/>
                  </a:lnTo>
                  <a:lnTo>
                    <a:pt x="388" y="147"/>
                  </a:lnTo>
                  <a:lnTo>
                    <a:pt x="392" y="154"/>
                  </a:lnTo>
                  <a:lnTo>
                    <a:pt x="404" y="161"/>
                  </a:lnTo>
                  <a:lnTo>
                    <a:pt x="409" y="168"/>
                  </a:lnTo>
                  <a:lnTo>
                    <a:pt x="411" y="178"/>
                  </a:lnTo>
                  <a:lnTo>
                    <a:pt x="421" y="178"/>
                  </a:lnTo>
                  <a:lnTo>
                    <a:pt x="433" y="171"/>
                  </a:lnTo>
                  <a:lnTo>
                    <a:pt x="440" y="166"/>
                  </a:lnTo>
                  <a:lnTo>
                    <a:pt x="442" y="156"/>
                  </a:lnTo>
                  <a:lnTo>
                    <a:pt x="437" y="149"/>
                  </a:lnTo>
                  <a:lnTo>
                    <a:pt x="423" y="137"/>
                  </a:lnTo>
                  <a:lnTo>
                    <a:pt x="421" y="133"/>
                  </a:lnTo>
                  <a:lnTo>
                    <a:pt x="418" y="130"/>
                  </a:lnTo>
                  <a:lnTo>
                    <a:pt x="418" y="126"/>
                  </a:lnTo>
                  <a:lnTo>
                    <a:pt x="418" y="121"/>
                  </a:lnTo>
                  <a:lnTo>
                    <a:pt x="421" y="116"/>
                  </a:lnTo>
                  <a:lnTo>
                    <a:pt x="425" y="109"/>
                  </a:lnTo>
                  <a:lnTo>
                    <a:pt x="428" y="107"/>
                  </a:lnTo>
                  <a:lnTo>
                    <a:pt x="430" y="97"/>
                  </a:lnTo>
                  <a:lnTo>
                    <a:pt x="425" y="92"/>
                  </a:lnTo>
                  <a:lnTo>
                    <a:pt x="421" y="92"/>
                  </a:lnTo>
                  <a:lnTo>
                    <a:pt x="409" y="90"/>
                  </a:lnTo>
                  <a:lnTo>
                    <a:pt x="399" y="88"/>
                  </a:lnTo>
                  <a:lnTo>
                    <a:pt x="395" y="83"/>
                  </a:lnTo>
                  <a:lnTo>
                    <a:pt x="397" y="74"/>
                  </a:lnTo>
                  <a:lnTo>
                    <a:pt x="395" y="71"/>
                  </a:lnTo>
                  <a:lnTo>
                    <a:pt x="392" y="71"/>
                  </a:lnTo>
                  <a:lnTo>
                    <a:pt x="392" y="66"/>
                  </a:lnTo>
                  <a:lnTo>
                    <a:pt x="392" y="64"/>
                  </a:lnTo>
                  <a:lnTo>
                    <a:pt x="392" y="59"/>
                  </a:lnTo>
                  <a:lnTo>
                    <a:pt x="390" y="50"/>
                  </a:lnTo>
                  <a:lnTo>
                    <a:pt x="390" y="45"/>
                  </a:lnTo>
                  <a:lnTo>
                    <a:pt x="392" y="43"/>
                  </a:lnTo>
                  <a:lnTo>
                    <a:pt x="399" y="36"/>
                  </a:lnTo>
                  <a:lnTo>
                    <a:pt x="399" y="31"/>
                  </a:lnTo>
                  <a:lnTo>
                    <a:pt x="402" y="17"/>
                  </a:lnTo>
                  <a:lnTo>
                    <a:pt x="404" y="14"/>
                  </a:lnTo>
                  <a:lnTo>
                    <a:pt x="407" y="12"/>
                  </a:lnTo>
                  <a:lnTo>
                    <a:pt x="433" y="0"/>
                  </a:lnTo>
                  <a:lnTo>
                    <a:pt x="440" y="0"/>
                  </a:lnTo>
                  <a:lnTo>
                    <a:pt x="444" y="3"/>
                  </a:lnTo>
                  <a:lnTo>
                    <a:pt x="447" y="7"/>
                  </a:lnTo>
                  <a:lnTo>
                    <a:pt x="444" y="17"/>
                  </a:lnTo>
                  <a:lnTo>
                    <a:pt x="447" y="21"/>
                  </a:lnTo>
                  <a:lnTo>
                    <a:pt x="459" y="24"/>
                  </a:lnTo>
                  <a:lnTo>
                    <a:pt x="461" y="26"/>
                  </a:lnTo>
                  <a:lnTo>
                    <a:pt x="463" y="26"/>
                  </a:lnTo>
                  <a:lnTo>
                    <a:pt x="466" y="29"/>
                  </a:lnTo>
                  <a:lnTo>
                    <a:pt x="470" y="31"/>
                  </a:lnTo>
                  <a:lnTo>
                    <a:pt x="473" y="31"/>
                  </a:lnTo>
                  <a:lnTo>
                    <a:pt x="482" y="29"/>
                  </a:lnTo>
                  <a:lnTo>
                    <a:pt x="504" y="31"/>
                  </a:lnTo>
                  <a:lnTo>
                    <a:pt x="511" y="29"/>
                  </a:lnTo>
                  <a:lnTo>
                    <a:pt x="511" y="24"/>
                  </a:lnTo>
                  <a:lnTo>
                    <a:pt x="513" y="26"/>
                  </a:lnTo>
                  <a:lnTo>
                    <a:pt x="518" y="36"/>
                  </a:lnTo>
                  <a:lnTo>
                    <a:pt x="520" y="38"/>
                  </a:lnTo>
                  <a:lnTo>
                    <a:pt x="522" y="43"/>
                  </a:lnTo>
                  <a:lnTo>
                    <a:pt x="525" y="45"/>
                  </a:lnTo>
                  <a:lnTo>
                    <a:pt x="527" y="45"/>
                  </a:lnTo>
                  <a:lnTo>
                    <a:pt x="541" y="45"/>
                  </a:lnTo>
                  <a:lnTo>
                    <a:pt x="548" y="48"/>
                  </a:lnTo>
                  <a:lnTo>
                    <a:pt x="565" y="55"/>
                  </a:lnTo>
                  <a:lnTo>
                    <a:pt x="567" y="57"/>
                  </a:lnTo>
                  <a:lnTo>
                    <a:pt x="567" y="59"/>
                  </a:lnTo>
                  <a:lnTo>
                    <a:pt x="570" y="64"/>
                  </a:lnTo>
                  <a:lnTo>
                    <a:pt x="572" y="76"/>
                  </a:lnTo>
                  <a:lnTo>
                    <a:pt x="574" y="81"/>
                  </a:lnTo>
                  <a:lnTo>
                    <a:pt x="574" y="83"/>
                  </a:lnTo>
                  <a:lnTo>
                    <a:pt x="574" y="83"/>
                  </a:lnTo>
                  <a:lnTo>
                    <a:pt x="572" y="85"/>
                  </a:lnTo>
                  <a:lnTo>
                    <a:pt x="572" y="88"/>
                  </a:lnTo>
                  <a:lnTo>
                    <a:pt x="570" y="90"/>
                  </a:lnTo>
                  <a:lnTo>
                    <a:pt x="567" y="92"/>
                  </a:lnTo>
                  <a:lnTo>
                    <a:pt x="567" y="95"/>
                  </a:lnTo>
                  <a:lnTo>
                    <a:pt x="565" y="95"/>
                  </a:lnTo>
                  <a:lnTo>
                    <a:pt x="560" y="97"/>
                  </a:lnTo>
                  <a:lnTo>
                    <a:pt x="553" y="97"/>
                  </a:lnTo>
                  <a:lnTo>
                    <a:pt x="553" y="97"/>
                  </a:lnTo>
                  <a:lnTo>
                    <a:pt x="551" y="97"/>
                  </a:lnTo>
                  <a:lnTo>
                    <a:pt x="546" y="104"/>
                  </a:lnTo>
                  <a:lnTo>
                    <a:pt x="546" y="109"/>
                  </a:lnTo>
                  <a:lnTo>
                    <a:pt x="558" y="116"/>
                  </a:lnTo>
                  <a:lnTo>
                    <a:pt x="560" y="118"/>
                  </a:lnTo>
                  <a:lnTo>
                    <a:pt x="563" y="121"/>
                  </a:lnTo>
                  <a:lnTo>
                    <a:pt x="563" y="123"/>
                  </a:lnTo>
                  <a:lnTo>
                    <a:pt x="563" y="126"/>
                  </a:lnTo>
                  <a:lnTo>
                    <a:pt x="563" y="128"/>
                  </a:lnTo>
                  <a:lnTo>
                    <a:pt x="563" y="128"/>
                  </a:lnTo>
                  <a:lnTo>
                    <a:pt x="563" y="133"/>
                  </a:lnTo>
                  <a:lnTo>
                    <a:pt x="565" y="135"/>
                  </a:lnTo>
                  <a:lnTo>
                    <a:pt x="567" y="145"/>
                  </a:lnTo>
                  <a:lnTo>
                    <a:pt x="570" y="149"/>
                  </a:lnTo>
                  <a:lnTo>
                    <a:pt x="570" y="152"/>
                  </a:lnTo>
                  <a:lnTo>
                    <a:pt x="567" y="163"/>
                  </a:lnTo>
                  <a:lnTo>
                    <a:pt x="565" y="171"/>
                  </a:lnTo>
                  <a:lnTo>
                    <a:pt x="565" y="173"/>
                  </a:lnTo>
                  <a:lnTo>
                    <a:pt x="565" y="175"/>
                  </a:lnTo>
                  <a:lnTo>
                    <a:pt x="565" y="185"/>
                  </a:lnTo>
                  <a:lnTo>
                    <a:pt x="567" y="201"/>
                  </a:lnTo>
                  <a:lnTo>
                    <a:pt x="567" y="206"/>
                  </a:lnTo>
                  <a:lnTo>
                    <a:pt x="565" y="206"/>
                  </a:lnTo>
                  <a:lnTo>
                    <a:pt x="565" y="208"/>
                  </a:lnTo>
                  <a:lnTo>
                    <a:pt x="558" y="218"/>
                  </a:lnTo>
                  <a:lnTo>
                    <a:pt x="556" y="220"/>
                  </a:lnTo>
                  <a:lnTo>
                    <a:pt x="556" y="223"/>
                  </a:lnTo>
                  <a:lnTo>
                    <a:pt x="553" y="227"/>
                  </a:lnTo>
                  <a:lnTo>
                    <a:pt x="553" y="237"/>
                  </a:lnTo>
                  <a:lnTo>
                    <a:pt x="553" y="242"/>
                  </a:lnTo>
                  <a:lnTo>
                    <a:pt x="551" y="244"/>
                  </a:lnTo>
                  <a:lnTo>
                    <a:pt x="548" y="246"/>
                  </a:lnTo>
                  <a:lnTo>
                    <a:pt x="548" y="249"/>
                  </a:lnTo>
                  <a:lnTo>
                    <a:pt x="546" y="251"/>
                  </a:lnTo>
                  <a:lnTo>
                    <a:pt x="546" y="256"/>
                  </a:lnTo>
                  <a:lnTo>
                    <a:pt x="544" y="260"/>
                  </a:lnTo>
                  <a:lnTo>
                    <a:pt x="546" y="263"/>
                  </a:lnTo>
                  <a:lnTo>
                    <a:pt x="546" y="263"/>
                  </a:lnTo>
                  <a:lnTo>
                    <a:pt x="546" y="265"/>
                  </a:lnTo>
                  <a:lnTo>
                    <a:pt x="548" y="265"/>
                  </a:lnTo>
                  <a:lnTo>
                    <a:pt x="548" y="268"/>
                  </a:lnTo>
                  <a:lnTo>
                    <a:pt x="551" y="268"/>
                  </a:lnTo>
                  <a:lnTo>
                    <a:pt x="556" y="268"/>
                  </a:lnTo>
                  <a:lnTo>
                    <a:pt x="558" y="268"/>
                  </a:lnTo>
                  <a:lnTo>
                    <a:pt x="558" y="270"/>
                  </a:lnTo>
                  <a:lnTo>
                    <a:pt x="558" y="272"/>
                  </a:lnTo>
                  <a:lnTo>
                    <a:pt x="560" y="277"/>
                  </a:lnTo>
                  <a:lnTo>
                    <a:pt x="560" y="279"/>
                  </a:lnTo>
                  <a:lnTo>
                    <a:pt x="560" y="279"/>
                  </a:lnTo>
                  <a:lnTo>
                    <a:pt x="563" y="282"/>
                  </a:lnTo>
                  <a:lnTo>
                    <a:pt x="563" y="282"/>
                  </a:lnTo>
                  <a:lnTo>
                    <a:pt x="565" y="286"/>
                  </a:lnTo>
                  <a:lnTo>
                    <a:pt x="567" y="289"/>
                  </a:lnTo>
                  <a:lnTo>
                    <a:pt x="567" y="291"/>
                  </a:lnTo>
                  <a:lnTo>
                    <a:pt x="567" y="294"/>
                  </a:lnTo>
                  <a:lnTo>
                    <a:pt x="565" y="298"/>
                  </a:lnTo>
                  <a:lnTo>
                    <a:pt x="565" y="301"/>
                  </a:lnTo>
                  <a:lnTo>
                    <a:pt x="565" y="305"/>
                  </a:lnTo>
                  <a:lnTo>
                    <a:pt x="565" y="305"/>
                  </a:lnTo>
                  <a:lnTo>
                    <a:pt x="567" y="310"/>
                  </a:lnTo>
                  <a:lnTo>
                    <a:pt x="572" y="322"/>
                  </a:lnTo>
                  <a:lnTo>
                    <a:pt x="572" y="322"/>
                  </a:lnTo>
                  <a:lnTo>
                    <a:pt x="574" y="324"/>
                  </a:lnTo>
                  <a:lnTo>
                    <a:pt x="574" y="324"/>
                  </a:lnTo>
                  <a:lnTo>
                    <a:pt x="579" y="324"/>
                  </a:lnTo>
                  <a:lnTo>
                    <a:pt x="582" y="327"/>
                  </a:lnTo>
                  <a:lnTo>
                    <a:pt x="584" y="327"/>
                  </a:lnTo>
                  <a:lnTo>
                    <a:pt x="584" y="329"/>
                  </a:lnTo>
                  <a:lnTo>
                    <a:pt x="584" y="334"/>
                  </a:lnTo>
                  <a:lnTo>
                    <a:pt x="584" y="336"/>
                  </a:lnTo>
                  <a:lnTo>
                    <a:pt x="586" y="336"/>
                  </a:lnTo>
                  <a:lnTo>
                    <a:pt x="589" y="339"/>
                  </a:lnTo>
                  <a:lnTo>
                    <a:pt x="591" y="339"/>
                  </a:lnTo>
                  <a:lnTo>
                    <a:pt x="593" y="339"/>
                  </a:lnTo>
                  <a:lnTo>
                    <a:pt x="593" y="339"/>
                  </a:lnTo>
                  <a:lnTo>
                    <a:pt x="596" y="339"/>
                  </a:lnTo>
                  <a:lnTo>
                    <a:pt x="596" y="336"/>
                  </a:lnTo>
                  <a:lnTo>
                    <a:pt x="601" y="331"/>
                  </a:lnTo>
                  <a:lnTo>
                    <a:pt x="601" y="331"/>
                  </a:lnTo>
                  <a:lnTo>
                    <a:pt x="603" y="331"/>
                  </a:lnTo>
                  <a:lnTo>
                    <a:pt x="610" y="331"/>
                  </a:lnTo>
                  <a:lnTo>
                    <a:pt x="612" y="329"/>
                  </a:lnTo>
                  <a:lnTo>
                    <a:pt x="615" y="329"/>
                  </a:lnTo>
                  <a:lnTo>
                    <a:pt x="615" y="329"/>
                  </a:lnTo>
                  <a:lnTo>
                    <a:pt x="615" y="327"/>
                  </a:lnTo>
                  <a:lnTo>
                    <a:pt x="617" y="327"/>
                  </a:lnTo>
                  <a:lnTo>
                    <a:pt x="617" y="324"/>
                  </a:lnTo>
                  <a:lnTo>
                    <a:pt x="617" y="322"/>
                  </a:lnTo>
                  <a:lnTo>
                    <a:pt x="617" y="320"/>
                  </a:lnTo>
                  <a:lnTo>
                    <a:pt x="617" y="317"/>
                  </a:lnTo>
                  <a:lnTo>
                    <a:pt x="617" y="315"/>
                  </a:lnTo>
                  <a:lnTo>
                    <a:pt x="617" y="315"/>
                  </a:lnTo>
                  <a:lnTo>
                    <a:pt x="619" y="312"/>
                  </a:lnTo>
                  <a:lnTo>
                    <a:pt x="619" y="312"/>
                  </a:lnTo>
                  <a:lnTo>
                    <a:pt x="624" y="312"/>
                  </a:lnTo>
                  <a:lnTo>
                    <a:pt x="627" y="312"/>
                  </a:lnTo>
                  <a:lnTo>
                    <a:pt x="631" y="310"/>
                  </a:lnTo>
                  <a:lnTo>
                    <a:pt x="634" y="310"/>
                  </a:lnTo>
                  <a:lnTo>
                    <a:pt x="634" y="310"/>
                  </a:lnTo>
                  <a:lnTo>
                    <a:pt x="636" y="310"/>
                  </a:lnTo>
                  <a:lnTo>
                    <a:pt x="641" y="312"/>
                  </a:lnTo>
                  <a:lnTo>
                    <a:pt x="641" y="312"/>
                  </a:lnTo>
                  <a:lnTo>
                    <a:pt x="643" y="312"/>
                  </a:lnTo>
                  <a:lnTo>
                    <a:pt x="653" y="308"/>
                  </a:lnTo>
                  <a:lnTo>
                    <a:pt x="655" y="308"/>
                  </a:lnTo>
                  <a:lnTo>
                    <a:pt x="657" y="308"/>
                  </a:lnTo>
                  <a:lnTo>
                    <a:pt x="660" y="310"/>
                  </a:lnTo>
                  <a:lnTo>
                    <a:pt x="667" y="312"/>
                  </a:lnTo>
                  <a:lnTo>
                    <a:pt x="657" y="331"/>
                  </a:lnTo>
                  <a:lnTo>
                    <a:pt x="655" y="336"/>
                  </a:lnTo>
                  <a:lnTo>
                    <a:pt x="653" y="348"/>
                  </a:lnTo>
                  <a:lnTo>
                    <a:pt x="648" y="360"/>
                  </a:lnTo>
                  <a:lnTo>
                    <a:pt x="643" y="365"/>
                  </a:lnTo>
                  <a:lnTo>
                    <a:pt x="619" y="414"/>
                  </a:lnTo>
                  <a:lnTo>
                    <a:pt x="619" y="421"/>
                  </a:lnTo>
                  <a:lnTo>
                    <a:pt x="622" y="433"/>
                  </a:lnTo>
                  <a:lnTo>
                    <a:pt x="629" y="462"/>
                  </a:lnTo>
                  <a:lnTo>
                    <a:pt x="631" y="478"/>
                  </a:lnTo>
                  <a:lnTo>
                    <a:pt x="629" y="478"/>
                  </a:lnTo>
                  <a:lnTo>
                    <a:pt x="629" y="480"/>
                  </a:lnTo>
                  <a:lnTo>
                    <a:pt x="629" y="483"/>
                  </a:lnTo>
                  <a:lnTo>
                    <a:pt x="631" y="485"/>
                  </a:lnTo>
                  <a:lnTo>
                    <a:pt x="631" y="490"/>
                  </a:lnTo>
                  <a:lnTo>
                    <a:pt x="636" y="495"/>
                  </a:lnTo>
                  <a:lnTo>
                    <a:pt x="643" y="492"/>
                  </a:lnTo>
                  <a:lnTo>
                    <a:pt x="648" y="492"/>
                  </a:lnTo>
                  <a:lnTo>
                    <a:pt x="650" y="499"/>
                  </a:lnTo>
                  <a:lnTo>
                    <a:pt x="650" y="509"/>
                  </a:lnTo>
                  <a:lnTo>
                    <a:pt x="653" y="511"/>
                  </a:lnTo>
                  <a:lnTo>
                    <a:pt x="655" y="514"/>
                  </a:lnTo>
                  <a:lnTo>
                    <a:pt x="655" y="516"/>
                  </a:lnTo>
                  <a:lnTo>
                    <a:pt x="653" y="521"/>
                  </a:lnTo>
                  <a:lnTo>
                    <a:pt x="655" y="530"/>
                  </a:lnTo>
                  <a:lnTo>
                    <a:pt x="653" y="535"/>
                  </a:lnTo>
                  <a:lnTo>
                    <a:pt x="660" y="535"/>
                  </a:lnTo>
                  <a:lnTo>
                    <a:pt x="662" y="535"/>
                  </a:lnTo>
                  <a:lnTo>
                    <a:pt x="664" y="535"/>
                  </a:lnTo>
                  <a:lnTo>
                    <a:pt x="664" y="535"/>
                  </a:lnTo>
                  <a:lnTo>
                    <a:pt x="667" y="537"/>
                  </a:lnTo>
                  <a:lnTo>
                    <a:pt x="669" y="540"/>
                  </a:lnTo>
                  <a:lnTo>
                    <a:pt x="669" y="542"/>
                  </a:lnTo>
                  <a:lnTo>
                    <a:pt x="669" y="542"/>
                  </a:lnTo>
                  <a:lnTo>
                    <a:pt x="671" y="544"/>
                  </a:lnTo>
                  <a:lnTo>
                    <a:pt x="671" y="544"/>
                  </a:lnTo>
                  <a:lnTo>
                    <a:pt x="674" y="542"/>
                  </a:lnTo>
                  <a:lnTo>
                    <a:pt x="676" y="542"/>
                  </a:lnTo>
                  <a:lnTo>
                    <a:pt x="676" y="540"/>
                  </a:lnTo>
                  <a:lnTo>
                    <a:pt x="676" y="537"/>
                  </a:lnTo>
                  <a:lnTo>
                    <a:pt x="679" y="537"/>
                  </a:lnTo>
                  <a:lnTo>
                    <a:pt x="679" y="537"/>
                  </a:lnTo>
                  <a:lnTo>
                    <a:pt x="681" y="537"/>
                  </a:lnTo>
                  <a:lnTo>
                    <a:pt x="686" y="537"/>
                  </a:lnTo>
                  <a:lnTo>
                    <a:pt x="695" y="547"/>
                  </a:lnTo>
                  <a:lnTo>
                    <a:pt x="698" y="549"/>
                  </a:lnTo>
                  <a:lnTo>
                    <a:pt x="700" y="551"/>
                  </a:lnTo>
                  <a:lnTo>
                    <a:pt x="700" y="554"/>
                  </a:lnTo>
                  <a:lnTo>
                    <a:pt x="733" y="573"/>
                  </a:lnTo>
                  <a:lnTo>
                    <a:pt x="742" y="575"/>
                  </a:lnTo>
                  <a:lnTo>
                    <a:pt x="745" y="575"/>
                  </a:lnTo>
                  <a:lnTo>
                    <a:pt x="747" y="577"/>
                  </a:lnTo>
                  <a:lnTo>
                    <a:pt x="750" y="580"/>
                  </a:lnTo>
                  <a:lnTo>
                    <a:pt x="750" y="580"/>
                  </a:lnTo>
                  <a:lnTo>
                    <a:pt x="752" y="582"/>
                  </a:lnTo>
                  <a:lnTo>
                    <a:pt x="752" y="582"/>
                  </a:lnTo>
                  <a:lnTo>
                    <a:pt x="752" y="585"/>
                  </a:lnTo>
                  <a:lnTo>
                    <a:pt x="750" y="587"/>
                  </a:lnTo>
                  <a:lnTo>
                    <a:pt x="750" y="589"/>
                  </a:lnTo>
                  <a:lnTo>
                    <a:pt x="750" y="589"/>
                  </a:lnTo>
                  <a:lnTo>
                    <a:pt x="750" y="592"/>
                  </a:lnTo>
                  <a:lnTo>
                    <a:pt x="752" y="592"/>
                  </a:lnTo>
                  <a:lnTo>
                    <a:pt x="752" y="592"/>
                  </a:lnTo>
                  <a:lnTo>
                    <a:pt x="754" y="594"/>
                  </a:lnTo>
                  <a:lnTo>
                    <a:pt x="754" y="594"/>
                  </a:lnTo>
                  <a:lnTo>
                    <a:pt x="759" y="594"/>
                  </a:lnTo>
                  <a:lnTo>
                    <a:pt x="764" y="592"/>
                  </a:lnTo>
                  <a:lnTo>
                    <a:pt x="764" y="592"/>
                  </a:lnTo>
                  <a:lnTo>
                    <a:pt x="766" y="592"/>
                  </a:lnTo>
                  <a:lnTo>
                    <a:pt x="769" y="594"/>
                  </a:lnTo>
                  <a:lnTo>
                    <a:pt x="769" y="596"/>
                  </a:lnTo>
                  <a:lnTo>
                    <a:pt x="769" y="596"/>
                  </a:lnTo>
                  <a:lnTo>
                    <a:pt x="766" y="601"/>
                  </a:lnTo>
                  <a:lnTo>
                    <a:pt x="766" y="601"/>
                  </a:lnTo>
                  <a:lnTo>
                    <a:pt x="766" y="603"/>
                  </a:lnTo>
                  <a:lnTo>
                    <a:pt x="766" y="603"/>
                  </a:lnTo>
                  <a:lnTo>
                    <a:pt x="769" y="606"/>
                  </a:lnTo>
                  <a:lnTo>
                    <a:pt x="769" y="606"/>
                  </a:lnTo>
                  <a:lnTo>
                    <a:pt x="773" y="611"/>
                  </a:lnTo>
                  <a:lnTo>
                    <a:pt x="776" y="613"/>
                  </a:lnTo>
                  <a:lnTo>
                    <a:pt x="778" y="613"/>
                  </a:lnTo>
                  <a:lnTo>
                    <a:pt x="780" y="613"/>
                  </a:lnTo>
                  <a:lnTo>
                    <a:pt x="780" y="613"/>
                  </a:lnTo>
                  <a:lnTo>
                    <a:pt x="783" y="611"/>
                  </a:lnTo>
                  <a:lnTo>
                    <a:pt x="785" y="608"/>
                  </a:lnTo>
                  <a:lnTo>
                    <a:pt x="785" y="608"/>
                  </a:lnTo>
                  <a:lnTo>
                    <a:pt x="785" y="606"/>
                  </a:lnTo>
                  <a:lnTo>
                    <a:pt x="795" y="606"/>
                  </a:lnTo>
                  <a:lnTo>
                    <a:pt x="797" y="603"/>
                  </a:lnTo>
                  <a:lnTo>
                    <a:pt x="797" y="603"/>
                  </a:lnTo>
                  <a:lnTo>
                    <a:pt x="799" y="601"/>
                  </a:lnTo>
                  <a:lnTo>
                    <a:pt x="802" y="601"/>
                  </a:lnTo>
                  <a:lnTo>
                    <a:pt x="804" y="601"/>
                  </a:lnTo>
                  <a:lnTo>
                    <a:pt x="813" y="603"/>
                  </a:lnTo>
                  <a:lnTo>
                    <a:pt x="816" y="606"/>
                  </a:lnTo>
                  <a:lnTo>
                    <a:pt x="813" y="611"/>
                  </a:lnTo>
                  <a:lnTo>
                    <a:pt x="811" y="611"/>
                  </a:lnTo>
                  <a:lnTo>
                    <a:pt x="811" y="613"/>
                  </a:lnTo>
                  <a:lnTo>
                    <a:pt x="811" y="613"/>
                  </a:lnTo>
                  <a:lnTo>
                    <a:pt x="813" y="622"/>
                  </a:lnTo>
                  <a:lnTo>
                    <a:pt x="813" y="622"/>
                  </a:lnTo>
                  <a:lnTo>
                    <a:pt x="821" y="625"/>
                  </a:lnTo>
                  <a:lnTo>
                    <a:pt x="837" y="622"/>
                  </a:lnTo>
                  <a:lnTo>
                    <a:pt x="839" y="632"/>
                  </a:lnTo>
                  <a:lnTo>
                    <a:pt x="849" y="641"/>
                  </a:lnTo>
                  <a:lnTo>
                    <a:pt x="877" y="653"/>
                  </a:lnTo>
                  <a:lnTo>
                    <a:pt x="882" y="653"/>
                  </a:lnTo>
                  <a:lnTo>
                    <a:pt x="887" y="656"/>
                  </a:lnTo>
                  <a:lnTo>
                    <a:pt x="889" y="663"/>
                  </a:lnTo>
                  <a:lnTo>
                    <a:pt x="873" y="660"/>
                  </a:lnTo>
                  <a:lnTo>
                    <a:pt x="851" y="663"/>
                  </a:lnTo>
                  <a:lnTo>
                    <a:pt x="851" y="663"/>
                  </a:lnTo>
                  <a:lnTo>
                    <a:pt x="849" y="665"/>
                  </a:lnTo>
                  <a:lnTo>
                    <a:pt x="849" y="665"/>
                  </a:lnTo>
                  <a:lnTo>
                    <a:pt x="849" y="670"/>
                  </a:lnTo>
                  <a:lnTo>
                    <a:pt x="847" y="672"/>
                  </a:lnTo>
                  <a:lnTo>
                    <a:pt x="844" y="672"/>
                  </a:lnTo>
                  <a:lnTo>
                    <a:pt x="839" y="670"/>
                  </a:lnTo>
                  <a:lnTo>
                    <a:pt x="818" y="679"/>
                  </a:lnTo>
                  <a:lnTo>
                    <a:pt x="813" y="682"/>
                  </a:lnTo>
                  <a:lnTo>
                    <a:pt x="811" y="679"/>
                  </a:lnTo>
                  <a:lnTo>
                    <a:pt x="809" y="677"/>
                  </a:lnTo>
                  <a:lnTo>
                    <a:pt x="806" y="677"/>
                  </a:lnTo>
                  <a:lnTo>
                    <a:pt x="806" y="674"/>
                  </a:lnTo>
                  <a:lnTo>
                    <a:pt x="790" y="672"/>
                  </a:lnTo>
                  <a:lnTo>
                    <a:pt x="787" y="672"/>
                  </a:lnTo>
                  <a:lnTo>
                    <a:pt x="764" y="679"/>
                  </a:lnTo>
                  <a:lnTo>
                    <a:pt x="761" y="679"/>
                  </a:lnTo>
                  <a:lnTo>
                    <a:pt x="761" y="679"/>
                  </a:lnTo>
                  <a:lnTo>
                    <a:pt x="761" y="682"/>
                  </a:lnTo>
                  <a:lnTo>
                    <a:pt x="759" y="684"/>
                  </a:lnTo>
                  <a:lnTo>
                    <a:pt x="759" y="686"/>
                  </a:lnTo>
                  <a:lnTo>
                    <a:pt x="757" y="686"/>
                  </a:lnTo>
                  <a:lnTo>
                    <a:pt x="747" y="691"/>
                  </a:lnTo>
                  <a:lnTo>
                    <a:pt x="745" y="691"/>
                  </a:lnTo>
                  <a:lnTo>
                    <a:pt x="745" y="693"/>
                  </a:lnTo>
                  <a:lnTo>
                    <a:pt x="740" y="696"/>
                  </a:lnTo>
                  <a:lnTo>
                    <a:pt x="733" y="701"/>
                  </a:lnTo>
                  <a:lnTo>
                    <a:pt x="728" y="698"/>
                  </a:lnTo>
                  <a:lnTo>
                    <a:pt x="728" y="696"/>
                  </a:lnTo>
                  <a:lnTo>
                    <a:pt x="724" y="696"/>
                  </a:lnTo>
                  <a:lnTo>
                    <a:pt x="724" y="696"/>
                  </a:lnTo>
                  <a:lnTo>
                    <a:pt x="693" y="691"/>
                  </a:lnTo>
                  <a:lnTo>
                    <a:pt x="693" y="691"/>
                  </a:lnTo>
                  <a:lnTo>
                    <a:pt x="690" y="691"/>
                  </a:lnTo>
                  <a:lnTo>
                    <a:pt x="690" y="689"/>
                  </a:lnTo>
                  <a:lnTo>
                    <a:pt x="690" y="686"/>
                  </a:lnTo>
                  <a:lnTo>
                    <a:pt x="693" y="686"/>
                  </a:lnTo>
                  <a:lnTo>
                    <a:pt x="693" y="684"/>
                  </a:lnTo>
                  <a:lnTo>
                    <a:pt x="693" y="682"/>
                  </a:lnTo>
                  <a:lnTo>
                    <a:pt x="690" y="682"/>
                  </a:lnTo>
                  <a:lnTo>
                    <a:pt x="690" y="679"/>
                  </a:lnTo>
                  <a:lnTo>
                    <a:pt x="690" y="679"/>
                  </a:lnTo>
                  <a:lnTo>
                    <a:pt x="688" y="679"/>
                  </a:lnTo>
                  <a:lnTo>
                    <a:pt x="683" y="674"/>
                  </a:lnTo>
                  <a:lnTo>
                    <a:pt x="683" y="674"/>
                  </a:lnTo>
                  <a:lnTo>
                    <a:pt x="679" y="674"/>
                  </a:lnTo>
                  <a:lnTo>
                    <a:pt x="674" y="677"/>
                  </a:lnTo>
                  <a:lnTo>
                    <a:pt x="671" y="677"/>
                  </a:lnTo>
                  <a:lnTo>
                    <a:pt x="671" y="674"/>
                  </a:lnTo>
                  <a:lnTo>
                    <a:pt x="669" y="674"/>
                  </a:lnTo>
                  <a:lnTo>
                    <a:pt x="667" y="677"/>
                  </a:lnTo>
                  <a:lnTo>
                    <a:pt x="662" y="686"/>
                  </a:lnTo>
                  <a:lnTo>
                    <a:pt x="655" y="698"/>
                  </a:lnTo>
                  <a:lnTo>
                    <a:pt x="645" y="708"/>
                  </a:lnTo>
                  <a:lnTo>
                    <a:pt x="636" y="712"/>
                  </a:lnTo>
                  <a:lnTo>
                    <a:pt x="622" y="712"/>
                  </a:lnTo>
                  <a:lnTo>
                    <a:pt x="610" y="712"/>
                  </a:lnTo>
                  <a:lnTo>
                    <a:pt x="598" y="708"/>
                  </a:lnTo>
                  <a:lnTo>
                    <a:pt x="593" y="701"/>
                  </a:lnTo>
                  <a:lnTo>
                    <a:pt x="586" y="689"/>
                  </a:lnTo>
                  <a:lnTo>
                    <a:pt x="582" y="686"/>
                  </a:lnTo>
                  <a:lnTo>
                    <a:pt x="577" y="689"/>
                  </a:lnTo>
                  <a:lnTo>
                    <a:pt x="572" y="691"/>
                  </a:lnTo>
                  <a:lnTo>
                    <a:pt x="567" y="691"/>
                  </a:lnTo>
                  <a:lnTo>
                    <a:pt x="560" y="689"/>
                  </a:lnTo>
                  <a:lnTo>
                    <a:pt x="527" y="672"/>
                  </a:lnTo>
                  <a:lnTo>
                    <a:pt x="515" y="670"/>
                  </a:lnTo>
                  <a:lnTo>
                    <a:pt x="504" y="674"/>
                  </a:lnTo>
                  <a:lnTo>
                    <a:pt x="492" y="679"/>
                  </a:lnTo>
                  <a:lnTo>
                    <a:pt x="482" y="679"/>
                  </a:lnTo>
                  <a:lnTo>
                    <a:pt x="473" y="667"/>
                  </a:lnTo>
                  <a:lnTo>
                    <a:pt x="466" y="656"/>
                  </a:lnTo>
                  <a:lnTo>
                    <a:pt x="466" y="651"/>
                  </a:lnTo>
                  <a:lnTo>
                    <a:pt x="463" y="651"/>
                  </a:lnTo>
                  <a:lnTo>
                    <a:pt x="459" y="646"/>
                  </a:lnTo>
                  <a:lnTo>
                    <a:pt x="456" y="644"/>
                  </a:lnTo>
                  <a:lnTo>
                    <a:pt x="451" y="644"/>
                  </a:lnTo>
                  <a:lnTo>
                    <a:pt x="433" y="656"/>
                  </a:lnTo>
                  <a:lnTo>
                    <a:pt x="433" y="646"/>
                  </a:lnTo>
                  <a:lnTo>
                    <a:pt x="428" y="641"/>
                  </a:lnTo>
                  <a:lnTo>
                    <a:pt x="421" y="644"/>
                  </a:lnTo>
                  <a:lnTo>
                    <a:pt x="423" y="651"/>
                  </a:lnTo>
                  <a:lnTo>
                    <a:pt x="428" y="658"/>
                  </a:lnTo>
                  <a:lnTo>
                    <a:pt x="428" y="663"/>
                  </a:lnTo>
                  <a:lnTo>
                    <a:pt x="423" y="663"/>
                  </a:lnTo>
                  <a:lnTo>
                    <a:pt x="409" y="660"/>
                  </a:lnTo>
                  <a:lnTo>
                    <a:pt x="407" y="663"/>
                  </a:lnTo>
                  <a:lnTo>
                    <a:pt x="411" y="667"/>
                  </a:lnTo>
                  <a:lnTo>
                    <a:pt x="411" y="672"/>
                  </a:lnTo>
                  <a:lnTo>
                    <a:pt x="409" y="674"/>
                  </a:lnTo>
                  <a:lnTo>
                    <a:pt x="407" y="674"/>
                  </a:lnTo>
                  <a:lnTo>
                    <a:pt x="407" y="672"/>
                  </a:lnTo>
                  <a:lnTo>
                    <a:pt x="402" y="667"/>
                  </a:lnTo>
                  <a:lnTo>
                    <a:pt x="390" y="663"/>
                  </a:lnTo>
                  <a:lnTo>
                    <a:pt x="388" y="658"/>
                  </a:lnTo>
                  <a:lnTo>
                    <a:pt x="385" y="658"/>
                  </a:lnTo>
                  <a:lnTo>
                    <a:pt x="385" y="660"/>
                  </a:lnTo>
                  <a:lnTo>
                    <a:pt x="385" y="660"/>
                  </a:lnTo>
                  <a:lnTo>
                    <a:pt x="385" y="660"/>
                  </a:lnTo>
                  <a:lnTo>
                    <a:pt x="383" y="660"/>
                  </a:lnTo>
                  <a:lnTo>
                    <a:pt x="385" y="672"/>
                  </a:lnTo>
                  <a:lnTo>
                    <a:pt x="376" y="677"/>
                  </a:lnTo>
                  <a:lnTo>
                    <a:pt x="364" y="677"/>
                  </a:lnTo>
                  <a:lnTo>
                    <a:pt x="354" y="672"/>
                  </a:lnTo>
                  <a:lnTo>
                    <a:pt x="350" y="670"/>
                  </a:lnTo>
                  <a:lnTo>
                    <a:pt x="350" y="670"/>
                  </a:lnTo>
                  <a:lnTo>
                    <a:pt x="350" y="663"/>
                  </a:lnTo>
                  <a:lnTo>
                    <a:pt x="350" y="660"/>
                  </a:lnTo>
                  <a:lnTo>
                    <a:pt x="350" y="658"/>
                  </a:lnTo>
                  <a:lnTo>
                    <a:pt x="350" y="658"/>
                  </a:lnTo>
                  <a:lnTo>
                    <a:pt x="345" y="656"/>
                  </a:lnTo>
                  <a:lnTo>
                    <a:pt x="343" y="658"/>
                  </a:lnTo>
                  <a:lnTo>
                    <a:pt x="338" y="663"/>
                  </a:lnTo>
                  <a:lnTo>
                    <a:pt x="336" y="665"/>
                  </a:lnTo>
                  <a:lnTo>
                    <a:pt x="331" y="665"/>
                  </a:lnTo>
                  <a:lnTo>
                    <a:pt x="326" y="658"/>
                  </a:lnTo>
                  <a:lnTo>
                    <a:pt x="324" y="656"/>
                  </a:lnTo>
                  <a:lnTo>
                    <a:pt x="321" y="658"/>
                  </a:lnTo>
                  <a:lnTo>
                    <a:pt x="319" y="660"/>
                  </a:lnTo>
                  <a:lnTo>
                    <a:pt x="321" y="665"/>
                  </a:lnTo>
                  <a:lnTo>
                    <a:pt x="321" y="667"/>
                  </a:lnTo>
                  <a:lnTo>
                    <a:pt x="324" y="672"/>
                  </a:lnTo>
                  <a:lnTo>
                    <a:pt x="321" y="677"/>
                  </a:lnTo>
                  <a:lnTo>
                    <a:pt x="319" y="677"/>
                  </a:lnTo>
                  <a:lnTo>
                    <a:pt x="312" y="672"/>
                  </a:lnTo>
                  <a:lnTo>
                    <a:pt x="310" y="672"/>
                  </a:lnTo>
                  <a:lnTo>
                    <a:pt x="307" y="672"/>
                  </a:lnTo>
                  <a:lnTo>
                    <a:pt x="300" y="674"/>
                  </a:lnTo>
                  <a:lnTo>
                    <a:pt x="286" y="674"/>
                  </a:lnTo>
                  <a:lnTo>
                    <a:pt x="286" y="682"/>
                  </a:lnTo>
                  <a:lnTo>
                    <a:pt x="283" y="684"/>
                  </a:lnTo>
                  <a:lnTo>
                    <a:pt x="276" y="701"/>
                  </a:lnTo>
                  <a:lnTo>
                    <a:pt x="262" y="745"/>
                  </a:lnTo>
                  <a:lnTo>
                    <a:pt x="262" y="750"/>
                  </a:lnTo>
                  <a:lnTo>
                    <a:pt x="260" y="755"/>
                  </a:lnTo>
                  <a:lnTo>
                    <a:pt x="260" y="757"/>
                  </a:lnTo>
                  <a:lnTo>
                    <a:pt x="260" y="760"/>
                  </a:lnTo>
                  <a:lnTo>
                    <a:pt x="260" y="764"/>
                  </a:lnTo>
                  <a:lnTo>
                    <a:pt x="260" y="767"/>
                  </a:lnTo>
                  <a:lnTo>
                    <a:pt x="262" y="769"/>
                  </a:lnTo>
                  <a:lnTo>
                    <a:pt x="262" y="769"/>
                  </a:lnTo>
                  <a:lnTo>
                    <a:pt x="265" y="771"/>
                  </a:lnTo>
                  <a:lnTo>
                    <a:pt x="265" y="771"/>
                  </a:lnTo>
                  <a:lnTo>
                    <a:pt x="267" y="774"/>
                  </a:lnTo>
                  <a:lnTo>
                    <a:pt x="274" y="774"/>
                  </a:lnTo>
                  <a:lnTo>
                    <a:pt x="276" y="776"/>
                  </a:lnTo>
                  <a:lnTo>
                    <a:pt x="276" y="776"/>
                  </a:lnTo>
                  <a:lnTo>
                    <a:pt x="279" y="779"/>
                  </a:lnTo>
                  <a:lnTo>
                    <a:pt x="279" y="779"/>
                  </a:lnTo>
                  <a:lnTo>
                    <a:pt x="279" y="781"/>
                  </a:lnTo>
                  <a:lnTo>
                    <a:pt x="279" y="783"/>
                  </a:lnTo>
                  <a:lnTo>
                    <a:pt x="279" y="795"/>
                  </a:lnTo>
                  <a:lnTo>
                    <a:pt x="276" y="802"/>
                  </a:lnTo>
                  <a:lnTo>
                    <a:pt x="272" y="816"/>
                  </a:lnTo>
                  <a:lnTo>
                    <a:pt x="269" y="821"/>
                  </a:lnTo>
                  <a:lnTo>
                    <a:pt x="267" y="824"/>
                  </a:lnTo>
                  <a:lnTo>
                    <a:pt x="269" y="826"/>
                  </a:lnTo>
                  <a:lnTo>
                    <a:pt x="269" y="828"/>
                  </a:lnTo>
                  <a:lnTo>
                    <a:pt x="274" y="835"/>
                  </a:lnTo>
                  <a:lnTo>
                    <a:pt x="274" y="842"/>
                  </a:lnTo>
                  <a:lnTo>
                    <a:pt x="276" y="842"/>
                  </a:lnTo>
                  <a:lnTo>
                    <a:pt x="276" y="845"/>
                  </a:lnTo>
                  <a:lnTo>
                    <a:pt x="274" y="847"/>
                  </a:lnTo>
                  <a:lnTo>
                    <a:pt x="274" y="850"/>
                  </a:lnTo>
                  <a:lnTo>
                    <a:pt x="272" y="852"/>
                  </a:lnTo>
                  <a:lnTo>
                    <a:pt x="269" y="852"/>
                  </a:lnTo>
                  <a:lnTo>
                    <a:pt x="267" y="852"/>
                  </a:lnTo>
                  <a:lnTo>
                    <a:pt x="262" y="852"/>
                  </a:lnTo>
                  <a:lnTo>
                    <a:pt x="260" y="852"/>
                  </a:lnTo>
                  <a:lnTo>
                    <a:pt x="257" y="850"/>
                  </a:lnTo>
                  <a:lnTo>
                    <a:pt x="255" y="847"/>
                  </a:lnTo>
                  <a:lnTo>
                    <a:pt x="255" y="845"/>
                  </a:lnTo>
                  <a:lnTo>
                    <a:pt x="253" y="845"/>
                  </a:lnTo>
                  <a:lnTo>
                    <a:pt x="253" y="845"/>
                  </a:lnTo>
                  <a:lnTo>
                    <a:pt x="253" y="847"/>
                  </a:lnTo>
                  <a:lnTo>
                    <a:pt x="253" y="850"/>
                  </a:lnTo>
                  <a:lnTo>
                    <a:pt x="253" y="854"/>
                  </a:lnTo>
                  <a:lnTo>
                    <a:pt x="253" y="857"/>
                  </a:lnTo>
                  <a:lnTo>
                    <a:pt x="253" y="859"/>
                  </a:lnTo>
                  <a:lnTo>
                    <a:pt x="250" y="861"/>
                  </a:lnTo>
                  <a:lnTo>
                    <a:pt x="241" y="861"/>
                  </a:lnTo>
                  <a:lnTo>
                    <a:pt x="241" y="845"/>
                  </a:lnTo>
                  <a:lnTo>
                    <a:pt x="239" y="840"/>
                  </a:lnTo>
                  <a:lnTo>
                    <a:pt x="236" y="838"/>
                  </a:lnTo>
                  <a:lnTo>
                    <a:pt x="236" y="838"/>
                  </a:lnTo>
                  <a:lnTo>
                    <a:pt x="234" y="833"/>
                  </a:lnTo>
                  <a:lnTo>
                    <a:pt x="227" y="819"/>
                  </a:lnTo>
                  <a:lnTo>
                    <a:pt x="222" y="812"/>
                  </a:lnTo>
                  <a:lnTo>
                    <a:pt x="222" y="809"/>
                  </a:lnTo>
                  <a:lnTo>
                    <a:pt x="220" y="807"/>
                  </a:lnTo>
                  <a:lnTo>
                    <a:pt x="220" y="807"/>
                  </a:lnTo>
                  <a:lnTo>
                    <a:pt x="217" y="807"/>
                  </a:lnTo>
                  <a:lnTo>
                    <a:pt x="215" y="807"/>
                  </a:lnTo>
                  <a:lnTo>
                    <a:pt x="208" y="805"/>
                  </a:lnTo>
                  <a:lnTo>
                    <a:pt x="201" y="807"/>
                  </a:lnTo>
                  <a:lnTo>
                    <a:pt x="198" y="807"/>
                  </a:lnTo>
                  <a:lnTo>
                    <a:pt x="196" y="805"/>
                  </a:lnTo>
                  <a:lnTo>
                    <a:pt x="191" y="800"/>
                  </a:lnTo>
                  <a:lnTo>
                    <a:pt x="189" y="798"/>
                  </a:lnTo>
                  <a:lnTo>
                    <a:pt x="186" y="795"/>
                  </a:lnTo>
                  <a:lnTo>
                    <a:pt x="186" y="793"/>
                  </a:lnTo>
                  <a:lnTo>
                    <a:pt x="186" y="793"/>
                  </a:lnTo>
                  <a:lnTo>
                    <a:pt x="186" y="790"/>
                  </a:lnTo>
                  <a:lnTo>
                    <a:pt x="186" y="788"/>
                  </a:lnTo>
                  <a:lnTo>
                    <a:pt x="189" y="786"/>
                  </a:lnTo>
                  <a:lnTo>
                    <a:pt x="186" y="783"/>
                  </a:lnTo>
                  <a:lnTo>
                    <a:pt x="186" y="781"/>
                  </a:lnTo>
                  <a:lnTo>
                    <a:pt x="186" y="781"/>
                  </a:lnTo>
                  <a:lnTo>
                    <a:pt x="168" y="767"/>
                  </a:lnTo>
                  <a:lnTo>
                    <a:pt x="160" y="762"/>
                  </a:lnTo>
                  <a:lnTo>
                    <a:pt x="160" y="760"/>
                  </a:lnTo>
                  <a:lnTo>
                    <a:pt x="158" y="757"/>
                  </a:lnTo>
                  <a:lnTo>
                    <a:pt x="158" y="753"/>
                  </a:lnTo>
                  <a:lnTo>
                    <a:pt x="158" y="750"/>
                  </a:lnTo>
                  <a:lnTo>
                    <a:pt x="158" y="748"/>
                  </a:lnTo>
                  <a:lnTo>
                    <a:pt x="156" y="745"/>
                  </a:lnTo>
                  <a:lnTo>
                    <a:pt x="156" y="743"/>
                  </a:lnTo>
                  <a:lnTo>
                    <a:pt x="153" y="743"/>
                  </a:lnTo>
                  <a:lnTo>
                    <a:pt x="153" y="741"/>
                  </a:lnTo>
                  <a:lnTo>
                    <a:pt x="151" y="741"/>
                  </a:lnTo>
                  <a:lnTo>
                    <a:pt x="149" y="741"/>
                  </a:lnTo>
                  <a:lnTo>
                    <a:pt x="139" y="741"/>
                  </a:lnTo>
                  <a:lnTo>
                    <a:pt x="137" y="741"/>
                  </a:lnTo>
                  <a:lnTo>
                    <a:pt x="134" y="738"/>
                  </a:lnTo>
                  <a:lnTo>
                    <a:pt x="130" y="736"/>
                  </a:lnTo>
                  <a:lnTo>
                    <a:pt x="130" y="736"/>
                  </a:lnTo>
                  <a:lnTo>
                    <a:pt x="130" y="736"/>
                  </a:lnTo>
                  <a:lnTo>
                    <a:pt x="130" y="734"/>
                  </a:lnTo>
                  <a:lnTo>
                    <a:pt x="127" y="731"/>
                  </a:lnTo>
                  <a:lnTo>
                    <a:pt x="127" y="731"/>
                  </a:lnTo>
                  <a:lnTo>
                    <a:pt x="127" y="729"/>
                  </a:lnTo>
                  <a:lnTo>
                    <a:pt x="127" y="727"/>
                  </a:lnTo>
                  <a:lnTo>
                    <a:pt x="127" y="717"/>
                  </a:lnTo>
                  <a:lnTo>
                    <a:pt x="127" y="715"/>
                  </a:lnTo>
                  <a:lnTo>
                    <a:pt x="125" y="715"/>
                  </a:lnTo>
                  <a:lnTo>
                    <a:pt x="118" y="712"/>
                  </a:lnTo>
                  <a:lnTo>
                    <a:pt x="113" y="715"/>
                  </a:lnTo>
                  <a:lnTo>
                    <a:pt x="97" y="729"/>
                  </a:lnTo>
                  <a:lnTo>
                    <a:pt x="89" y="731"/>
                  </a:lnTo>
                  <a:lnTo>
                    <a:pt x="78" y="731"/>
                  </a:lnTo>
                  <a:lnTo>
                    <a:pt x="73" y="729"/>
                  </a:lnTo>
                  <a:lnTo>
                    <a:pt x="68" y="729"/>
                  </a:lnTo>
                  <a:lnTo>
                    <a:pt x="66" y="734"/>
                  </a:lnTo>
                  <a:lnTo>
                    <a:pt x="56" y="727"/>
                  </a:lnTo>
                  <a:lnTo>
                    <a:pt x="52" y="719"/>
                  </a:lnTo>
                  <a:lnTo>
                    <a:pt x="42" y="701"/>
                  </a:lnTo>
                  <a:lnTo>
                    <a:pt x="33" y="689"/>
                  </a:lnTo>
                  <a:lnTo>
                    <a:pt x="28" y="682"/>
                  </a:lnTo>
                  <a:lnTo>
                    <a:pt x="28" y="682"/>
                  </a:lnTo>
                  <a:lnTo>
                    <a:pt x="26" y="677"/>
                  </a:lnTo>
                  <a:lnTo>
                    <a:pt x="23" y="674"/>
                  </a:lnTo>
                  <a:lnTo>
                    <a:pt x="23" y="672"/>
                  </a:lnTo>
                  <a:lnTo>
                    <a:pt x="26" y="665"/>
                  </a:lnTo>
                  <a:lnTo>
                    <a:pt x="23" y="663"/>
                  </a:lnTo>
                  <a:lnTo>
                    <a:pt x="23" y="663"/>
                  </a:lnTo>
                  <a:lnTo>
                    <a:pt x="21" y="660"/>
                  </a:lnTo>
                  <a:lnTo>
                    <a:pt x="19" y="660"/>
                  </a:lnTo>
                  <a:lnTo>
                    <a:pt x="16" y="656"/>
                  </a:lnTo>
                  <a:lnTo>
                    <a:pt x="16" y="653"/>
                  </a:lnTo>
                  <a:lnTo>
                    <a:pt x="16" y="651"/>
                  </a:lnTo>
                  <a:lnTo>
                    <a:pt x="16" y="646"/>
                  </a:lnTo>
                  <a:lnTo>
                    <a:pt x="14" y="646"/>
                  </a:lnTo>
                  <a:lnTo>
                    <a:pt x="14" y="644"/>
                  </a:lnTo>
                  <a:lnTo>
                    <a:pt x="11" y="644"/>
                  </a:lnTo>
                  <a:lnTo>
                    <a:pt x="11" y="641"/>
                  </a:lnTo>
                  <a:lnTo>
                    <a:pt x="9" y="632"/>
                  </a:lnTo>
                  <a:lnTo>
                    <a:pt x="9" y="630"/>
                  </a:lnTo>
                  <a:lnTo>
                    <a:pt x="7" y="630"/>
                  </a:lnTo>
                  <a:lnTo>
                    <a:pt x="4" y="627"/>
                  </a:lnTo>
                  <a:lnTo>
                    <a:pt x="2" y="627"/>
                  </a:lnTo>
                  <a:lnTo>
                    <a:pt x="2" y="625"/>
                  </a:lnTo>
                  <a:lnTo>
                    <a:pt x="2" y="622"/>
                  </a:lnTo>
                  <a:lnTo>
                    <a:pt x="2" y="622"/>
                  </a:lnTo>
                  <a:lnTo>
                    <a:pt x="4" y="620"/>
                  </a:lnTo>
                  <a:lnTo>
                    <a:pt x="4" y="615"/>
                  </a:lnTo>
                  <a:lnTo>
                    <a:pt x="9" y="611"/>
                  </a:lnTo>
                  <a:lnTo>
                    <a:pt x="9" y="603"/>
                  </a:lnTo>
                  <a:lnTo>
                    <a:pt x="11" y="599"/>
                  </a:lnTo>
                  <a:lnTo>
                    <a:pt x="11" y="594"/>
                  </a:lnTo>
                  <a:lnTo>
                    <a:pt x="14" y="592"/>
                  </a:lnTo>
                  <a:lnTo>
                    <a:pt x="14" y="592"/>
                  </a:lnTo>
                  <a:lnTo>
                    <a:pt x="16" y="592"/>
                  </a:lnTo>
                  <a:lnTo>
                    <a:pt x="21" y="592"/>
                  </a:lnTo>
                  <a:lnTo>
                    <a:pt x="35" y="592"/>
                  </a:lnTo>
                  <a:lnTo>
                    <a:pt x="37" y="594"/>
                  </a:lnTo>
                  <a:lnTo>
                    <a:pt x="37" y="594"/>
                  </a:lnTo>
                  <a:lnTo>
                    <a:pt x="40" y="594"/>
                  </a:lnTo>
                  <a:lnTo>
                    <a:pt x="42" y="596"/>
                  </a:lnTo>
                  <a:lnTo>
                    <a:pt x="42" y="599"/>
                  </a:lnTo>
                  <a:lnTo>
                    <a:pt x="49" y="608"/>
                  </a:lnTo>
                  <a:lnTo>
                    <a:pt x="52" y="611"/>
                  </a:lnTo>
                  <a:lnTo>
                    <a:pt x="54" y="613"/>
                  </a:lnTo>
                  <a:lnTo>
                    <a:pt x="59" y="613"/>
                  </a:lnTo>
                  <a:lnTo>
                    <a:pt x="61" y="613"/>
                  </a:lnTo>
                  <a:lnTo>
                    <a:pt x="63" y="613"/>
                  </a:lnTo>
                  <a:lnTo>
                    <a:pt x="63" y="611"/>
                  </a:lnTo>
                  <a:lnTo>
                    <a:pt x="63" y="611"/>
                  </a:lnTo>
                  <a:lnTo>
                    <a:pt x="63" y="606"/>
                  </a:lnTo>
                  <a:lnTo>
                    <a:pt x="63" y="603"/>
                  </a:lnTo>
                  <a:lnTo>
                    <a:pt x="63" y="601"/>
                  </a:lnTo>
                  <a:lnTo>
                    <a:pt x="63" y="601"/>
                  </a:lnTo>
                  <a:lnTo>
                    <a:pt x="66" y="599"/>
                  </a:lnTo>
                  <a:lnTo>
                    <a:pt x="68" y="596"/>
                  </a:lnTo>
                  <a:lnTo>
                    <a:pt x="75" y="592"/>
                  </a:lnTo>
                  <a:lnTo>
                    <a:pt x="75" y="589"/>
                  </a:lnTo>
                  <a:lnTo>
                    <a:pt x="75" y="589"/>
                  </a:lnTo>
                  <a:lnTo>
                    <a:pt x="75" y="587"/>
                  </a:lnTo>
                  <a:lnTo>
                    <a:pt x="75" y="587"/>
                  </a:lnTo>
                  <a:lnTo>
                    <a:pt x="73" y="585"/>
                  </a:lnTo>
                  <a:lnTo>
                    <a:pt x="71" y="585"/>
                  </a:lnTo>
                  <a:lnTo>
                    <a:pt x="68" y="582"/>
                  </a:lnTo>
                  <a:lnTo>
                    <a:pt x="68" y="582"/>
                  </a:lnTo>
                  <a:lnTo>
                    <a:pt x="78" y="575"/>
                  </a:lnTo>
                  <a:lnTo>
                    <a:pt x="97" y="566"/>
                  </a:lnTo>
                  <a:lnTo>
                    <a:pt x="89" y="559"/>
                  </a:lnTo>
                  <a:lnTo>
                    <a:pt x="89" y="556"/>
                  </a:lnTo>
                  <a:lnTo>
                    <a:pt x="80" y="537"/>
                  </a:lnTo>
                  <a:lnTo>
                    <a:pt x="75" y="533"/>
                  </a:lnTo>
                  <a:lnTo>
                    <a:pt x="75" y="530"/>
                  </a:lnTo>
                  <a:lnTo>
                    <a:pt x="73" y="530"/>
                  </a:lnTo>
                  <a:lnTo>
                    <a:pt x="66" y="528"/>
                  </a:lnTo>
                  <a:lnTo>
                    <a:pt x="61" y="523"/>
                  </a:lnTo>
                  <a:lnTo>
                    <a:pt x="59" y="521"/>
                  </a:lnTo>
                  <a:lnTo>
                    <a:pt x="56" y="521"/>
                  </a:lnTo>
                  <a:lnTo>
                    <a:pt x="56" y="516"/>
                  </a:lnTo>
                  <a:lnTo>
                    <a:pt x="54" y="514"/>
                  </a:lnTo>
                  <a:lnTo>
                    <a:pt x="52" y="509"/>
                  </a:lnTo>
                  <a:lnTo>
                    <a:pt x="52" y="506"/>
                  </a:lnTo>
                  <a:lnTo>
                    <a:pt x="52" y="504"/>
                  </a:lnTo>
                  <a:lnTo>
                    <a:pt x="52" y="499"/>
                  </a:lnTo>
                  <a:lnTo>
                    <a:pt x="47" y="497"/>
                  </a:lnTo>
                  <a:lnTo>
                    <a:pt x="47" y="488"/>
                  </a:lnTo>
                  <a:lnTo>
                    <a:pt x="47" y="485"/>
                  </a:lnTo>
                  <a:lnTo>
                    <a:pt x="47" y="485"/>
                  </a:lnTo>
                  <a:lnTo>
                    <a:pt x="37" y="476"/>
                  </a:lnTo>
                  <a:lnTo>
                    <a:pt x="35" y="473"/>
                  </a:lnTo>
                  <a:lnTo>
                    <a:pt x="35" y="471"/>
                  </a:lnTo>
                  <a:lnTo>
                    <a:pt x="37" y="471"/>
                  </a:lnTo>
                  <a:lnTo>
                    <a:pt x="37" y="471"/>
                  </a:lnTo>
                  <a:lnTo>
                    <a:pt x="40" y="471"/>
                  </a:lnTo>
                  <a:lnTo>
                    <a:pt x="40" y="469"/>
                  </a:lnTo>
                  <a:lnTo>
                    <a:pt x="40" y="466"/>
                  </a:lnTo>
                  <a:lnTo>
                    <a:pt x="40" y="464"/>
                  </a:lnTo>
                  <a:lnTo>
                    <a:pt x="37" y="462"/>
                  </a:lnTo>
                  <a:lnTo>
                    <a:pt x="37" y="459"/>
                  </a:lnTo>
                  <a:lnTo>
                    <a:pt x="37" y="457"/>
                  </a:lnTo>
                  <a:lnTo>
                    <a:pt x="37" y="457"/>
                  </a:lnTo>
                  <a:lnTo>
                    <a:pt x="35" y="454"/>
                  </a:lnTo>
                  <a:lnTo>
                    <a:pt x="33" y="457"/>
                  </a:lnTo>
                  <a:lnTo>
                    <a:pt x="30" y="457"/>
                  </a:lnTo>
                  <a:lnTo>
                    <a:pt x="30" y="454"/>
                  </a:lnTo>
                  <a:lnTo>
                    <a:pt x="28" y="454"/>
                  </a:lnTo>
                  <a:lnTo>
                    <a:pt x="28" y="452"/>
                  </a:lnTo>
                  <a:lnTo>
                    <a:pt x="28" y="447"/>
                  </a:lnTo>
                  <a:lnTo>
                    <a:pt x="28" y="445"/>
                  </a:lnTo>
                  <a:lnTo>
                    <a:pt x="28" y="440"/>
                  </a:lnTo>
                  <a:lnTo>
                    <a:pt x="28" y="440"/>
                  </a:lnTo>
                  <a:lnTo>
                    <a:pt x="26" y="438"/>
                  </a:lnTo>
                  <a:lnTo>
                    <a:pt x="23" y="438"/>
                  </a:lnTo>
                  <a:lnTo>
                    <a:pt x="19" y="436"/>
                  </a:lnTo>
                  <a:lnTo>
                    <a:pt x="14" y="433"/>
                  </a:lnTo>
                  <a:lnTo>
                    <a:pt x="11" y="428"/>
                  </a:lnTo>
                  <a:lnTo>
                    <a:pt x="4" y="417"/>
                  </a:lnTo>
                  <a:lnTo>
                    <a:pt x="0" y="412"/>
                  </a:lnTo>
                  <a:lnTo>
                    <a:pt x="0" y="407"/>
                  </a:lnTo>
                  <a:lnTo>
                    <a:pt x="0" y="407"/>
                  </a:lnTo>
                  <a:lnTo>
                    <a:pt x="0" y="405"/>
                  </a:lnTo>
                  <a:lnTo>
                    <a:pt x="2" y="402"/>
                  </a:lnTo>
                  <a:lnTo>
                    <a:pt x="7" y="398"/>
                  </a:lnTo>
                  <a:lnTo>
                    <a:pt x="7" y="395"/>
                  </a:lnTo>
                  <a:lnTo>
                    <a:pt x="7" y="395"/>
                  </a:lnTo>
                  <a:lnTo>
                    <a:pt x="9" y="393"/>
                  </a:lnTo>
                  <a:lnTo>
                    <a:pt x="9" y="393"/>
                  </a:lnTo>
                  <a:lnTo>
                    <a:pt x="9" y="388"/>
                  </a:lnTo>
                  <a:lnTo>
                    <a:pt x="7" y="376"/>
                  </a:lnTo>
                  <a:lnTo>
                    <a:pt x="2" y="369"/>
                  </a:lnTo>
                  <a:lnTo>
                    <a:pt x="2" y="362"/>
                  </a:lnTo>
                  <a:lnTo>
                    <a:pt x="2" y="360"/>
                  </a:lnTo>
                  <a:lnTo>
                    <a:pt x="2" y="357"/>
                  </a:lnTo>
                  <a:lnTo>
                    <a:pt x="2" y="355"/>
                  </a:lnTo>
                  <a:lnTo>
                    <a:pt x="35" y="312"/>
                  </a:lnTo>
                  <a:lnTo>
                    <a:pt x="35" y="310"/>
                  </a:lnTo>
                  <a:lnTo>
                    <a:pt x="37" y="308"/>
                  </a:lnTo>
                  <a:lnTo>
                    <a:pt x="37" y="303"/>
                  </a:lnTo>
                  <a:lnTo>
                    <a:pt x="37" y="29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0" name="Freeform 49">
              <a:extLst>
                <a:ext uri="{FF2B5EF4-FFF2-40B4-BE49-F238E27FC236}">
                  <a16:creationId xmlns:a16="http://schemas.microsoft.com/office/drawing/2014/main" id="{985E011B-87E4-4654-935D-80ED82309B0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3022" y="1696713"/>
              <a:ext cx="21530" cy="26062"/>
            </a:xfrm>
            <a:custGeom>
              <a:avLst/>
              <a:gdLst>
                <a:gd name="T0" fmla="*/ 3 w 19"/>
                <a:gd name="T1" fmla="*/ 9 h 23"/>
                <a:gd name="T2" fmla="*/ 3 w 19"/>
                <a:gd name="T3" fmla="*/ 9 h 23"/>
                <a:gd name="T4" fmla="*/ 0 w 19"/>
                <a:gd name="T5" fmla="*/ 7 h 23"/>
                <a:gd name="T6" fmla="*/ 0 w 19"/>
                <a:gd name="T7" fmla="*/ 4 h 23"/>
                <a:gd name="T8" fmla="*/ 19 w 19"/>
                <a:gd name="T9" fmla="*/ 0 h 23"/>
                <a:gd name="T10" fmla="*/ 19 w 19"/>
                <a:gd name="T11" fmla="*/ 9 h 23"/>
                <a:gd name="T12" fmla="*/ 17 w 19"/>
                <a:gd name="T13" fmla="*/ 16 h 23"/>
                <a:gd name="T14" fmla="*/ 17 w 19"/>
                <a:gd name="T15" fmla="*/ 21 h 23"/>
                <a:gd name="T16" fmla="*/ 17 w 19"/>
                <a:gd name="T17" fmla="*/ 23 h 23"/>
                <a:gd name="T18" fmla="*/ 15 w 19"/>
                <a:gd name="T19" fmla="*/ 23 h 23"/>
                <a:gd name="T20" fmla="*/ 12 w 19"/>
                <a:gd name="T21" fmla="*/ 23 h 23"/>
                <a:gd name="T22" fmla="*/ 12 w 19"/>
                <a:gd name="T23" fmla="*/ 23 h 23"/>
                <a:gd name="T24" fmla="*/ 12 w 19"/>
                <a:gd name="T25" fmla="*/ 23 h 23"/>
                <a:gd name="T26" fmla="*/ 10 w 19"/>
                <a:gd name="T27" fmla="*/ 21 h 23"/>
                <a:gd name="T28" fmla="*/ 8 w 19"/>
                <a:gd name="T29" fmla="*/ 19 h 23"/>
                <a:gd name="T30" fmla="*/ 5 w 19"/>
                <a:gd name="T31" fmla="*/ 16 h 23"/>
                <a:gd name="T32" fmla="*/ 5 w 19"/>
                <a:gd name="T33" fmla="*/ 14 h 23"/>
                <a:gd name="T34" fmla="*/ 3 w 19"/>
                <a:gd name="T35" fmla="*/ 12 h 23"/>
                <a:gd name="T36" fmla="*/ 3 w 19"/>
                <a:gd name="T37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9" h="23">
                  <a:moveTo>
                    <a:pt x="3" y="9"/>
                  </a:moveTo>
                  <a:lnTo>
                    <a:pt x="3" y="9"/>
                  </a:lnTo>
                  <a:lnTo>
                    <a:pt x="0" y="7"/>
                  </a:lnTo>
                  <a:lnTo>
                    <a:pt x="0" y="4"/>
                  </a:lnTo>
                  <a:lnTo>
                    <a:pt x="19" y="0"/>
                  </a:lnTo>
                  <a:lnTo>
                    <a:pt x="19" y="9"/>
                  </a:lnTo>
                  <a:lnTo>
                    <a:pt x="17" y="16"/>
                  </a:lnTo>
                  <a:lnTo>
                    <a:pt x="17" y="21"/>
                  </a:lnTo>
                  <a:lnTo>
                    <a:pt x="17" y="23"/>
                  </a:lnTo>
                  <a:lnTo>
                    <a:pt x="15" y="23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10" y="21"/>
                  </a:lnTo>
                  <a:lnTo>
                    <a:pt x="8" y="19"/>
                  </a:lnTo>
                  <a:lnTo>
                    <a:pt x="5" y="16"/>
                  </a:lnTo>
                  <a:lnTo>
                    <a:pt x="5" y="14"/>
                  </a:lnTo>
                  <a:lnTo>
                    <a:pt x="3" y="12"/>
                  </a:lnTo>
                  <a:lnTo>
                    <a:pt x="3" y="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1" name="Freeform 50">
              <a:extLst>
                <a:ext uri="{FF2B5EF4-FFF2-40B4-BE49-F238E27FC236}">
                  <a16:creationId xmlns:a16="http://schemas.microsoft.com/office/drawing/2014/main" id="{419F2088-3FA2-435A-8748-84F5810A2683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3022" y="1696713"/>
              <a:ext cx="21530" cy="26062"/>
            </a:xfrm>
            <a:custGeom>
              <a:avLst/>
              <a:gdLst>
                <a:gd name="T0" fmla="*/ 3 w 19"/>
                <a:gd name="T1" fmla="*/ 9 h 23"/>
                <a:gd name="T2" fmla="*/ 3 w 19"/>
                <a:gd name="T3" fmla="*/ 9 h 23"/>
                <a:gd name="T4" fmla="*/ 0 w 19"/>
                <a:gd name="T5" fmla="*/ 7 h 23"/>
                <a:gd name="T6" fmla="*/ 0 w 19"/>
                <a:gd name="T7" fmla="*/ 4 h 23"/>
                <a:gd name="T8" fmla="*/ 19 w 19"/>
                <a:gd name="T9" fmla="*/ 0 h 23"/>
                <a:gd name="T10" fmla="*/ 19 w 19"/>
                <a:gd name="T11" fmla="*/ 9 h 23"/>
                <a:gd name="T12" fmla="*/ 17 w 19"/>
                <a:gd name="T13" fmla="*/ 16 h 23"/>
                <a:gd name="T14" fmla="*/ 17 w 19"/>
                <a:gd name="T15" fmla="*/ 21 h 23"/>
                <a:gd name="T16" fmla="*/ 17 w 19"/>
                <a:gd name="T17" fmla="*/ 23 h 23"/>
                <a:gd name="T18" fmla="*/ 15 w 19"/>
                <a:gd name="T19" fmla="*/ 23 h 23"/>
                <a:gd name="T20" fmla="*/ 12 w 19"/>
                <a:gd name="T21" fmla="*/ 23 h 23"/>
                <a:gd name="T22" fmla="*/ 12 w 19"/>
                <a:gd name="T23" fmla="*/ 23 h 23"/>
                <a:gd name="T24" fmla="*/ 12 w 19"/>
                <a:gd name="T25" fmla="*/ 23 h 23"/>
                <a:gd name="T26" fmla="*/ 10 w 19"/>
                <a:gd name="T27" fmla="*/ 21 h 23"/>
                <a:gd name="T28" fmla="*/ 8 w 19"/>
                <a:gd name="T29" fmla="*/ 19 h 23"/>
                <a:gd name="T30" fmla="*/ 5 w 19"/>
                <a:gd name="T31" fmla="*/ 16 h 23"/>
                <a:gd name="T32" fmla="*/ 5 w 19"/>
                <a:gd name="T33" fmla="*/ 14 h 23"/>
                <a:gd name="T34" fmla="*/ 3 w 19"/>
                <a:gd name="T35" fmla="*/ 12 h 23"/>
                <a:gd name="T36" fmla="*/ 3 w 19"/>
                <a:gd name="T37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9" h="23">
                  <a:moveTo>
                    <a:pt x="3" y="9"/>
                  </a:moveTo>
                  <a:lnTo>
                    <a:pt x="3" y="9"/>
                  </a:lnTo>
                  <a:lnTo>
                    <a:pt x="0" y="7"/>
                  </a:lnTo>
                  <a:lnTo>
                    <a:pt x="0" y="4"/>
                  </a:lnTo>
                  <a:lnTo>
                    <a:pt x="19" y="0"/>
                  </a:lnTo>
                  <a:lnTo>
                    <a:pt x="19" y="9"/>
                  </a:lnTo>
                  <a:lnTo>
                    <a:pt x="17" y="16"/>
                  </a:lnTo>
                  <a:lnTo>
                    <a:pt x="17" y="21"/>
                  </a:lnTo>
                  <a:lnTo>
                    <a:pt x="17" y="23"/>
                  </a:lnTo>
                  <a:lnTo>
                    <a:pt x="15" y="23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10" y="21"/>
                  </a:lnTo>
                  <a:lnTo>
                    <a:pt x="8" y="19"/>
                  </a:lnTo>
                  <a:lnTo>
                    <a:pt x="5" y="16"/>
                  </a:lnTo>
                  <a:lnTo>
                    <a:pt x="5" y="14"/>
                  </a:lnTo>
                  <a:lnTo>
                    <a:pt x="3" y="12"/>
                  </a:lnTo>
                  <a:lnTo>
                    <a:pt x="3" y="9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2" name="Freeform 51">
              <a:extLst>
                <a:ext uri="{FF2B5EF4-FFF2-40B4-BE49-F238E27FC236}">
                  <a16:creationId xmlns:a16="http://schemas.microsoft.com/office/drawing/2014/main" id="{ACBCF577-89A0-40BB-A699-9E75FF77BE02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0558" y="1701246"/>
              <a:ext cx="41925" cy="38527"/>
            </a:xfrm>
            <a:custGeom>
              <a:avLst/>
              <a:gdLst>
                <a:gd name="T0" fmla="*/ 33 w 37"/>
                <a:gd name="T1" fmla="*/ 27 h 34"/>
                <a:gd name="T2" fmla="*/ 33 w 37"/>
                <a:gd name="T3" fmla="*/ 27 h 34"/>
                <a:gd name="T4" fmla="*/ 30 w 37"/>
                <a:gd name="T5" fmla="*/ 29 h 34"/>
                <a:gd name="T6" fmla="*/ 30 w 37"/>
                <a:gd name="T7" fmla="*/ 31 h 34"/>
                <a:gd name="T8" fmla="*/ 21 w 37"/>
                <a:gd name="T9" fmla="*/ 34 h 34"/>
                <a:gd name="T10" fmla="*/ 9 w 37"/>
                <a:gd name="T11" fmla="*/ 22 h 34"/>
                <a:gd name="T12" fmla="*/ 9 w 37"/>
                <a:gd name="T13" fmla="*/ 22 h 34"/>
                <a:gd name="T14" fmla="*/ 7 w 37"/>
                <a:gd name="T15" fmla="*/ 17 h 34"/>
                <a:gd name="T16" fmla="*/ 9 w 37"/>
                <a:gd name="T17" fmla="*/ 12 h 34"/>
                <a:gd name="T18" fmla="*/ 9 w 37"/>
                <a:gd name="T19" fmla="*/ 10 h 34"/>
                <a:gd name="T20" fmla="*/ 4 w 37"/>
                <a:gd name="T21" fmla="*/ 10 h 34"/>
                <a:gd name="T22" fmla="*/ 2 w 37"/>
                <a:gd name="T23" fmla="*/ 8 h 34"/>
                <a:gd name="T24" fmla="*/ 0 w 37"/>
                <a:gd name="T25" fmla="*/ 5 h 34"/>
                <a:gd name="T26" fmla="*/ 0 w 37"/>
                <a:gd name="T27" fmla="*/ 3 h 34"/>
                <a:gd name="T28" fmla="*/ 4 w 37"/>
                <a:gd name="T29" fmla="*/ 3 h 34"/>
                <a:gd name="T30" fmla="*/ 11 w 37"/>
                <a:gd name="T31" fmla="*/ 0 h 34"/>
                <a:gd name="T32" fmla="*/ 11 w 37"/>
                <a:gd name="T33" fmla="*/ 3 h 34"/>
                <a:gd name="T34" fmla="*/ 14 w 37"/>
                <a:gd name="T35" fmla="*/ 5 h 34"/>
                <a:gd name="T36" fmla="*/ 14 w 37"/>
                <a:gd name="T37" fmla="*/ 8 h 34"/>
                <a:gd name="T38" fmla="*/ 16 w 37"/>
                <a:gd name="T39" fmla="*/ 10 h 34"/>
                <a:gd name="T40" fmla="*/ 16 w 37"/>
                <a:gd name="T41" fmla="*/ 12 h 34"/>
                <a:gd name="T42" fmla="*/ 19 w 37"/>
                <a:gd name="T43" fmla="*/ 15 h 34"/>
                <a:gd name="T44" fmla="*/ 21 w 37"/>
                <a:gd name="T45" fmla="*/ 17 h 34"/>
                <a:gd name="T46" fmla="*/ 23 w 37"/>
                <a:gd name="T47" fmla="*/ 19 h 34"/>
                <a:gd name="T48" fmla="*/ 23 w 37"/>
                <a:gd name="T49" fmla="*/ 19 h 34"/>
                <a:gd name="T50" fmla="*/ 23 w 37"/>
                <a:gd name="T51" fmla="*/ 19 h 34"/>
                <a:gd name="T52" fmla="*/ 26 w 37"/>
                <a:gd name="T53" fmla="*/ 19 h 34"/>
                <a:gd name="T54" fmla="*/ 28 w 37"/>
                <a:gd name="T55" fmla="*/ 19 h 34"/>
                <a:gd name="T56" fmla="*/ 28 w 37"/>
                <a:gd name="T57" fmla="*/ 17 h 34"/>
                <a:gd name="T58" fmla="*/ 28 w 37"/>
                <a:gd name="T59" fmla="*/ 12 h 34"/>
                <a:gd name="T60" fmla="*/ 37 w 37"/>
                <a:gd name="T61" fmla="*/ 12 h 34"/>
                <a:gd name="T62" fmla="*/ 37 w 37"/>
                <a:gd name="T63" fmla="*/ 15 h 34"/>
                <a:gd name="T64" fmla="*/ 37 w 37"/>
                <a:gd name="T65" fmla="*/ 15 h 34"/>
                <a:gd name="T66" fmla="*/ 37 w 37"/>
                <a:gd name="T67" fmla="*/ 17 h 34"/>
                <a:gd name="T68" fmla="*/ 35 w 37"/>
                <a:gd name="T69" fmla="*/ 22 h 34"/>
                <a:gd name="T70" fmla="*/ 35 w 37"/>
                <a:gd name="T71" fmla="*/ 24 h 34"/>
                <a:gd name="T72" fmla="*/ 33 w 37"/>
                <a:gd name="T73" fmla="*/ 24 h 34"/>
                <a:gd name="T74" fmla="*/ 33 w 37"/>
                <a:gd name="T75" fmla="*/ 27 h 34"/>
                <a:gd name="T76" fmla="*/ 33 w 37"/>
                <a:gd name="T77" fmla="*/ 27 h 34"/>
                <a:gd name="T78" fmla="*/ 33 w 37"/>
                <a:gd name="T79" fmla="*/ 2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7" h="34">
                  <a:moveTo>
                    <a:pt x="33" y="27"/>
                  </a:moveTo>
                  <a:lnTo>
                    <a:pt x="33" y="27"/>
                  </a:lnTo>
                  <a:lnTo>
                    <a:pt x="30" y="29"/>
                  </a:lnTo>
                  <a:lnTo>
                    <a:pt x="30" y="31"/>
                  </a:lnTo>
                  <a:lnTo>
                    <a:pt x="21" y="34"/>
                  </a:lnTo>
                  <a:lnTo>
                    <a:pt x="9" y="22"/>
                  </a:lnTo>
                  <a:lnTo>
                    <a:pt x="9" y="22"/>
                  </a:lnTo>
                  <a:lnTo>
                    <a:pt x="7" y="17"/>
                  </a:lnTo>
                  <a:lnTo>
                    <a:pt x="9" y="12"/>
                  </a:lnTo>
                  <a:lnTo>
                    <a:pt x="9" y="10"/>
                  </a:lnTo>
                  <a:lnTo>
                    <a:pt x="4" y="10"/>
                  </a:lnTo>
                  <a:lnTo>
                    <a:pt x="2" y="8"/>
                  </a:lnTo>
                  <a:lnTo>
                    <a:pt x="0" y="5"/>
                  </a:lnTo>
                  <a:lnTo>
                    <a:pt x="0" y="3"/>
                  </a:lnTo>
                  <a:lnTo>
                    <a:pt x="4" y="3"/>
                  </a:lnTo>
                  <a:lnTo>
                    <a:pt x="11" y="0"/>
                  </a:lnTo>
                  <a:lnTo>
                    <a:pt x="11" y="3"/>
                  </a:lnTo>
                  <a:lnTo>
                    <a:pt x="14" y="5"/>
                  </a:lnTo>
                  <a:lnTo>
                    <a:pt x="14" y="8"/>
                  </a:lnTo>
                  <a:lnTo>
                    <a:pt x="16" y="10"/>
                  </a:lnTo>
                  <a:lnTo>
                    <a:pt x="16" y="12"/>
                  </a:lnTo>
                  <a:lnTo>
                    <a:pt x="19" y="15"/>
                  </a:lnTo>
                  <a:lnTo>
                    <a:pt x="21" y="17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6" y="19"/>
                  </a:lnTo>
                  <a:lnTo>
                    <a:pt x="28" y="19"/>
                  </a:lnTo>
                  <a:lnTo>
                    <a:pt x="28" y="17"/>
                  </a:lnTo>
                  <a:lnTo>
                    <a:pt x="28" y="12"/>
                  </a:lnTo>
                  <a:lnTo>
                    <a:pt x="37" y="12"/>
                  </a:lnTo>
                  <a:lnTo>
                    <a:pt x="37" y="15"/>
                  </a:lnTo>
                  <a:lnTo>
                    <a:pt x="37" y="15"/>
                  </a:lnTo>
                  <a:lnTo>
                    <a:pt x="37" y="17"/>
                  </a:lnTo>
                  <a:lnTo>
                    <a:pt x="35" y="22"/>
                  </a:lnTo>
                  <a:lnTo>
                    <a:pt x="35" y="24"/>
                  </a:lnTo>
                  <a:lnTo>
                    <a:pt x="33" y="24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3" y="2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3" name="Freeform 52">
              <a:extLst>
                <a:ext uri="{FF2B5EF4-FFF2-40B4-BE49-F238E27FC236}">
                  <a16:creationId xmlns:a16="http://schemas.microsoft.com/office/drawing/2014/main" id="{1C776529-AFEF-4366-9517-F6AA53A7FEF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0558" y="1701246"/>
              <a:ext cx="41925" cy="38527"/>
            </a:xfrm>
            <a:custGeom>
              <a:avLst/>
              <a:gdLst>
                <a:gd name="T0" fmla="*/ 33 w 37"/>
                <a:gd name="T1" fmla="*/ 27 h 34"/>
                <a:gd name="T2" fmla="*/ 33 w 37"/>
                <a:gd name="T3" fmla="*/ 27 h 34"/>
                <a:gd name="T4" fmla="*/ 30 w 37"/>
                <a:gd name="T5" fmla="*/ 29 h 34"/>
                <a:gd name="T6" fmla="*/ 30 w 37"/>
                <a:gd name="T7" fmla="*/ 31 h 34"/>
                <a:gd name="T8" fmla="*/ 21 w 37"/>
                <a:gd name="T9" fmla="*/ 34 h 34"/>
                <a:gd name="T10" fmla="*/ 9 w 37"/>
                <a:gd name="T11" fmla="*/ 22 h 34"/>
                <a:gd name="T12" fmla="*/ 9 w 37"/>
                <a:gd name="T13" fmla="*/ 22 h 34"/>
                <a:gd name="T14" fmla="*/ 7 w 37"/>
                <a:gd name="T15" fmla="*/ 17 h 34"/>
                <a:gd name="T16" fmla="*/ 9 w 37"/>
                <a:gd name="T17" fmla="*/ 12 h 34"/>
                <a:gd name="T18" fmla="*/ 9 w 37"/>
                <a:gd name="T19" fmla="*/ 10 h 34"/>
                <a:gd name="T20" fmla="*/ 4 w 37"/>
                <a:gd name="T21" fmla="*/ 10 h 34"/>
                <a:gd name="T22" fmla="*/ 2 w 37"/>
                <a:gd name="T23" fmla="*/ 8 h 34"/>
                <a:gd name="T24" fmla="*/ 0 w 37"/>
                <a:gd name="T25" fmla="*/ 5 h 34"/>
                <a:gd name="T26" fmla="*/ 0 w 37"/>
                <a:gd name="T27" fmla="*/ 3 h 34"/>
                <a:gd name="T28" fmla="*/ 4 w 37"/>
                <a:gd name="T29" fmla="*/ 3 h 34"/>
                <a:gd name="T30" fmla="*/ 11 w 37"/>
                <a:gd name="T31" fmla="*/ 0 h 34"/>
                <a:gd name="T32" fmla="*/ 11 w 37"/>
                <a:gd name="T33" fmla="*/ 3 h 34"/>
                <a:gd name="T34" fmla="*/ 14 w 37"/>
                <a:gd name="T35" fmla="*/ 5 h 34"/>
                <a:gd name="T36" fmla="*/ 14 w 37"/>
                <a:gd name="T37" fmla="*/ 8 h 34"/>
                <a:gd name="T38" fmla="*/ 16 w 37"/>
                <a:gd name="T39" fmla="*/ 10 h 34"/>
                <a:gd name="T40" fmla="*/ 16 w 37"/>
                <a:gd name="T41" fmla="*/ 12 h 34"/>
                <a:gd name="T42" fmla="*/ 19 w 37"/>
                <a:gd name="T43" fmla="*/ 15 h 34"/>
                <a:gd name="T44" fmla="*/ 21 w 37"/>
                <a:gd name="T45" fmla="*/ 17 h 34"/>
                <a:gd name="T46" fmla="*/ 23 w 37"/>
                <a:gd name="T47" fmla="*/ 19 h 34"/>
                <a:gd name="T48" fmla="*/ 23 w 37"/>
                <a:gd name="T49" fmla="*/ 19 h 34"/>
                <a:gd name="T50" fmla="*/ 23 w 37"/>
                <a:gd name="T51" fmla="*/ 19 h 34"/>
                <a:gd name="T52" fmla="*/ 26 w 37"/>
                <a:gd name="T53" fmla="*/ 19 h 34"/>
                <a:gd name="T54" fmla="*/ 28 w 37"/>
                <a:gd name="T55" fmla="*/ 19 h 34"/>
                <a:gd name="T56" fmla="*/ 28 w 37"/>
                <a:gd name="T57" fmla="*/ 17 h 34"/>
                <a:gd name="T58" fmla="*/ 28 w 37"/>
                <a:gd name="T59" fmla="*/ 12 h 34"/>
                <a:gd name="T60" fmla="*/ 37 w 37"/>
                <a:gd name="T61" fmla="*/ 12 h 34"/>
                <a:gd name="T62" fmla="*/ 37 w 37"/>
                <a:gd name="T63" fmla="*/ 15 h 34"/>
                <a:gd name="T64" fmla="*/ 37 w 37"/>
                <a:gd name="T65" fmla="*/ 15 h 34"/>
                <a:gd name="T66" fmla="*/ 37 w 37"/>
                <a:gd name="T67" fmla="*/ 17 h 34"/>
                <a:gd name="T68" fmla="*/ 35 w 37"/>
                <a:gd name="T69" fmla="*/ 22 h 34"/>
                <a:gd name="T70" fmla="*/ 35 w 37"/>
                <a:gd name="T71" fmla="*/ 24 h 34"/>
                <a:gd name="T72" fmla="*/ 33 w 37"/>
                <a:gd name="T73" fmla="*/ 24 h 34"/>
                <a:gd name="T74" fmla="*/ 33 w 37"/>
                <a:gd name="T75" fmla="*/ 27 h 34"/>
                <a:gd name="T76" fmla="*/ 33 w 37"/>
                <a:gd name="T77" fmla="*/ 27 h 34"/>
                <a:gd name="T78" fmla="*/ 33 w 37"/>
                <a:gd name="T79" fmla="*/ 2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7" h="34">
                  <a:moveTo>
                    <a:pt x="33" y="27"/>
                  </a:moveTo>
                  <a:lnTo>
                    <a:pt x="33" y="27"/>
                  </a:lnTo>
                  <a:lnTo>
                    <a:pt x="30" y="29"/>
                  </a:lnTo>
                  <a:lnTo>
                    <a:pt x="30" y="31"/>
                  </a:lnTo>
                  <a:lnTo>
                    <a:pt x="21" y="34"/>
                  </a:lnTo>
                  <a:lnTo>
                    <a:pt x="9" y="22"/>
                  </a:lnTo>
                  <a:lnTo>
                    <a:pt x="9" y="22"/>
                  </a:lnTo>
                  <a:lnTo>
                    <a:pt x="7" y="17"/>
                  </a:lnTo>
                  <a:lnTo>
                    <a:pt x="9" y="12"/>
                  </a:lnTo>
                  <a:lnTo>
                    <a:pt x="9" y="10"/>
                  </a:lnTo>
                  <a:lnTo>
                    <a:pt x="4" y="10"/>
                  </a:lnTo>
                  <a:lnTo>
                    <a:pt x="2" y="8"/>
                  </a:lnTo>
                  <a:lnTo>
                    <a:pt x="0" y="5"/>
                  </a:lnTo>
                  <a:lnTo>
                    <a:pt x="0" y="3"/>
                  </a:lnTo>
                  <a:lnTo>
                    <a:pt x="4" y="3"/>
                  </a:lnTo>
                  <a:lnTo>
                    <a:pt x="11" y="0"/>
                  </a:lnTo>
                  <a:lnTo>
                    <a:pt x="11" y="3"/>
                  </a:lnTo>
                  <a:lnTo>
                    <a:pt x="14" y="5"/>
                  </a:lnTo>
                  <a:lnTo>
                    <a:pt x="14" y="8"/>
                  </a:lnTo>
                  <a:lnTo>
                    <a:pt x="16" y="10"/>
                  </a:lnTo>
                  <a:lnTo>
                    <a:pt x="16" y="12"/>
                  </a:lnTo>
                  <a:lnTo>
                    <a:pt x="19" y="15"/>
                  </a:lnTo>
                  <a:lnTo>
                    <a:pt x="21" y="17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6" y="19"/>
                  </a:lnTo>
                  <a:lnTo>
                    <a:pt x="28" y="19"/>
                  </a:lnTo>
                  <a:lnTo>
                    <a:pt x="28" y="17"/>
                  </a:lnTo>
                  <a:lnTo>
                    <a:pt x="28" y="12"/>
                  </a:lnTo>
                  <a:lnTo>
                    <a:pt x="37" y="12"/>
                  </a:lnTo>
                  <a:lnTo>
                    <a:pt x="37" y="15"/>
                  </a:lnTo>
                  <a:lnTo>
                    <a:pt x="37" y="15"/>
                  </a:lnTo>
                  <a:lnTo>
                    <a:pt x="37" y="17"/>
                  </a:lnTo>
                  <a:lnTo>
                    <a:pt x="35" y="22"/>
                  </a:lnTo>
                  <a:lnTo>
                    <a:pt x="35" y="24"/>
                  </a:lnTo>
                  <a:lnTo>
                    <a:pt x="33" y="24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3" y="27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4" name="Freeform 53">
              <a:extLst>
                <a:ext uri="{FF2B5EF4-FFF2-40B4-BE49-F238E27FC236}">
                  <a16:creationId xmlns:a16="http://schemas.microsoft.com/office/drawing/2014/main" id="{5CC165B9-37BB-44C2-8364-D744C62DA3D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5971" y="1219663"/>
              <a:ext cx="563168" cy="455521"/>
            </a:xfrm>
            <a:custGeom>
              <a:avLst/>
              <a:gdLst>
                <a:gd name="T0" fmla="*/ 121 w 497"/>
                <a:gd name="T1" fmla="*/ 11 h 402"/>
                <a:gd name="T2" fmla="*/ 280 w 497"/>
                <a:gd name="T3" fmla="*/ 4 h 402"/>
                <a:gd name="T4" fmla="*/ 332 w 497"/>
                <a:gd name="T5" fmla="*/ 4 h 402"/>
                <a:gd name="T6" fmla="*/ 377 w 497"/>
                <a:gd name="T7" fmla="*/ 16 h 402"/>
                <a:gd name="T8" fmla="*/ 353 w 497"/>
                <a:gd name="T9" fmla="*/ 45 h 402"/>
                <a:gd name="T10" fmla="*/ 315 w 497"/>
                <a:gd name="T11" fmla="*/ 90 h 402"/>
                <a:gd name="T12" fmla="*/ 298 w 497"/>
                <a:gd name="T13" fmla="*/ 125 h 402"/>
                <a:gd name="T14" fmla="*/ 313 w 497"/>
                <a:gd name="T15" fmla="*/ 151 h 402"/>
                <a:gd name="T16" fmla="*/ 334 w 497"/>
                <a:gd name="T17" fmla="*/ 146 h 402"/>
                <a:gd name="T18" fmla="*/ 381 w 497"/>
                <a:gd name="T19" fmla="*/ 153 h 402"/>
                <a:gd name="T20" fmla="*/ 350 w 497"/>
                <a:gd name="T21" fmla="*/ 224 h 402"/>
                <a:gd name="T22" fmla="*/ 350 w 497"/>
                <a:gd name="T23" fmla="*/ 241 h 402"/>
                <a:gd name="T24" fmla="*/ 369 w 497"/>
                <a:gd name="T25" fmla="*/ 248 h 402"/>
                <a:gd name="T26" fmla="*/ 386 w 497"/>
                <a:gd name="T27" fmla="*/ 305 h 402"/>
                <a:gd name="T28" fmla="*/ 455 w 497"/>
                <a:gd name="T29" fmla="*/ 331 h 402"/>
                <a:gd name="T30" fmla="*/ 495 w 497"/>
                <a:gd name="T31" fmla="*/ 378 h 402"/>
                <a:gd name="T32" fmla="*/ 450 w 497"/>
                <a:gd name="T33" fmla="*/ 388 h 402"/>
                <a:gd name="T34" fmla="*/ 462 w 497"/>
                <a:gd name="T35" fmla="*/ 376 h 402"/>
                <a:gd name="T36" fmla="*/ 417 w 497"/>
                <a:gd name="T37" fmla="*/ 328 h 402"/>
                <a:gd name="T38" fmla="*/ 384 w 497"/>
                <a:gd name="T39" fmla="*/ 345 h 402"/>
                <a:gd name="T40" fmla="*/ 367 w 497"/>
                <a:gd name="T41" fmla="*/ 362 h 402"/>
                <a:gd name="T42" fmla="*/ 353 w 497"/>
                <a:gd name="T43" fmla="*/ 371 h 402"/>
                <a:gd name="T44" fmla="*/ 332 w 497"/>
                <a:gd name="T45" fmla="*/ 355 h 402"/>
                <a:gd name="T46" fmla="*/ 277 w 497"/>
                <a:gd name="T47" fmla="*/ 350 h 402"/>
                <a:gd name="T48" fmla="*/ 261 w 497"/>
                <a:gd name="T49" fmla="*/ 355 h 402"/>
                <a:gd name="T50" fmla="*/ 253 w 497"/>
                <a:gd name="T51" fmla="*/ 371 h 402"/>
                <a:gd name="T52" fmla="*/ 272 w 497"/>
                <a:gd name="T53" fmla="*/ 385 h 402"/>
                <a:gd name="T54" fmla="*/ 246 w 497"/>
                <a:gd name="T55" fmla="*/ 376 h 402"/>
                <a:gd name="T56" fmla="*/ 237 w 497"/>
                <a:gd name="T57" fmla="*/ 364 h 402"/>
                <a:gd name="T58" fmla="*/ 225 w 497"/>
                <a:gd name="T59" fmla="*/ 345 h 402"/>
                <a:gd name="T60" fmla="*/ 211 w 497"/>
                <a:gd name="T61" fmla="*/ 333 h 402"/>
                <a:gd name="T62" fmla="*/ 192 w 497"/>
                <a:gd name="T63" fmla="*/ 338 h 402"/>
                <a:gd name="T64" fmla="*/ 185 w 497"/>
                <a:gd name="T65" fmla="*/ 331 h 402"/>
                <a:gd name="T66" fmla="*/ 175 w 497"/>
                <a:gd name="T67" fmla="*/ 340 h 402"/>
                <a:gd name="T68" fmla="*/ 168 w 497"/>
                <a:gd name="T69" fmla="*/ 340 h 402"/>
                <a:gd name="T70" fmla="*/ 164 w 497"/>
                <a:gd name="T71" fmla="*/ 333 h 402"/>
                <a:gd name="T72" fmla="*/ 156 w 497"/>
                <a:gd name="T73" fmla="*/ 340 h 402"/>
                <a:gd name="T74" fmla="*/ 135 w 497"/>
                <a:gd name="T75" fmla="*/ 359 h 402"/>
                <a:gd name="T76" fmla="*/ 116 w 497"/>
                <a:gd name="T77" fmla="*/ 347 h 402"/>
                <a:gd name="T78" fmla="*/ 97 w 497"/>
                <a:gd name="T79" fmla="*/ 350 h 402"/>
                <a:gd name="T80" fmla="*/ 81 w 497"/>
                <a:gd name="T81" fmla="*/ 319 h 402"/>
                <a:gd name="T82" fmla="*/ 62 w 497"/>
                <a:gd name="T83" fmla="*/ 307 h 402"/>
                <a:gd name="T84" fmla="*/ 50 w 497"/>
                <a:gd name="T85" fmla="*/ 288 h 402"/>
                <a:gd name="T86" fmla="*/ 45 w 497"/>
                <a:gd name="T87" fmla="*/ 253 h 402"/>
                <a:gd name="T88" fmla="*/ 57 w 497"/>
                <a:gd name="T89" fmla="*/ 243 h 402"/>
                <a:gd name="T90" fmla="*/ 59 w 497"/>
                <a:gd name="T91" fmla="*/ 229 h 402"/>
                <a:gd name="T92" fmla="*/ 45 w 497"/>
                <a:gd name="T93" fmla="*/ 210 h 402"/>
                <a:gd name="T94" fmla="*/ 38 w 497"/>
                <a:gd name="T95" fmla="*/ 198 h 402"/>
                <a:gd name="T96" fmla="*/ 29 w 497"/>
                <a:gd name="T97" fmla="*/ 194 h 402"/>
                <a:gd name="T98" fmla="*/ 10 w 497"/>
                <a:gd name="T99" fmla="*/ 187 h 402"/>
                <a:gd name="T100" fmla="*/ 3 w 497"/>
                <a:gd name="T101" fmla="*/ 172 h 402"/>
                <a:gd name="T102" fmla="*/ 33 w 497"/>
                <a:gd name="T103" fmla="*/ 134 h 402"/>
                <a:gd name="T104" fmla="*/ 50 w 497"/>
                <a:gd name="T105" fmla="*/ 90 h 402"/>
                <a:gd name="T106" fmla="*/ 86 w 497"/>
                <a:gd name="T107" fmla="*/ 82 h 402"/>
                <a:gd name="T108" fmla="*/ 78 w 497"/>
                <a:gd name="T109" fmla="*/ 73 h 402"/>
                <a:gd name="T110" fmla="*/ 78 w 497"/>
                <a:gd name="T111" fmla="*/ 59 h 402"/>
                <a:gd name="T112" fmla="*/ 104 w 497"/>
                <a:gd name="T113" fmla="*/ 45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97" h="402">
                  <a:moveTo>
                    <a:pt x="104" y="30"/>
                  </a:moveTo>
                  <a:lnTo>
                    <a:pt x="104" y="30"/>
                  </a:lnTo>
                  <a:lnTo>
                    <a:pt x="100" y="21"/>
                  </a:lnTo>
                  <a:lnTo>
                    <a:pt x="95" y="2"/>
                  </a:lnTo>
                  <a:lnTo>
                    <a:pt x="102" y="4"/>
                  </a:lnTo>
                  <a:lnTo>
                    <a:pt x="121" y="11"/>
                  </a:lnTo>
                  <a:lnTo>
                    <a:pt x="187" y="7"/>
                  </a:lnTo>
                  <a:lnTo>
                    <a:pt x="213" y="7"/>
                  </a:lnTo>
                  <a:lnTo>
                    <a:pt x="232" y="16"/>
                  </a:lnTo>
                  <a:lnTo>
                    <a:pt x="239" y="16"/>
                  </a:lnTo>
                  <a:lnTo>
                    <a:pt x="251" y="16"/>
                  </a:lnTo>
                  <a:lnTo>
                    <a:pt x="280" y="4"/>
                  </a:lnTo>
                  <a:lnTo>
                    <a:pt x="291" y="4"/>
                  </a:lnTo>
                  <a:lnTo>
                    <a:pt x="308" y="0"/>
                  </a:lnTo>
                  <a:lnTo>
                    <a:pt x="310" y="2"/>
                  </a:lnTo>
                  <a:lnTo>
                    <a:pt x="315" y="4"/>
                  </a:lnTo>
                  <a:lnTo>
                    <a:pt x="317" y="7"/>
                  </a:lnTo>
                  <a:lnTo>
                    <a:pt x="332" y="4"/>
                  </a:lnTo>
                  <a:lnTo>
                    <a:pt x="367" y="9"/>
                  </a:lnTo>
                  <a:lnTo>
                    <a:pt x="372" y="9"/>
                  </a:lnTo>
                  <a:lnTo>
                    <a:pt x="377" y="9"/>
                  </a:lnTo>
                  <a:lnTo>
                    <a:pt x="377" y="11"/>
                  </a:lnTo>
                  <a:lnTo>
                    <a:pt x="377" y="14"/>
                  </a:lnTo>
                  <a:lnTo>
                    <a:pt x="377" y="16"/>
                  </a:lnTo>
                  <a:lnTo>
                    <a:pt x="374" y="19"/>
                  </a:lnTo>
                  <a:lnTo>
                    <a:pt x="377" y="30"/>
                  </a:lnTo>
                  <a:lnTo>
                    <a:pt x="374" y="37"/>
                  </a:lnTo>
                  <a:lnTo>
                    <a:pt x="369" y="42"/>
                  </a:lnTo>
                  <a:lnTo>
                    <a:pt x="362" y="42"/>
                  </a:lnTo>
                  <a:lnTo>
                    <a:pt x="353" y="45"/>
                  </a:lnTo>
                  <a:lnTo>
                    <a:pt x="346" y="54"/>
                  </a:lnTo>
                  <a:lnTo>
                    <a:pt x="341" y="64"/>
                  </a:lnTo>
                  <a:lnTo>
                    <a:pt x="336" y="71"/>
                  </a:lnTo>
                  <a:lnTo>
                    <a:pt x="324" y="80"/>
                  </a:lnTo>
                  <a:lnTo>
                    <a:pt x="317" y="87"/>
                  </a:lnTo>
                  <a:lnTo>
                    <a:pt x="315" y="90"/>
                  </a:lnTo>
                  <a:lnTo>
                    <a:pt x="310" y="92"/>
                  </a:lnTo>
                  <a:lnTo>
                    <a:pt x="308" y="94"/>
                  </a:lnTo>
                  <a:lnTo>
                    <a:pt x="306" y="104"/>
                  </a:lnTo>
                  <a:lnTo>
                    <a:pt x="303" y="116"/>
                  </a:lnTo>
                  <a:lnTo>
                    <a:pt x="296" y="120"/>
                  </a:lnTo>
                  <a:lnTo>
                    <a:pt x="298" y="125"/>
                  </a:lnTo>
                  <a:lnTo>
                    <a:pt x="301" y="130"/>
                  </a:lnTo>
                  <a:lnTo>
                    <a:pt x="306" y="139"/>
                  </a:lnTo>
                  <a:lnTo>
                    <a:pt x="306" y="139"/>
                  </a:lnTo>
                  <a:lnTo>
                    <a:pt x="306" y="139"/>
                  </a:lnTo>
                  <a:lnTo>
                    <a:pt x="310" y="144"/>
                  </a:lnTo>
                  <a:lnTo>
                    <a:pt x="313" y="151"/>
                  </a:lnTo>
                  <a:lnTo>
                    <a:pt x="315" y="153"/>
                  </a:lnTo>
                  <a:lnTo>
                    <a:pt x="322" y="151"/>
                  </a:lnTo>
                  <a:lnTo>
                    <a:pt x="317" y="144"/>
                  </a:lnTo>
                  <a:lnTo>
                    <a:pt x="322" y="144"/>
                  </a:lnTo>
                  <a:lnTo>
                    <a:pt x="332" y="144"/>
                  </a:lnTo>
                  <a:lnTo>
                    <a:pt x="334" y="146"/>
                  </a:lnTo>
                  <a:lnTo>
                    <a:pt x="343" y="146"/>
                  </a:lnTo>
                  <a:lnTo>
                    <a:pt x="350" y="149"/>
                  </a:lnTo>
                  <a:lnTo>
                    <a:pt x="360" y="156"/>
                  </a:lnTo>
                  <a:lnTo>
                    <a:pt x="367" y="156"/>
                  </a:lnTo>
                  <a:lnTo>
                    <a:pt x="377" y="153"/>
                  </a:lnTo>
                  <a:lnTo>
                    <a:pt x="381" y="153"/>
                  </a:lnTo>
                  <a:lnTo>
                    <a:pt x="386" y="161"/>
                  </a:lnTo>
                  <a:lnTo>
                    <a:pt x="381" y="177"/>
                  </a:lnTo>
                  <a:lnTo>
                    <a:pt x="353" y="208"/>
                  </a:lnTo>
                  <a:lnTo>
                    <a:pt x="348" y="220"/>
                  </a:lnTo>
                  <a:lnTo>
                    <a:pt x="350" y="220"/>
                  </a:lnTo>
                  <a:lnTo>
                    <a:pt x="350" y="224"/>
                  </a:lnTo>
                  <a:lnTo>
                    <a:pt x="350" y="227"/>
                  </a:lnTo>
                  <a:lnTo>
                    <a:pt x="350" y="229"/>
                  </a:lnTo>
                  <a:lnTo>
                    <a:pt x="348" y="231"/>
                  </a:lnTo>
                  <a:lnTo>
                    <a:pt x="343" y="236"/>
                  </a:lnTo>
                  <a:lnTo>
                    <a:pt x="348" y="239"/>
                  </a:lnTo>
                  <a:lnTo>
                    <a:pt x="350" y="241"/>
                  </a:lnTo>
                  <a:lnTo>
                    <a:pt x="350" y="241"/>
                  </a:lnTo>
                  <a:lnTo>
                    <a:pt x="350" y="241"/>
                  </a:lnTo>
                  <a:lnTo>
                    <a:pt x="350" y="241"/>
                  </a:lnTo>
                  <a:lnTo>
                    <a:pt x="350" y="241"/>
                  </a:lnTo>
                  <a:lnTo>
                    <a:pt x="360" y="250"/>
                  </a:lnTo>
                  <a:lnTo>
                    <a:pt x="369" y="248"/>
                  </a:lnTo>
                  <a:lnTo>
                    <a:pt x="379" y="241"/>
                  </a:lnTo>
                  <a:lnTo>
                    <a:pt x="388" y="239"/>
                  </a:lnTo>
                  <a:lnTo>
                    <a:pt x="393" y="246"/>
                  </a:lnTo>
                  <a:lnTo>
                    <a:pt x="393" y="262"/>
                  </a:lnTo>
                  <a:lnTo>
                    <a:pt x="386" y="291"/>
                  </a:lnTo>
                  <a:lnTo>
                    <a:pt x="386" y="305"/>
                  </a:lnTo>
                  <a:lnTo>
                    <a:pt x="393" y="312"/>
                  </a:lnTo>
                  <a:lnTo>
                    <a:pt x="403" y="317"/>
                  </a:lnTo>
                  <a:lnTo>
                    <a:pt x="412" y="317"/>
                  </a:lnTo>
                  <a:lnTo>
                    <a:pt x="417" y="317"/>
                  </a:lnTo>
                  <a:lnTo>
                    <a:pt x="433" y="326"/>
                  </a:lnTo>
                  <a:lnTo>
                    <a:pt x="455" y="331"/>
                  </a:lnTo>
                  <a:lnTo>
                    <a:pt x="485" y="366"/>
                  </a:lnTo>
                  <a:lnTo>
                    <a:pt x="488" y="369"/>
                  </a:lnTo>
                  <a:lnTo>
                    <a:pt x="492" y="371"/>
                  </a:lnTo>
                  <a:lnTo>
                    <a:pt x="497" y="371"/>
                  </a:lnTo>
                  <a:lnTo>
                    <a:pt x="497" y="371"/>
                  </a:lnTo>
                  <a:lnTo>
                    <a:pt x="495" y="378"/>
                  </a:lnTo>
                  <a:lnTo>
                    <a:pt x="488" y="395"/>
                  </a:lnTo>
                  <a:lnTo>
                    <a:pt x="474" y="397"/>
                  </a:lnTo>
                  <a:lnTo>
                    <a:pt x="462" y="395"/>
                  </a:lnTo>
                  <a:lnTo>
                    <a:pt x="447" y="397"/>
                  </a:lnTo>
                  <a:lnTo>
                    <a:pt x="447" y="395"/>
                  </a:lnTo>
                  <a:lnTo>
                    <a:pt x="450" y="388"/>
                  </a:lnTo>
                  <a:lnTo>
                    <a:pt x="459" y="388"/>
                  </a:lnTo>
                  <a:lnTo>
                    <a:pt x="466" y="385"/>
                  </a:lnTo>
                  <a:lnTo>
                    <a:pt x="474" y="383"/>
                  </a:lnTo>
                  <a:lnTo>
                    <a:pt x="469" y="383"/>
                  </a:lnTo>
                  <a:lnTo>
                    <a:pt x="466" y="381"/>
                  </a:lnTo>
                  <a:lnTo>
                    <a:pt x="462" y="376"/>
                  </a:lnTo>
                  <a:lnTo>
                    <a:pt x="450" y="373"/>
                  </a:lnTo>
                  <a:lnTo>
                    <a:pt x="455" y="369"/>
                  </a:lnTo>
                  <a:lnTo>
                    <a:pt x="452" y="362"/>
                  </a:lnTo>
                  <a:lnTo>
                    <a:pt x="447" y="355"/>
                  </a:lnTo>
                  <a:lnTo>
                    <a:pt x="443" y="350"/>
                  </a:lnTo>
                  <a:lnTo>
                    <a:pt x="417" y="328"/>
                  </a:lnTo>
                  <a:lnTo>
                    <a:pt x="410" y="326"/>
                  </a:lnTo>
                  <a:lnTo>
                    <a:pt x="393" y="321"/>
                  </a:lnTo>
                  <a:lnTo>
                    <a:pt x="386" y="321"/>
                  </a:lnTo>
                  <a:lnTo>
                    <a:pt x="381" y="326"/>
                  </a:lnTo>
                  <a:lnTo>
                    <a:pt x="381" y="336"/>
                  </a:lnTo>
                  <a:lnTo>
                    <a:pt x="384" y="345"/>
                  </a:lnTo>
                  <a:lnTo>
                    <a:pt x="391" y="345"/>
                  </a:lnTo>
                  <a:lnTo>
                    <a:pt x="381" y="352"/>
                  </a:lnTo>
                  <a:lnTo>
                    <a:pt x="379" y="355"/>
                  </a:lnTo>
                  <a:lnTo>
                    <a:pt x="379" y="357"/>
                  </a:lnTo>
                  <a:lnTo>
                    <a:pt x="372" y="359"/>
                  </a:lnTo>
                  <a:lnTo>
                    <a:pt x="367" y="362"/>
                  </a:lnTo>
                  <a:lnTo>
                    <a:pt x="365" y="369"/>
                  </a:lnTo>
                  <a:lnTo>
                    <a:pt x="358" y="373"/>
                  </a:lnTo>
                  <a:lnTo>
                    <a:pt x="350" y="378"/>
                  </a:lnTo>
                  <a:lnTo>
                    <a:pt x="343" y="376"/>
                  </a:lnTo>
                  <a:lnTo>
                    <a:pt x="346" y="373"/>
                  </a:lnTo>
                  <a:lnTo>
                    <a:pt x="353" y="371"/>
                  </a:lnTo>
                  <a:lnTo>
                    <a:pt x="355" y="366"/>
                  </a:lnTo>
                  <a:lnTo>
                    <a:pt x="358" y="364"/>
                  </a:lnTo>
                  <a:lnTo>
                    <a:pt x="353" y="357"/>
                  </a:lnTo>
                  <a:lnTo>
                    <a:pt x="341" y="357"/>
                  </a:lnTo>
                  <a:lnTo>
                    <a:pt x="336" y="350"/>
                  </a:lnTo>
                  <a:lnTo>
                    <a:pt x="332" y="355"/>
                  </a:lnTo>
                  <a:lnTo>
                    <a:pt x="303" y="352"/>
                  </a:lnTo>
                  <a:lnTo>
                    <a:pt x="298" y="350"/>
                  </a:lnTo>
                  <a:lnTo>
                    <a:pt x="291" y="345"/>
                  </a:lnTo>
                  <a:lnTo>
                    <a:pt x="289" y="343"/>
                  </a:lnTo>
                  <a:lnTo>
                    <a:pt x="287" y="345"/>
                  </a:lnTo>
                  <a:lnTo>
                    <a:pt x="277" y="350"/>
                  </a:lnTo>
                  <a:lnTo>
                    <a:pt x="275" y="357"/>
                  </a:lnTo>
                  <a:lnTo>
                    <a:pt x="272" y="359"/>
                  </a:lnTo>
                  <a:lnTo>
                    <a:pt x="270" y="357"/>
                  </a:lnTo>
                  <a:lnTo>
                    <a:pt x="265" y="352"/>
                  </a:lnTo>
                  <a:lnTo>
                    <a:pt x="263" y="352"/>
                  </a:lnTo>
                  <a:lnTo>
                    <a:pt x="261" y="355"/>
                  </a:lnTo>
                  <a:lnTo>
                    <a:pt x="261" y="357"/>
                  </a:lnTo>
                  <a:lnTo>
                    <a:pt x="261" y="362"/>
                  </a:lnTo>
                  <a:lnTo>
                    <a:pt x="265" y="362"/>
                  </a:lnTo>
                  <a:lnTo>
                    <a:pt x="265" y="366"/>
                  </a:lnTo>
                  <a:lnTo>
                    <a:pt x="258" y="366"/>
                  </a:lnTo>
                  <a:lnTo>
                    <a:pt x="253" y="371"/>
                  </a:lnTo>
                  <a:lnTo>
                    <a:pt x="251" y="378"/>
                  </a:lnTo>
                  <a:lnTo>
                    <a:pt x="253" y="385"/>
                  </a:lnTo>
                  <a:lnTo>
                    <a:pt x="261" y="388"/>
                  </a:lnTo>
                  <a:lnTo>
                    <a:pt x="265" y="385"/>
                  </a:lnTo>
                  <a:lnTo>
                    <a:pt x="275" y="378"/>
                  </a:lnTo>
                  <a:lnTo>
                    <a:pt x="272" y="385"/>
                  </a:lnTo>
                  <a:lnTo>
                    <a:pt x="265" y="395"/>
                  </a:lnTo>
                  <a:lnTo>
                    <a:pt x="263" y="402"/>
                  </a:lnTo>
                  <a:lnTo>
                    <a:pt x="263" y="402"/>
                  </a:lnTo>
                  <a:lnTo>
                    <a:pt x="258" y="397"/>
                  </a:lnTo>
                  <a:lnTo>
                    <a:pt x="256" y="395"/>
                  </a:lnTo>
                  <a:lnTo>
                    <a:pt x="246" y="376"/>
                  </a:lnTo>
                  <a:lnTo>
                    <a:pt x="244" y="376"/>
                  </a:lnTo>
                  <a:lnTo>
                    <a:pt x="242" y="371"/>
                  </a:lnTo>
                  <a:lnTo>
                    <a:pt x="239" y="369"/>
                  </a:lnTo>
                  <a:lnTo>
                    <a:pt x="237" y="369"/>
                  </a:lnTo>
                  <a:lnTo>
                    <a:pt x="237" y="364"/>
                  </a:lnTo>
                  <a:lnTo>
                    <a:pt x="237" y="364"/>
                  </a:lnTo>
                  <a:lnTo>
                    <a:pt x="237" y="364"/>
                  </a:lnTo>
                  <a:lnTo>
                    <a:pt x="235" y="362"/>
                  </a:lnTo>
                  <a:lnTo>
                    <a:pt x="227" y="352"/>
                  </a:lnTo>
                  <a:lnTo>
                    <a:pt x="227" y="352"/>
                  </a:lnTo>
                  <a:lnTo>
                    <a:pt x="225" y="350"/>
                  </a:lnTo>
                  <a:lnTo>
                    <a:pt x="225" y="345"/>
                  </a:lnTo>
                  <a:lnTo>
                    <a:pt x="223" y="340"/>
                  </a:lnTo>
                  <a:lnTo>
                    <a:pt x="223" y="336"/>
                  </a:lnTo>
                  <a:lnTo>
                    <a:pt x="223" y="336"/>
                  </a:lnTo>
                  <a:lnTo>
                    <a:pt x="220" y="331"/>
                  </a:lnTo>
                  <a:lnTo>
                    <a:pt x="216" y="328"/>
                  </a:lnTo>
                  <a:lnTo>
                    <a:pt x="211" y="333"/>
                  </a:lnTo>
                  <a:lnTo>
                    <a:pt x="211" y="338"/>
                  </a:lnTo>
                  <a:lnTo>
                    <a:pt x="211" y="338"/>
                  </a:lnTo>
                  <a:lnTo>
                    <a:pt x="209" y="340"/>
                  </a:lnTo>
                  <a:lnTo>
                    <a:pt x="206" y="340"/>
                  </a:lnTo>
                  <a:lnTo>
                    <a:pt x="192" y="340"/>
                  </a:lnTo>
                  <a:lnTo>
                    <a:pt x="192" y="338"/>
                  </a:lnTo>
                  <a:lnTo>
                    <a:pt x="190" y="338"/>
                  </a:lnTo>
                  <a:lnTo>
                    <a:pt x="190" y="336"/>
                  </a:lnTo>
                  <a:lnTo>
                    <a:pt x="190" y="333"/>
                  </a:lnTo>
                  <a:lnTo>
                    <a:pt x="190" y="333"/>
                  </a:lnTo>
                  <a:lnTo>
                    <a:pt x="187" y="333"/>
                  </a:lnTo>
                  <a:lnTo>
                    <a:pt x="185" y="331"/>
                  </a:lnTo>
                  <a:lnTo>
                    <a:pt x="185" y="331"/>
                  </a:lnTo>
                  <a:lnTo>
                    <a:pt x="183" y="331"/>
                  </a:lnTo>
                  <a:lnTo>
                    <a:pt x="180" y="333"/>
                  </a:lnTo>
                  <a:lnTo>
                    <a:pt x="178" y="336"/>
                  </a:lnTo>
                  <a:lnTo>
                    <a:pt x="178" y="338"/>
                  </a:lnTo>
                  <a:lnTo>
                    <a:pt x="175" y="340"/>
                  </a:lnTo>
                  <a:lnTo>
                    <a:pt x="175" y="343"/>
                  </a:lnTo>
                  <a:lnTo>
                    <a:pt x="175" y="343"/>
                  </a:lnTo>
                  <a:lnTo>
                    <a:pt x="173" y="343"/>
                  </a:lnTo>
                  <a:lnTo>
                    <a:pt x="171" y="343"/>
                  </a:lnTo>
                  <a:lnTo>
                    <a:pt x="171" y="340"/>
                  </a:lnTo>
                  <a:lnTo>
                    <a:pt x="168" y="340"/>
                  </a:lnTo>
                  <a:lnTo>
                    <a:pt x="168" y="338"/>
                  </a:lnTo>
                  <a:lnTo>
                    <a:pt x="168" y="336"/>
                  </a:lnTo>
                  <a:lnTo>
                    <a:pt x="168" y="336"/>
                  </a:lnTo>
                  <a:lnTo>
                    <a:pt x="168" y="333"/>
                  </a:lnTo>
                  <a:lnTo>
                    <a:pt x="166" y="333"/>
                  </a:lnTo>
                  <a:lnTo>
                    <a:pt x="164" y="333"/>
                  </a:lnTo>
                  <a:lnTo>
                    <a:pt x="161" y="331"/>
                  </a:lnTo>
                  <a:lnTo>
                    <a:pt x="159" y="331"/>
                  </a:lnTo>
                  <a:lnTo>
                    <a:pt x="159" y="333"/>
                  </a:lnTo>
                  <a:lnTo>
                    <a:pt x="159" y="336"/>
                  </a:lnTo>
                  <a:lnTo>
                    <a:pt x="156" y="338"/>
                  </a:lnTo>
                  <a:lnTo>
                    <a:pt x="156" y="340"/>
                  </a:lnTo>
                  <a:lnTo>
                    <a:pt x="154" y="340"/>
                  </a:lnTo>
                  <a:lnTo>
                    <a:pt x="149" y="343"/>
                  </a:lnTo>
                  <a:lnTo>
                    <a:pt x="147" y="345"/>
                  </a:lnTo>
                  <a:lnTo>
                    <a:pt x="145" y="347"/>
                  </a:lnTo>
                  <a:lnTo>
                    <a:pt x="138" y="357"/>
                  </a:lnTo>
                  <a:lnTo>
                    <a:pt x="135" y="359"/>
                  </a:lnTo>
                  <a:lnTo>
                    <a:pt x="130" y="359"/>
                  </a:lnTo>
                  <a:lnTo>
                    <a:pt x="128" y="355"/>
                  </a:lnTo>
                  <a:lnTo>
                    <a:pt x="126" y="352"/>
                  </a:lnTo>
                  <a:lnTo>
                    <a:pt x="121" y="350"/>
                  </a:lnTo>
                  <a:lnTo>
                    <a:pt x="119" y="347"/>
                  </a:lnTo>
                  <a:lnTo>
                    <a:pt x="116" y="347"/>
                  </a:lnTo>
                  <a:lnTo>
                    <a:pt x="116" y="350"/>
                  </a:lnTo>
                  <a:lnTo>
                    <a:pt x="114" y="350"/>
                  </a:lnTo>
                  <a:lnTo>
                    <a:pt x="112" y="352"/>
                  </a:lnTo>
                  <a:lnTo>
                    <a:pt x="109" y="352"/>
                  </a:lnTo>
                  <a:lnTo>
                    <a:pt x="109" y="352"/>
                  </a:lnTo>
                  <a:lnTo>
                    <a:pt x="97" y="350"/>
                  </a:lnTo>
                  <a:lnTo>
                    <a:pt x="95" y="347"/>
                  </a:lnTo>
                  <a:lnTo>
                    <a:pt x="95" y="345"/>
                  </a:lnTo>
                  <a:lnTo>
                    <a:pt x="93" y="343"/>
                  </a:lnTo>
                  <a:lnTo>
                    <a:pt x="83" y="324"/>
                  </a:lnTo>
                  <a:lnTo>
                    <a:pt x="81" y="319"/>
                  </a:lnTo>
                  <a:lnTo>
                    <a:pt x="81" y="319"/>
                  </a:lnTo>
                  <a:lnTo>
                    <a:pt x="81" y="317"/>
                  </a:lnTo>
                  <a:lnTo>
                    <a:pt x="78" y="314"/>
                  </a:lnTo>
                  <a:lnTo>
                    <a:pt x="76" y="314"/>
                  </a:lnTo>
                  <a:lnTo>
                    <a:pt x="71" y="312"/>
                  </a:lnTo>
                  <a:lnTo>
                    <a:pt x="69" y="312"/>
                  </a:lnTo>
                  <a:lnTo>
                    <a:pt x="62" y="307"/>
                  </a:lnTo>
                  <a:lnTo>
                    <a:pt x="59" y="305"/>
                  </a:lnTo>
                  <a:lnTo>
                    <a:pt x="59" y="305"/>
                  </a:lnTo>
                  <a:lnTo>
                    <a:pt x="57" y="305"/>
                  </a:lnTo>
                  <a:lnTo>
                    <a:pt x="55" y="302"/>
                  </a:lnTo>
                  <a:lnTo>
                    <a:pt x="52" y="300"/>
                  </a:lnTo>
                  <a:lnTo>
                    <a:pt x="50" y="288"/>
                  </a:lnTo>
                  <a:lnTo>
                    <a:pt x="48" y="279"/>
                  </a:lnTo>
                  <a:lnTo>
                    <a:pt x="41" y="267"/>
                  </a:lnTo>
                  <a:lnTo>
                    <a:pt x="43" y="260"/>
                  </a:lnTo>
                  <a:lnTo>
                    <a:pt x="43" y="258"/>
                  </a:lnTo>
                  <a:lnTo>
                    <a:pt x="43" y="255"/>
                  </a:lnTo>
                  <a:lnTo>
                    <a:pt x="45" y="253"/>
                  </a:lnTo>
                  <a:lnTo>
                    <a:pt x="45" y="250"/>
                  </a:lnTo>
                  <a:lnTo>
                    <a:pt x="45" y="250"/>
                  </a:lnTo>
                  <a:lnTo>
                    <a:pt x="48" y="250"/>
                  </a:lnTo>
                  <a:lnTo>
                    <a:pt x="48" y="248"/>
                  </a:lnTo>
                  <a:lnTo>
                    <a:pt x="55" y="246"/>
                  </a:lnTo>
                  <a:lnTo>
                    <a:pt x="57" y="243"/>
                  </a:lnTo>
                  <a:lnTo>
                    <a:pt x="59" y="241"/>
                  </a:lnTo>
                  <a:lnTo>
                    <a:pt x="59" y="241"/>
                  </a:lnTo>
                  <a:lnTo>
                    <a:pt x="59" y="239"/>
                  </a:lnTo>
                  <a:lnTo>
                    <a:pt x="59" y="236"/>
                  </a:lnTo>
                  <a:lnTo>
                    <a:pt x="59" y="234"/>
                  </a:lnTo>
                  <a:lnTo>
                    <a:pt x="59" y="229"/>
                  </a:lnTo>
                  <a:lnTo>
                    <a:pt x="57" y="222"/>
                  </a:lnTo>
                  <a:lnTo>
                    <a:pt x="55" y="220"/>
                  </a:lnTo>
                  <a:lnTo>
                    <a:pt x="52" y="217"/>
                  </a:lnTo>
                  <a:lnTo>
                    <a:pt x="48" y="213"/>
                  </a:lnTo>
                  <a:lnTo>
                    <a:pt x="45" y="210"/>
                  </a:lnTo>
                  <a:lnTo>
                    <a:pt x="45" y="210"/>
                  </a:lnTo>
                  <a:lnTo>
                    <a:pt x="43" y="210"/>
                  </a:lnTo>
                  <a:lnTo>
                    <a:pt x="43" y="208"/>
                  </a:lnTo>
                  <a:lnTo>
                    <a:pt x="41" y="201"/>
                  </a:lnTo>
                  <a:lnTo>
                    <a:pt x="41" y="198"/>
                  </a:lnTo>
                  <a:lnTo>
                    <a:pt x="38" y="198"/>
                  </a:lnTo>
                  <a:lnTo>
                    <a:pt x="38" y="198"/>
                  </a:lnTo>
                  <a:lnTo>
                    <a:pt x="33" y="198"/>
                  </a:lnTo>
                  <a:lnTo>
                    <a:pt x="33" y="198"/>
                  </a:lnTo>
                  <a:lnTo>
                    <a:pt x="31" y="196"/>
                  </a:lnTo>
                  <a:lnTo>
                    <a:pt x="31" y="196"/>
                  </a:lnTo>
                  <a:lnTo>
                    <a:pt x="31" y="194"/>
                  </a:lnTo>
                  <a:lnTo>
                    <a:pt x="29" y="194"/>
                  </a:lnTo>
                  <a:lnTo>
                    <a:pt x="29" y="191"/>
                  </a:lnTo>
                  <a:lnTo>
                    <a:pt x="26" y="191"/>
                  </a:lnTo>
                  <a:lnTo>
                    <a:pt x="22" y="194"/>
                  </a:lnTo>
                  <a:lnTo>
                    <a:pt x="19" y="194"/>
                  </a:lnTo>
                  <a:lnTo>
                    <a:pt x="17" y="191"/>
                  </a:lnTo>
                  <a:lnTo>
                    <a:pt x="10" y="187"/>
                  </a:lnTo>
                  <a:lnTo>
                    <a:pt x="5" y="182"/>
                  </a:lnTo>
                  <a:lnTo>
                    <a:pt x="3" y="182"/>
                  </a:lnTo>
                  <a:lnTo>
                    <a:pt x="3" y="179"/>
                  </a:lnTo>
                  <a:lnTo>
                    <a:pt x="0" y="177"/>
                  </a:lnTo>
                  <a:lnTo>
                    <a:pt x="3" y="175"/>
                  </a:lnTo>
                  <a:lnTo>
                    <a:pt x="3" y="172"/>
                  </a:lnTo>
                  <a:lnTo>
                    <a:pt x="7" y="165"/>
                  </a:lnTo>
                  <a:lnTo>
                    <a:pt x="10" y="161"/>
                  </a:lnTo>
                  <a:lnTo>
                    <a:pt x="12" y="156"/>
                  </a:lnTo>
                  <a:lnTo>
                    <a:pt x="26" y="146"/>
                  </a:lnTo>
                  <a:lnTo>
                    <a:pt x="29" y="144"/>
                  </a:lnTo>
                  <a:lnTo>
                    <a:pt x="33" y="134"/>
                  </a:lnTo>
                  <a:lnTo>
                    <a:pt x="41" y="116"/>
                  </a:lnTo>
                  <a:lnTo>
                    <a:pt x="41" y="106"/>
                  </a:lnTo>
                  <a:lnTo>
                    <a:pt x="43" y="97"/>
                  </a:lnTo>
                  <a:lnTo>
                    <a:pt x="43" y="94"/>
                  </a:lnTo>
                  <a:lnTo>
                    <a:pt x="45" y="94"/>
                  </a:lnTo>
                  <a:lnTo>
                    <a:pt x="50" y="90"/>
                  </a:lnTo>
                  <a:lnTo>
                    <a:pt x="62" y="85"/>
                  </a:lnTo>
                  <a:lnTo>
                    <a:pt x="76" y="82"/>
                  </a:lnTo>
                  <a:lnTo>
                    <a:pt x="78" y="82"/>
                  </a:lnTo>
                  <a:lnTo>
                    <a:pt x="83" y="82"/>
                  </a:lnTo>
                  <a:lnTo>
                    <a:pt x="83" y="82"/>
                  </a:lnTo>
                  <a:lnTo>
                    <a:pt x="86" y="82"/>
                  </a:lnTo>
                  <a:lnTo>
                    <a:pt x="86" y="80"/>
                  </a:lnTo>
                  <a:lnTo>
                    <a:pt x="86" y="78"/>
                  </a:lnTo>
                  <a:lnTo>
                    <a:pt x="83" y="75"/>
                  </a:lnTo>
                  <a:lnTo>
                    <a:pt x="83" y="73"/>
                  </a:lnTo>
                  <a:lnTo>
                    <a:pt x="81" y="73"/>
                  </a:lnTo>
                  <a:lnTo>
                    <a:pt x="78" y="73"/>
                  </a:lnTo>
                  <a:lnTo>
                    <a:pt x="76" y="73"/>
                  </a:lnTo>
                  <a:lnTo>
                    <a:pt x="76" y="71"/>
                  </a:lnTo>
                  <a:lnTo>
                    <a:pt x="74" y="71"/>
                  </a:lnTo>
                  <a:lnTo>
                    <a:pt x="74" y="68"/>
                  </a:lnTo>
                  <a:lnTo>
                    <a:pt x="76" y="66"/>
                  </a:lnTo>
                  <a:lnTo>
                    <a:pt x="78" y="59"/>
                  </a:lnTo>
                  <a:lnTo>
                    <a:pt x="81" y="56"/>
                  </a:lnTo>
                  <a:lnTo>
                    <a:pt x="81" y="56"/>
                  </a:lnTo>
                  <a:lnTo>
                    <a:pt x="83" y="54"/>
                  </a:lnTo>
                  <a:lnTo>
                    <a:pt x="86" y="52"/>
                  </a:lnTo>
                  <a:lnTo>
                    <a:pt x="104" y="47"/>
                  </a:lnTo>
                  <a:lnTo>
                    <a:pt x="104" y="45"/>
                  </a:lnTo>
                  <a:lnTo>
                    <a:pt x="107" y="45"/>
                  </a:lnTo>
                  <a:lnTo>
                    <a:pt x="104" y="40"/>
                  </a:lnTo>
                  <a:lnTo>
                    <a:pt x="104" y="35"/>
                  </a:lnTo>
                  <a:lnTo>
                    <a:pt x="104" y="3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5" name="Freeform 55">
              <a:extLst>
                <a:ext uri="{FF2B5EF4-FFF2-40B4-BE49-F238E27FC236}">
                  <a16:creationId xmlns:a16="http://schemas.microsoft.com/office/drawing/2014/main" id="{D3B5408C-A525-4FB1-A69F-AA4181A111D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6289" y="1039495"/>
              <a:ext cx="683281" cy="729739"/>
            </a:xfrm>
            <a:custGeom>
              <a:avLst/>
              <a:gdLst>
                <a:gd name="T0" fmla="*/ 24 w 603"/>
                <a:gd name="T1" fmla="*/ 260 h 644"/>
                <a:gd name="T2" fmla="*/ 5 w 603"/>
                <a:gd name="T3" fmla="*/ 218 h 644"/>
                <a:gd name="T4" fmla="*/ 14 w 603"/>
                <a:gd name="T5" fmla="*/ 163 h 644"/>
                <a:gd name="T6" fmla="*/ 94 w 603"/>
                <a:gd name="T7" fmla="*/ 180 h 644"/>
                <a:gd name="T8" fmla="*/ 128 w 603"/>
                <a:gd name="T9" fmla="*/ 182 h 644"/>
                <a:gd name="T10" fmla="*/ 175 w 603"/>
                <a:gd name="T11" fmla="*/ 182 h 644"/>
                <a:gd name="T12" fmla="*/ 191 w 603"/>
                <a:gd name="T13" fmla="*/ 137 h 644"/>
                <a:gd name="T14" fmla="*/ 281 w 603"/>
                <a:gd name="T15" fmla="*/ 81 h 644"/>
                <a:gd name="T16" fmla="*/ 307 w 603"/>
                <a:gd name="T17" fmla="*/ 66 h 644"/>
                <a:gd name="T18" fmla="*/ 333 w 603"/>
                <a:gd name="T19" fmla="*/ 59 h 644"/>
                <a:gd name="T20" fmla="*/ 378 w 603"/>
                <a:gd name="T21" fmla="*/ 66 h 644"/>
                <a:gd name="T22" fmla="*/ 494 w 603"/>
                <a:gd name="T23" fmla="*/ 0 h 644"/>
                <a:gd name="T24" fmla="*/ 490 w 603"/>
                <a:gd name="T25" fmla="*/ 64 h 644"/>
                <a:gd name="T26" fmla="*/ 511 w 603"/>
                <a:gd name="T27" fmla="*/ 85 h 644"/>
                <a:gd name="T28" fmla="*/ 537 w 603"/>
                <a:gd name="T29" fmla="*/ 118 h 644"/>
                <a:gd name="T30" fmla="*/ 584 w 603"/>
                <a:gd name="T31" fmla="*/ 156 h 644"/>
                <a:gd name="T32" fmla="*/ 584 w 603"/>
                <a:gd name="T33" fmla="*/ 180 h 644"/>
                <a:gd name="T34" fmla="*/ 575 w 603"/>
                <a:gd name="T35" fmla="*/ 185 h 644"/>
                <a:gd name="T36" fmla="*/ 542 w 603"/>
                <a:gd name="T37" fmla="*/ 199 h 644"/>
                <a:gd name="T38" fmla="*/ 513 w 603"/>
                <a:gd name="T39" fmla="*/ 187 h 644"/>
                <a:gd name="T40" fmla="*/ 494 w 603"/>
                <a:gd name="T41" fmla="*/ 196 h 644"/>
                <a:gd name="T42" fmla="*/ 487 w 603"/>
                <a:gd name="T43" fmla="*/ 232 h 644"/>
                <a:gd name="T44" fmla="*/ 445 w 603"/>
                <a:gd name="T45" fmla="*/ 270 h 644"/>
                <a:gd name="T46" fmla="*/ 452 w 603"/>
                <a:gd name="T47" fmla="*/ 284 h 644"/>
                <a:gd name="T48" fmla="*/ 442 w 603"/>
                <a:gd name="T49" fmla="*/ 312 h 644"/>
                <a:gd name="T50" fmla="*/ 447 w 603"/>
                <a:gd name="T51" fmla="*/ 338 h 644"/>
                <a:gd name="T52" fmla="*/ 456 w 603"/>
                <a:gd name="T53" fmla="*/ 355 h 644"/>
                <a:gd name="T54" fmla="*/ 475 w 603"/>
                <a:gd name="T55" fmla="*/ 362 h 644"/>
                <a:gd name="T56" fmla="*/ 490 w 603"/>
                <a:gd name="T57" fmla="*/ 381 h 644"/>
                <a:gd name="T58" fmla="*/ 483 w 603"/>
                <a:gd name="T59" fmla="*/ 398 h 644"/>
                <a:gd name="T60" fmla="*/ 447 w 603"/>
                <a:gd name="T61" fmla="*/ 428 h 644"/>
                <a:gd name="T62" fmla="*/ 423 w 603"/>
                <a:gd name="T63" fmla="*/ 454 h 644"/>
                <a:gd name="T64" fmla="*/ 409 w 603"/>
                <a:gd name="T65" fmla="*/ 492 h 644"/>
                <a:gd name="T66" fmla="*/ 390 w 603"/>
                <a:gd name="T67" fmla="*/ 480 h 644"/>
                <a:gd name="T68" fmla="*/ 350 w 603"/>
                <a:gd name="T69" fmla="*/ 495 h 644"/>
                <a:gd name="T70" fmla="*/ 338 w 603"/>
                <a:gd name="T71" fmla="*/ 514 h 644"/>
                <a:gd name="T72" fmla="*/ 324 w 603"/>
                <a:gd name="T73" fmla="*/ 523 h 644"/>
                <a:gd name="T74" fmla="*/ 312 w 603"/>
                <a:gd name="T75" fmla="*/ 525 h 644"/>
                <a:gd name="T76" fmla="*/ 293 w 603"/>
                <a:gd name="T77" fmla="*/ 587 h 644"/>
                <a:gd name="T78" fmla="*/ 291 w 603"/>
                <a:gd name="T79" fmla="*/ 603 h 644"/>
                <a:gd name="T80" fmla="*/ 248 w 603"/>
                <a:gd name="T81" fmla="*/ 627 h 644"/>
                <a:gd name="T82" fmla="*/ 229 w 603"/>
                <a:gd name="T83" fmla="*/ 637 h 644"/>
                <a:gd name="T84" fmla="*/ 215 w 603"/>
                <a:gd name="T85" fmla="*/ 641 h 644"/>
                <a:gd name="T86" fmla="*/ 201 w 603"/>
                <a:gd name="T87" fmla="*/ 618 h 644"/>
                <a:gd name="T88" fmla="*/ 206 w 603"/>
                <a:gd name="T89" fmla="*/ 601 h 644"/>
                <a:gd name="T90" fmla="*/ 173 w 603"/>
                <a:gd name="T91" fmla="*/ 580 h 644"/>
                <a:gd name="T92" fmla="*/ 144 w 603"/>
                <a:gd name="T93" fmla="*/ 584 h 644"/>
                <a:gd name="T94" fmla="*/ 137 w 603"/>
                <a:gd name="T95" fmla="*/ 599 h 644"/>
                <a:gd name="T96" fmla="*/ 116 w 603"/>
                <a:gd name="T97" fmla="*/ 608 h 644"/>
                <a:gd name="T98" fmla="*/ 104 w 603"/>
                <a:gd name="T99" fmla="*/ 601 h 644"/>
                <a:gd name="T100" fmla="*/ 85 w 603"/>
                <a:gd name="T101" fmla="*/ 577 h 644"/>
                <a:gd name="T102" fmla="*/ 83 w 603"/>
                <a:gd name="T103" fmla="*/ 554 h 644"/>
                <a:gd name="T104" fmla="*/ 68 w 603"/>
                <a:gd name="T105" fmla="*/ 540 h 644"/>
                <a:gd name="T106" fmla="*/ 68 w 603"/>
                <a:gd name="T107" fmla="*/ 518 h 644"/>
                <a:gd name="T108" fmla="*/ 85 w 603"/>
                <a:gd name="T109" fmla="*/ 478 h 644"/>
                <a:gd name="T110" fmla="*/ 90 w 603"/>
                <a:gd name="T111" fmla="*/ 421 h 644"/>
                <a:gd name="T112" fmla="*/ 80 w 603"/>
                <a:gd name="T113" fmla="*/ 390 h 644"/>
                <a:gd name="T114" fmla="*/ 87 w 603"/>
                <a:gd name="T115" fmla="*/ 367 h 644"/>
                <a:gd name="T116" fmla="*/ 90 w 603"/>
                <a:gd name="T117" fmla="*/ 336 h 644"/>
                <a:gd name="T118" fmla="*/ 40 w 603"/>
                <a:gd name="T119" fmla="*/ 310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03" h="644">
                  <a:moveTo>
                    <a:pt x="38" y="308"/>
                  </a:moveTo>
                  <a:lnTo>
                    <a:pt x="38" y="308"/>
                  </a:lnTo>
                  <a:lnTo>
                    <a:pt x="33" y="298"/>
                  </a:lnTo>
                  <a:lnTo>
                    <a:pt x="31" y="296"/>
                  </a:lnTo>
                  <a:lnTo>
                    <a:pt x="33" y="293"/>
                  </a:lnTo>
                  <a:lnTo>
                    <a:pt x="33" y="282"/>
                  </a:lnTo>
                  <a:lnTo>
                    <a:pt x="33" y="272"/>
                  </a:lnTo>
                  <a:lnTo>
                    <a:pt x="28" y="265"/>
                  </a:lnTo>
                  <a:lnTo>
                    <a:pt x="24" y="260"/>
                  </a:lnTo>
                  <a:lnTo>
                    <a:pt x="9" y="260"/>
                  </a:lnTo>
                  <a:lnTo>
                    <a:pt x="5" y="256"/>
                  </a:lnTo>
                  <a:lnTo>
                    <a:pt x="0" y="246"/>
                  </a:lnTo>
                  <a:lnTo>
                    <a:pt x="2" y="241"/>
                  </a:lnTo>
                  <a:lnTo>
                    <a:pt x="5" y="239"/>
                  </a:lnTo>
                  <a:lnTo>
                    <a:pt x="7" y="234"/>
                  </a:lnTo>
                  <a:lnTo>
                    <a:pt x="7" y="227"/>
                  </a:lnTo>
                  <a:lnTo>
                    <a:pt x="5" y="223"/>
                  </a:lnTo>
                  <a:lnTo>
                    <a:pt x="5" y="218"/>
                  </a:lnTo>
                  <a:lnTo>
                    <a:pt x="9" y="215"/>
                  </a:lnTo>
                  <a:lnTo>
                    <a:pt x="14" y="208"/>
                  </a:lnTo>
                  <a:lnTo>
                    <a:pt x="12" y="204"/>
                  </a:lnTo>
                  <a:lnTo>
                    <a:pt x="9" y="196"/>
                  </a:lnTo>
                  <a:lnTo>
                    <a:pt x="7" y="192"/>
                  </a:lnTo>
                  <a:lnTo>
                    <a:pt x="12" y="182"/>
                  </a:lnTo>
                  <a:lnTo>
                    <a:pt x="14" y="180"/>
                  </a:lnTo>
                  <a:lnTo>
                    <a:pt x="14" y="175"/>
                  </a:lnTo>
                  <a:lnTo>
                    <a:pt x="14" y="163"/>
                  </a:lnTo>
                  <a:lnTo>
                    <a:pt x="24" y="168"/>
                  </a:lnTo>
                  <a:lnTo>
                    <a:pt x="35" y="168"/>
                  </a:lnTo>
                  <a:lnTo>
                    <a:pt x="64" y="156"/>
                  </a:lnTo>
                  <a:lnTo>
                    <a:pt x="68" y="156"/>
                  </a:lnTo>
                  <a:lnTo>
                    <a:pt x="73" y="156"/>
                  </a:lnTo>
                  <a:lnTo>
                    <a:pt x="97" y="166"/>
                  </a:lnTo>
                  <a:lnTo>
                    <a:pt x="102" y="170"/>
                  </a:lnTo>
                  <a:lnTo>
                    <a:pt x="99" y="173"/>
                  </a:lnTo>
                  <a:lnTo>
                    <a:pt x="94" y="180"/>
                  </a:lnTo>
                  <a:lnTo>
                    <a:pt x="94" y="182"/>
                  </a:lnTo>
                  <a:lnTo>
                    <a:pt x="97" y="185"/>
                  </a:lnTo>
                  <a:lnTo>
                    <a:pt x="99" y="185"/>
                  </a:lnTo>
                  <a:lnTo>
                    <a:pt x="104" y="182"/>
                  </a:lnTo>
                  <a:lnTo>
                    <a:pt x="109" y="182"/>
                  </a:lnTo>
                  <a:lnTo>
                    <a:pt x="118" y="187"/>
                  </a:lnTo>
                  <a:lnTo>
                    <a:pt x="121" y="187"/>
                  </a:lnTo>
                  <a:lnTo>
                    <a:pt x="125" y="185"/>
                  </a:lnTo>
                  <a:lnTo>
                    <a:pt x="128" y="182"/>
                  </a:lnTo>
                  <a:lnTo>
                    <a:pt x="130" y="185"/>
                  </a:lnTo>
                  <a:lnTo>
                    <a:pt x="137" y="187"/>
                  </a:lnTo>
                  <a:lnTo>
                    <a:pt x="139" y="189"/>
                  </a:lnTo>
                  <a:lnTo>
                    <a:pt x="142" y="187"/>
                  </a:lnTo>
                  <a:lnTo>
                    <a:pt x="151" y="185"/>
                  </a:lnTo>
                  <a:lnTo>
                    <a:pt x="156" y="182"/>
                  </a:lnTo>
                  <a:lnTo>
                    <a:pt x="165" y="182"/>
                  </a:lnTo>
                  <a:lnTo>
                    <a:pt x="173" y="182"/>
                  </a:lnTo>
                  <a:lnTo>
                    <a:pt x="175" y="182"/>
                  </a:lnTo>
                  <a:lnTo>
                    <a:pt x="180" y="178"/>
                  </a:lnTo>
                  <a:lnTo>
                    <a:pt x="184" y="166"/>
                  </a:lnTo>
                  <a:lnTo>
                    <a:pt x="184" y="163"/>
                  </a:lnTo>
                  <a:lnTo>
                    <a:pt x="187" y="161"/>
                  </a:lnTo>
                  <a:lnTo>
                    <a:pt x="189" y="161"/>
                  </a:lnTo>
                  <a:lnTo>
                    <a:pt x="189" y="159"/>
                  </a:lnTo>
                  <a:lnTo>
                    <a:pt x="189" y="154"/>
                  </a:lnTo>
                  <a:lnTo>
                    <a:pt x="189" y="152"/>
                  </a:lnTo>
                  <a:lnTo>
                    <a:pt x="191" y="137"/>
                  </a:lnTo>
                  <a:lnTo>
                    <a:pt x="191" y="123"/>
                  </a:lnTo>
                  <a:lnTo>
                    <a:pt x="194" y="118"/>
                  </a:lnTo>
                  <a:lnTo>
                    <a:pt x="210" y="97"/>
                  </a:lnTo>
                  <a:lnTo>
                    <a:pt x="215" y="92"/>
                  </a:lnTo>
                  <a:lnTo>
                    <a:pt x="234" y="83"/>
                  </a:lnTo>
                  <a:lnTo>
                    <a:pt x="253" y="76"/>
                  </a:lnTo>
                  <a:lnTo>
                    <a:pt x="265" y="78"/>
                  </a:lnTo>
                  <a:lnTo>
                    <a:pt x="274" y="81"/>
                  </a:lnTo>
                  <a:lnTo>
                    <a:pt x="281" y="81"/>
                  </a:lnTo>
                  <a:lnTo>
                    <a:pt x="291" y="69"/>
                  </a:lnTo>
                  <a:lnTo>
                    <a:pt x="291" y="69"/>
                  </a:lnTo>
                  <a:lnTo>
                    <a:pt x="293" y="66"/>
                  </a:lnTo>
                  <a:lnTo>
                    <a:pt x="293" y="64"/>
                  </a:lnTo>
                  <a:lnTo>
                    <a:pt x="298" y="62"/>
                  </a:lnTo>
                  <a:lnTo>
                    <a:pt x="303" y="62"/>
                  </a:lnTo>
                  <a:lnTo>
                    <a:pt x="305" y="64"/>
                  </a:lnTo>
                  <a:lnTo>
                    <a:pt x="305" y="64"/>
                  </a:lnTo>
                  <a:lnTo>
                    <a:pt x="307" y="66"/>
                  </a:lnTo>
                  <a:lnTo>
                    <a:pt x="310" y="69"/>
                  </a:lnTo>
                  <a:lnTo>
                    <a:pt x="312" y="69"/>
                  </a:lnTo>
                  <a:lnTo>
                    <a:pt x="317" y="66"/>
                  </a:lnTo>
                  <a:lnTo>
                    <a:pt x="319" y="64"/>
                  </a:lnTo>
                  <a:lnTo>
                    <a:pt x="319" y="64"/>
                  </a:lnTo>
                  <a:lnTo>
                    <a:pt x="319" y="64"/>
                  </a:lnTo>
                  <a:lnTo>
                    <a:pt x="319" y="64"/>
                  </a:lnTo>
                  <a:lnTo>
                    <a:pt x="326" y="62"/>
                  </a:lnTo>
                  <a:lnTo>
                    <a:pt x="333" y="59"/>
                  </a:lnTo>
                  <a:lnTo>
                    <a:pt x="348" y="62"/>
                  </a:lnTo>
                  <a:lnTo>
                    <a:pt x="348" y="62"/>
                  </a:lnTo>
                  <a:lnTo>
                    <a:pt x="348" y="62"/>
                  </a:lnTo>
                  <a:lnTo>
                    <a:pt x="350" y="59"/>
                  </a:lnTo>
                  <a:lnTo>
                    <a:pt x="352" y="59"/>
                  </a:lnTo>
                  <a:lnTo>
                    <a:pt x="359" y="59"/>
                  </a:lnTo>
                  <a:lnTo>
                    <a:pt x="369" y="66"/>
                  </a:lnTo>
                  <a:lnTo>
                    <a:pt x="374" y="66"/>
                  </a:lnTo>
                  <a:lnTo>
                    <a:pt x="378" y="66"/>
                  </a:lnTo>
                  <a:lnTo>
                    <a:pt x="383" y="59"/>
                  </a:lnTo>
                  <a:lnTo>
                    <a:pt x="386" y="57"/>
                  </a:lnTo>
                  <a:lnTo>
                    <a:pt x="397" y="52"/>
                  </a:lnTo>
                  <a:lnTo>
                    <a:pt x="407" y="43"/>
                  </a:lnTo>
                  <a:lnTo>
                    <a:pt x="419" y="36"/>
                  </a:lnTo>
                  <a:lnTo>
                    <a:pt x="430" y="28"/>
                  </a:lnTo>
                  <a:lnTo>
                    <a:pt x="449" y="26"/>
                  </a:lnTo>
                  <a:lnTo>
                    <a:pt x="475" y="5"/>
                  </a:lnTo>
                  <a:lnTo>
                    <a:pt x="494" y="0"/>
                  </a:lnTo>
                  <a:lnTo>
                    <a:pt x="501" y="0"/>
                  </a:lnTo>
                  <a:lnTo>
                    <a:pt x="504" y="12"/>
                  </a:lnTo>
                  <a:lnTo>
                    <a:pt x="499" y="21"/>
                  </a:lnTo>
                  <a:lnTo>
                    <a:pt x="483" y="33"/>
                  </a:lnTo>
                  <a:lnTo>
                    <a:pt x="480" y="40"/>
                  </a:lnTo>
                  <a:lnTo>
                    <a:pt x="483" y="45"/>
                  </a:lnTo>
                  <a:lnTo>
                    <a:pt x="485" y="50"/>
                  </a:lnTo>
                  <a:lnTo>
                    <a:pt x="487" y="59"/>
                  </a:lnTo>
                  <a:lnTo>
                    <a:pt x="490" y="64"/>
                  </a:lnTo>
                  <a:lnTo>
                    <a:pt x="494" y="66"/>
                  </a:lnTo>
                  <a:lnTo>
                    <a:pt x="494" y="71"/>
                  </a:lnTo>
                  <a:lnTo>
                    <a:pt x="490" y="76"/>
                  </a:lnTo>
                  <a:lnTo>
                    <a:pt x="494" y="76"/>
                  </a:lnTo>
                  <a:lnTo>
                    <a:pt x="501" y="76"/>
                  </a:lnTo>
                  <a:lnTo>
                    <a:pt x="504" y="78"/>
                  </a:lnTo>
                  <a:lnTo>
                    <a:pt x="509" y="81"/>
                  </a:lnTo>
                  <a:lnTo>
                    <a:pt x="509" y="83"/>
                  </a:lnTo>
                  <a:lnTo>
                    <a:pt x="511" y="85"/>
                  </a:lnTo>
                  <a:lnTo>
                    <a:pt x="516" y="85"/>
                  </a:lnTo>
                  <a:lnTo>
                    <a:pt x="527" y="85"/>
                  </a:lnTo>
                  <a:lnTo>
                    <a:pt x="532" y="88"/>
                  </a:lnTo>
                  <a:lnTo>
                    <a:pt x="537" y="95"/>
                  </a:lnTo>
                  <a:lnTo>
                    <a:pt x="537" y="102"/>
                  </a:lnTo>
                  <a:lnTo>
                    <a:pt x="537" y="104"/>
                  </a:lnTo>
                  <a:lnTo>
                    <a:pt x="537" y="107"/>
                  </a:lnTo>
                  <a:lnTo>
                    <a:pt x="537" y="111"/>
                  </a:lnTo>
                  <a:lnTo>
                    <a:pt x="537" y="118"/>
                  </a:lnTo>
                  <a:lnTo>
                    <a:pt x="539" y="121"/>
                  </a:lnTo>
                  <a:lnTo>
                    <a:pt x="542" y="121"/>
                  </a:lnTo>
                  <a:lnTo>
                    <a:pt x="544" y="123"/>
                  </a:lnTo>
                  <a:lnTo>
                    <a:pt x="551" y="126"/>
                  </a:lnTo>
                  <a:lnTo>
                    <a:pt x="556" y="126"/>
                  </a:lnTo>
                  <a:lnTo>
                    <a:pt x="561" y="128"/>
                  </a:lnTo>
                  <a:lnTo>
                    <a:pt x="565" y="135"/>
                  </a:lnTo>
                  <a:lnTo>
                    <a:pt x="572" y="149"/>
                  </a:lnTo>
                  <a:lnTo>
                    <a:pt x="584" y="156"/>
                  </a:lnTo>
                  <a:lnTo>
                    <a:pt x="596" y="159"/>
                  </a:lnTo>
                  <a:lnTo>
                    <a:pt x="603" y="159"/>
                  </a:lnTo>
                  <a:lnTo>
                    <a:pt x="598" y="166"/>
                  </a:lnTo>
                  <a:lnTo>
                    <a:pt x="594" y="168"/>
                  </a:lnTo>
                  <a:lnTo>
                    <a:pt x="594" y="170"/>
                  </a:lnTo>
                  <a:lnTo>
                    <a:pt x="591" y="173"/>
                  </a:lnTo>
                  <a:lnTo>
                    <a:pt x="591" y="173"/>
                  </a:lnTo>
                  <a:lnTo>
                    <a:pt x="587" y="178"/>
                  </a:lnTo>
                  <a:lnTo>
                    <a:pt x="584" y="180"/>
                  </a:lnTo>
                  <a:lnTo>
                    <a:pt x="584" y="180"/>
                  </a:lnTo>
                  <a:lnTo>
                    <a:pt x="584" y="185"/>
                  </a:lnTo>
                  <a:lnTo>
                    <a:pt x="584" y="185"/>
                  </a:lnTo>
                  <a:lnTo>
                    <a:pt x="584" y="187"/>
                  </a:lnTo>
                  <a:lnTo>
                    <a:pt x="582" y="187"/>
                  </a:lnTo>
                  <a:lnTo>
                    <a:pt x="580" y="187"/>
                  </a:lnTo>
                  <a:lnTo>
                    <a:pt x="577" y="187"/>
                  </a:lnTo>
                  <a:lnTo>
                    <a:pt x="575" y="187"/>
                  </a:lnTo>
                  <a:lnTo>
                    <a:pt x="575" y="185"/>
                  </a:lnTo>
                  <a:lnTo>
                    <a:pt x="572" y="185"/>
                  </a:lnTo>
                  <a:lnTo>
                    <a:pt x="572" y="185"/>
                  </a:lnTo>
                  <a:lnTo>
                    <a:pt x="570" y="185"/>
                  </a:lnTo>
                  <a:lnTo>
                    <a:pt x="568" y="187"/>
                  </a:lnTo>
                  <a:lnTo>
                    <a:pt x="565" y="189"/>
                  </a:lnTo>
                  <a:lnTo>
                    <a:pt x="563" y="192"/>
                  </a:lnTo>
                  <a:lnTo>
                    <a:pt x="561" y="192"/>
                  </a:lnTo>
                  <a:lnTo>
                    <a:pt x="546" y="196"/>
                  </a:lnTo>
                  <a:lnTo>
                    <a:pt x="542" y="199"/>
                  </a:lnTo>
                  <a:lnTo>
                    <a:pt x="537" y="204"/>
                  </a:lnTo>
                  <a:lnTo>
                    <a:pt x="535" y="206"/>
                  </a:lnTo>
                  <a:lnTo>
                    <a:pt x="532" y="204"/>
                  </a:lnTo>
                  <a:lnTo>
                    <a:pt x="532" y="201"/>
                  </a:lnTo>
                  <a:lnTo>
                    <a:pt x="532" y="199"/>
                  </a:lnTo>
                  <a:lnTo>
                    <a:pt x="523" y="189"/>
                  </a:lnTo>
                  <a:lnTo>
                    <a:pt x="523" y="189"/>
                  </a:lnTo>
                  <a:lnTo>
                    <a:pt x="520" y="189"/>
                  </a:lnTo>
                  <a:lnTo>
                    <a:pt x="513" y="187"/>
                  </a:lnTo>
                  <a:lnTo>
                    <a:pt x="511" y="187"/>
                  </a:lnTo>
                  <a:lnTo>
                    <a:pt x="499" y="180"/>
                  </a:lnTo>
                  <a:lnTo>
                    <a:pt x="497" y="180"/>
                  </a:lnTo>
                  <a:lnTo>
                    <a:pt x="497" y="180"/>
                  </a:lnTo>
                  <a:lnTo>
                    <a:pt x="494" y="182"/>
                  </a:lnTo>
                  <a:lnTo>
                    <a:pt x="494" y="185"/>
                  </a:lnTo>
                  <a:lnTo>
                    <a:pt x="494" y="187"/>
                  </a:lnTo>
                  <a:lnTo>
                    <a:pt x="494" y="194"/>
                  </a:lnTo>
                  <a:lnTo>
                    <a:pt x="494" y="196"/>
                  </a:lnTo>
                  <a:lnTo>
                    <a:pt x="494" y="204"/>
                  </a:lnTo>
                  <a:lnTo>
                    <a:pt x="492" y="208"/>
                  </a:lnTo>
                  <a:lnTo>
                    <a:pt x="492" y="215"/>
                  </a:lnTo>
                  <a:lnTo>
                    <a:pt x="487" y="220"/>
                  </a:lnTo>
                  <a:lnTo>
                    <a:pt x="487" y="223"/>
                  </a:lnTo>
                  <a:lnTo>
                    <a:pt x="487" y="225"/>
                  </a:lnTo>
                  <a:lnTo>
                    <a:pt x="487" y="230"/>
                  </a:lnTo>
                  <a:lnTo>
                    <a:pt x="487" y="232"/>
                  </a:lnTo>
                  <a:lnTo>
                    <a:pt x="487" y="232"/>
                  </a:lnTo>
                  <a:lnTo>
                    <a:pt x="485" y="234"/>
                  </a:lnTo>
                  <a:lnTo>
                    <a:pt x="485" y="234"/>
                  </a:lnTo>
                  <a:lnTo>
                    <a:pt x="485" y="237"/>
                  </a:lnTo>
                  <a:lnTo>
                    <a:pt x="480" y="239"/>
                  </a:lnTo>
                  <a:lnTo>
                    <a:pt x="438" y="253"/>
                  </a:lnTo>
                  <a:lnTo>
                    <a:pt x="433" y="260"/>
                  </a:lnTo>
                  <a:lnTo>
                    <a:pt x="435" y="267"/>
                  </a:lnTo>
                  <a:lnTo>
                    <a:pt x="438" y="270"/>
                  </a:lnTo>
                  <a:lnTo>
                    <a:pt x="445" y="270"/>
                  </a:lnTo>
                  <a:lnTo>
                    <a:pt x="449" y="272"/>
                  </a:lnTo>
                  <a:lnTo>
                    <a:pt x="452" y="272"/>
                  </a:lnTo>
                  <a:lnTo>
                    <a:pt x="452" y="275"/>
                  </a:lnTo>
                  <a:lnTo>
                    <a:pt x="452" y="275"/>
                  </a:lnTo>
                  <a:lnTo>
                    <a:pt x="454" y="277"/>
                  </a:lnTo>
                  <a:lnTo>
                    <a:pt x="454" y="277"/>
                  </a:lnTo>
                  <a:lnTo>
                    <a:pt x="454" y="279"/>
                  </a:lnTo>
                  <a:lnTo>
                    <a:pt x="452" y="282"/>
                  </a:lnTo>
                  <a:lnTo>
                    <a:pt x="452" y="284"/>
                  </a:lnTo>
                  <a:lnTo>
                    <a:pt x="449" y="286"/>
                  </a:lnTo>
                  <a:lnTo>
                    <a:pt x="447" y="289"/>
                  </a:lnTo>
                  <a:lnTo>
                    <a:pt x="447" y="289"/>
                  </a:lnTo>
                  <a:lnTo>
                    <a:pt x="445" y="291"/>
                  </a:lnTo>
                  <a:lnTo>
                    <a:pt x="445" y="293"/>
                  </a:lnTo>
                  <a:lnTo>
                    <a:pt x="445" y="296"/>
                  </a:lnTo>
                  <a:lnTo>
                    <a:pt x="445" y="310"/>
                  </a:lnTo>
                  <a:lnTo>
                    <a:pt x="445" y="310"/>
                  </a:lnTo>
                  <a:lnTo>
                    <a:pt x="442" y="312"/>
                  </a:lnTo>
                  <a:lnTo>
                    <a:pt x="438" y="312"/>
                  </a:lnTo>
                  <a:lnTo>
                    <a:pt x="438" y="315"/>
                  </a:lnTo>
                  <a:lnTo>
                    <a:pt x="433" y="320"/>
                  </a:lnTo>
                  <a:lnTo>
                    <a:pt x="433" y="320"/>
                  </a:lnTo>
                  <a:lnTo>
                    <a:pt x="430" y="322"/>
                  </a:lnTo>
                  <a:lnTo>
                    <a:pt x="433" y="324"/>
                  </a:lnTo>
                  <a:lnTo>
                    <a:pt x="433" y="327"/>
                  </a:lnTo>
                  <a:lnTo>
                    <a:pt x="435" y="329"/>
                  </a:lnTo>
                  <a:lnTo>
                    <a:pt x="447" y="338"/>
                  </a:lnTo>
                  <a:lnTo>
                    <a:pt x="449" y="341"/>
                  </a:lnTo>
                  <a:lnTo>
                    <a:pt x="449" y="341"/>
                  </a:lnTo>
                  <a:lnTo>
                    <a:pt x="449" y="343"/>
                  </a:lnTo>
                  <a:lnTo>
                    <a:pt x="449" y="346"/>
                  </a:lnTo>
                  <a:lnTo>
                    <a:pt x="452" y="353"/>
                  </a:lnTo>
                  <a:lnTo>
                    <a:pt x="452" y="355"/>
                  </a:lnTo>
                  <a:lnTo>
                    <a:pt x="452" y="355"/>
                  </a:lnTo>
                  <a:lnTo>
                    <a:pt x="454" y="357"/>
                  </a:lnTo>
                  <a:lnTo>
                    <a:pt x="456" y="355"/>
                  </a:lnTo>
                  <a:lnTo>
                    <a:pt x="464" y="355"/>
                  </a:lnTo>
                  <a:lnTo>
                    <a:pt x="464" y="355"/>
                  </a:lnTo>
                  <a:lnTo>
                    <a:pt x="466" y="355"/>
                  </a:lnTo>
                  <a:lnTo>
                    <a:pt x="466" y="357"/>
                  </a:lnTo>
                  <a:lnTo>
                    <a:pt x="468" y="360"/>
                  </a:lnTo>
                  <a:lnTo>
                    <a:pt x="468" y="360"/>
                  </a:lnTo>
                  <a:lnTo>
                    <a:pt x="471" y="360"/>
                  </a:lnTo>
                  <a:lnTo>
                    <a:pt x="473" y="362"/>
                  </a:lnTo>
                  <a:lnTo>
                    <a:pt x="475" y="362"/>
                  </a:lnTo>
                  <a:lnTo>
                    <a:pt x="475" y="362"/>
                  </a:lnTo>
                  <a:lnTo>
                    <a:pt x="475" y="362"/>
                  </a:lnTo>
                  <a:lnTo>
                    <a:pt x="475" y="369"/>
                  </a:lnTo>
                  <a:lnTo>
                    <a:pt x="475" y="372"/>
                  </a:lnTo>
                  <a:lnTo>
                    <a:pt x="475" y="374"/>
                  </a:lnTo>
                  <a:lnTo>
                    <a:pt x="475" y="376"/>
                  </a:lnTo>
                  <a:lnTo>
                    <a:pt x="478" y="376"/>
                  </a:lnTo>
                  <a:lnTo>
                    <a:pt x="480" y="379"/>
                  </a:lnTo>
                  <a:lnTo>
                    <a:pt x="490" y="381"/>
                  </a:lnTo>
                  <a:lnTo>
                    <a:pt x="490" y="383"/>
                  </a:lnTo>
                  <a:lnTo>
                    <a:pt x="492" y="383"/>
                  </a:lnTo>
                  <a:lnTo>
                    <a:pt x="492" y="386"/>
                  </a:lnTo>
                  <a:lnTo>
                    <a:pt x="492" y="386"/>
                  </a:lnTo>
                  <a:lnTo>
                    <a:pt x="492" y="388"/>
                  </a:lnTo>
                  <a:lnTo>
                    <a:pt x="490" y="390"/>
                  </a:lnTo>
                  <a:lnTo>
                    <a:pt x="485" y="393"/>
                  </a:lnTo>
                  <a:lnTo>
                    <a:pt x="485" y="395"/>
                  </a:lnTo>
                  <a:lnTo>
                    <a:pt x="483" y="398"/>
                  </a:lnTo>
                  <a:lnTo>
                    <a:pt x="478" y="407"/>
                  </a:lnTo>
                  <a:lnTo>
                    <a:pt x="475" y="409"/>
                  </a:lnTo>
                  <a:lnTo>
                    <a:pt x="475" y="412"/>
                  </a:lnTo>
                  <a:lnTo>
                    <a:pt x="475" y="414"/>
                  </a:lnTo>
                  <a:lnTo>
                    <a:pt x="471" y="417"/>
                  </a:lnTo>
                  <a:lnTo>
                    <a:pt x="459" y="421"/>
                  </a:lnTo>
                  <a:lnTo>
                    <a:pt x="454" y="426"/>
                  </a:lnTo>
                  <a:lnTo>
                    <a:pt x="452" y="428"/>
                  </a:lnTo>
                  <a:lnTo>
                    <a:pt x="447" y="428"/>
                  </a:lnTo>
                  <a:lnTo>
                    <a:pt x="433" y="431"/>
                  </a:lnTo>
                  <a:lnTo>
                    <a:pt x="423" y="435"/>
                  </a:lnTo>
                  <a:lnTo>
                    <a:pt x="421" y="435"/>
                  </a:lnTo>
                  <a:lnTo>
                    <a:pt x="421" y="438"/>
                  </a:lnTo>
                  <a:lnTo>
                    <a:pt x="421" y="443"/>
                  </a:lnTo>
                  <a:lnTo>
                    <a:pt x="421" y="447"/>
                  </a:lnTo>
                  <a:lnTo>
                    <a:pt x="421" y="450"/>
                  </a:lnTo>
                  <a:lnTo>
                    <a:pt x="423" y="452"/>
                  </a:lnTo>
                  <a:lnTo>
                    <a:pt x="423" y="454"/>
                  </a:lnTo>
                  <a:lnTo>
                    <a:pt x="423" y="454"/>
                  </a:lnTo>
                  <a:lnTo>
                    <a:pt x="423" y="457"/>
                  </a:lnTo>
                  <a:lnTo>
                    <a:pt x="421" y="461"/>
                  </a:lnTo>
                  <a:lnTo>
                    <a:pt x="419" y="464"/>
                  </a:lnTo>
                  <a:lnTo>
                    <a:pt x="419" y="466"/>
                  </a:lnTo>
                  <a:lnTo>
                    <a:pt x="419" y="478"/>
                  </a:lnTo>
                  <a:lnTo>
                    <a:pt x="423" y="485"/>
                  </a:lnTo>
                  <a:lnTo>
                    <a:pt x="414" y="490"/>
                  </a:lnTo>
                  <a:lnTo>
                    <a:pt x="409" y="492"/>
                  </a:lnTo>
                  <a:lnTo>
                    <a:pt x="402" y="492"/>
                  </a:lnTo>
                  <a:lnTo>
                    <a:pt x="400" y="492"/>
                  </a:lnTo>
                  <a:lnTo>
                    <a:pt x="397" y="492"/>
                  </a:lnTo>
                  <a:lnTo>
                    <a:pt x="397" y="490"/>
                  </a:lnTo>
                  <a:lnTo>
                    <a:pt x="395" y="490"/>
                  </a:lnTo>
                  <a:lnTo>
                    <a:pt x="395" y="487"/>
                  </a:lnTo>
                  <a:lnTo>
                    <a:pt x="393" y="483"/>
                  </a:lnTo>
                  <a:lnTo>
                    <a:pt x="393" y="483"/>
                  </a:lnTo>
                  <a:lnTo>
                    <a:pt x="390" y="480"/>
                  </a:lnTo>
                  <a:lnTo>
                    <a:pt x="388" y="478"/>
                  </a:lnTo>
                  <a:lnTo>
                    <a:pt x="386" y="478"/>
                  </a:lnTo>
                  <a:lnTo>
                    <a:pt x="386" y="478"/>
                  </a:lnTo>
                  <a:lnTo>
                    <a:pt x="383" y="478"/>
                  </a:lnTo>
                  <a:lnTo>
                    <a:pt x="383" y="478"/>
                  </a:lnTo>
                  <a:lnTo>
                    <a:pt x="378" y="478"/>
                  </a:lnTo>
                  <a:lnTo>
                    <a:pt x="364" y="480"/>
                  </a:lnTo>
                  <a:lnTo>
                    <a:pt x="362" y="483"/>
                  </a:lnTo>
                  <a:lnTo>
                    <a:pt x="350" y="495"/>
                  </a:lnTo>
                  <a:lnTo>
                    <a:pt x="343" y="497"/>
                  </a:lnTo>
                  <a:lnTo>
                    <a:pt x="338" y="499"/>
                  </a:lnTo>
                  <a:lnTo>
                    <a:pt x="336" y="499"/>
                  </a:lnTo>
                  <a:lnTo>
                    <a:pt x="336" y="502"/>
                  </a:lnTo>
                  <a:lnTo>
                    <a:pt x="333" y="506"/>
                  </a:lnTo>
                  <a:lnTo>
                    <a:pt x="336" y="506"/>
                  </a:lnTo>
                  <a:lnTo>
                    <a:pt x="336" y="509"/>
                  </a:lnTo>
                  <a:lnTo>
                    <a:pt x="336" y="511"/>
                  </a:lnTo>
                  <a:lnTo>
                    <a:pt x="338" y="514"/>
                  </a:lnTo>
                  <a:lnTo>
                    <a:pt x="336" y="516"/>
                  </a:lnTo>
                  <a:lnTo>
                    <a:pt x="336" y="518"/>
                  </a:lnTo>
                  <a:lnTo>
                    <a:pt x="333" y="518"/>
                  </a:lnTo>
                  <a:lnTo>
                    <a:pt x="333" y="523"/>
                  </a:lnTo>
                  <a:lnTo>
                    <a:pt x="331" y="525"/>
                  </a:lnTo>
                  <a:lnTo>
                    <a:pt x="329" y="525"/>
                  </a:lnTo>
                  <a:lnTo>
                    <a:pt x="326" y="525"/>
                  </a:lnTo>
                  <a:lnTo>
                    <a:pt x="326" y="525"/>
                  </a:lnTo>
                  <a:lnTo>
                    <a:pt x="324" y="523"/>
                  </a:lnTo>
                  <a:lnTo>
                    <a:pt x="322" y="523"/>
                  </a:lnTo>
                  <a:lnTo>
                    <a:pt x="322" y="523"/>
                  </a:lnTo>
                  <a:lnTo>
                    <a:pt x="322" y="521"/>
                  </a:lnTo>
                  <a:lnTo>
                    <a:pt x="319" y="521"/>
                  </a:lnTo>
                  <a:lnTo>
                    <a:pt x="319" y="521"/>
                  </a:lnTo>
                  <a:lnTo>
                    <a:pt x="317" y="521"/>
                  </a:lnTo>
                  <a:lnTo>
                    <a:pt x="317" y="521"/>
                  </a:lnTo>
                  <a:lnTo>
                    <a:pt x="315" y="523"/>
                  </a:lnTo>
                  <a:lnTo>
                    <a:pt x="312" y="525"/>
                  </a:lnTo>
                  <a:lnTo>
                    <a:pt x="307" y="530"/>
                  </a:lnTo>
                  <a:lnTo>
                    <a:pt x="307" y="532"/>
                  </a:lnTo>
                  <a:lnTo>
                    <a:pt x="305" y="535"/>
                  </a:lnTo>
                  <a:lnTo>
                    <a:pt x="305" y="540"/>
                  </a:lnTo>
                  <a:lnTo>
                    <a:pt x="305" y="547"/>
                  </a:lnTo>
                  <a:lnTo>
                    <a:pt x="291" y="580"/>
                  </a:lnTo>
                  <a:lnTo>
                    <a:pt x="291" y="580"/>
                  </a:lnTo>
                  <a:lnTo>
                    <a:pt x="291" y="582"/>
                  </a:lnTo>
                  <a:lnTo>
                    <a:pt x="293" y="587"/>
                  </a:lnTo>
                  <a:lnTo>
                    <a:pt x="293" y="587"/>
                  </a:lnTo>
                  <a:lnTo>
                    <a:pt x="293" y="589"/>
                  </a:lnTo>
                  <a:lnTo>
                    <a:pt x="291" y="592"/>
                  </a:lnTo>
                  <a:lnTo>
                    <a:pt x="289" y="592"/>
                  </a:lnTo>
                  <a:lnTo>
                    <a:pt x="289" y="594"/>
                  </a:lnTo>
                  <a:lnTo>
                    <a:pt x="289" y="596"/>
                  </a:lnTo>
                  <a:lnTo>
                    <a:pt x="291" y="601"/>
                  </a:lnTo>
                  <a:lnTo>
                    <a:pt x="291" y="601"/>
                  </a:lnTo>
                  <a:lnTo>
                    <a:pt x="291" y="603"/>
                  </a:lnTo>
                  <a:lnTo>
                    <a:pt x="281" y="625"/>
                  </a:lnTo>
                  <a:lnTo>
                    <a:pt x="277" y="629"/>
                  </a:lnTo>
                  <a:lnTo>
                    <a:pt x="272" y="629"/>
                  </a:lnTo>
                  <a:lnTo>
                    <a:pt x="258" y="627"/>
                  </a:lnTo>
                  <a:lnTo>
                    <a:pt x="255" y="627"/>
                  </a:lnTo>
                  <a:lnTo>
                    <a:pt x="255" y="627"/>
                  </a:lnTo>
                  <a:lnTo>
                    <a:pt x="251" y="627"/>
                  </a:lnTo>
                  <a:lnTo>
                    <a:pt x="248" y="627"/>
                  </a:lnTo>
                  <a:lnTo>
                    <a:pt x="248" y="627"/>
                  </a:lnTo>
                  <a:lnTo>
                    <a:pt x="244" y="627"/>
                  </a:lnTo>
                  <a:lnTo>
                    <a:pt x="241" y="627"/>
                  </a:lnTo>
                  <a:lnTo>
                    <a:pt x="241" y="629"/>
                  </a:lnTo>
                  <a:lnTo>
                    <a:pt x="239" y="634"/>
                  </a:lnTo>
                  <a:lnTo>
                    <a:pt x="236" y="637"/>
                  </a:lnTo>
                  <a:lnTo>
                    <a:pt x="236" y="637"/>
                  </a:lnTo>
                  <a:lnTo>
                    <a:pt x="234" y="639"/>
                  </a:lnTo>
                  <a:lnTo>
                    <a:pt x="234" y="639"/>
                  </a:lnTo>
                  <a:lnTo>
                    <a:pt x="229" y="637"/>
                  </a:lnTo>
                  <a:lnTo>
                    <a:pt x="227" y="639"/>
                  </a:lnTo>
                  <a:lnTo>
                    <a:pt x="227" y="639"/>
                  </a:lnTo>
                  <a:lnTo>
                    <a:pt x="225" y="641"/>
                  </a:lnTo>
                  <a:lnTo>
                    <a:pt x="225" y="644"/>
                  </a:lnTo>
                  <a:lnTo>
                    <a:pt x="225" y="644"/>
                  </a:lnTo>
                  <a:lnTo>
                    <a:pt x="222" y="644"/>
                  </a:lnTo>
                  <a:lnTo>
                    <a:pt x="220" y="644"/>
                  </a:lnTo>
                  <a:lnTo>
                    <a:pt x="218" y="644"/>
                  </a:lnTo>
                  <a:lnTo>
                    <a:pt x="215" y="641"/>
                  </a:lnTo>
                  <a:lnTo>
                    <a:pt x="210" y="634"/>
                  </a:lnTo>
                  <a:lnTo>
                    <a:pt x="208" y="632"/>
                  </a:lnTo>
                  <a:lnTo>
                    <a:pt x="206" y="632"/>
                  </a:lnTo>
                  <a:lnTo>
                    <a:pt x="203" y="632"/>
                  </a:lnTo>
                  <a:lnTo>
                    <a:pt x="201" y="632"/>
                  </a:lnTo>
                  <a:lnTo>
                    <a:pt x="201" y="629"/>
                  </a:lnTo>
                  <a:lnTo>
                    <a:pt x="201" y="627"/>
                  </a:lnTo>
                  <a:lnTo>
                    <a:pt x="201" y="618"/>
                  </a:lnTo>
                  <a:lnTo>
                    <a:pt x="201" y="618"/>
                  </a:lnTo>
                  <a:lnTo>
                    <a:pt x="201" y="615"/>
                  </a:lnTo>
                  <a:lnTo>
                    <a:pt x="201" y="615"/>
                  </a:lnTo>
                  <a:lnTo>
                    <a:pt x="201" y="613"/>
                  </a:lnTo>
                  <a:lnTo>
                    <a:pt x="201" y="611"/>
                  </a:lnTo>
                  <a:lnTo>
                    <a:pt x="201" y="611"/>
                  </a:lnTo>
                  <a:lnTo>
                    <a:pt x="206" y="606"/>
                  </a:lnTo>
                  <a:lnTo>
                    <a:pt x="206" y="603"/>
                  </a:lnTo>
                  <a:lnTo>
                    <a:pt x="206" y="603"/>
                  </a:lnTo>
                  <a:lnTo>
                    <a:pt x="206" y="601"/>
                  </a:lnTo>
                  <a:lnTo>
                    <a:pt x="203" y="596"/>
                  </a:lnTo>
                  <a:lnTo>
                    <a:pt x="203" y="594"/>
                  </a:lnTo>
                  <a:lnTo>
                    <a:pt x="201" y="592"/>
                  </a:lnTo>
                  <a:lnTo>
                    <a:pt x="199" y="589"/>
                  </a:lnTo>
                  <a:lnTo>
                    <a:pt x="187" y="584"/>
                  </a:lnTo>
                  <a:lnTo>
                    <a:pt x="180" y="582"/>
                  </a:lnTo>
                  <a:lnTo>
                    <a:pt x="177" y="580"/>
                  </a:lnTo>
                  <a:lnTo>
                    <a:pt x="175" y="580"/>
                  </a:lnTo>
                  <a:lnTo>
                    <a:pt x="173" y="580"/>
                  </a:lnTo>
                  <a:lnTo>
                    <a:pt x="163" y="584"/>
                  </a:lnTo>
                  <a:lnTo>
                    <a:pt x="161" y="584"/>
                  </a:lnTo>
                  <a:lnTo>
                    <a:pt x="161" y="584"/>
                  </a:lnTo>
                  <a:lnTo>
                    <a:pt x="156" y="582"/>
                  </a:lnTo>
                  <a:lnTo>
                    <a:pt x="154" y="582"/>
                  </a:lnTo>
                  <a:lnTo>
                    <a:pt x="154" y="582"/>
                  </a:lnTo>
                  <a:lnTo>
                    <a:pt x="151" y="582"/>
                  </a:lnTo>
                  <a:lnTo>
                    <a:pt x="147" y="584"/>
                  </a:lnTo>
                  <a:lnTo>
                    <a:pt x="144" y="584"/>
                  </a:lnTo>
                  <a:lnTo>
                    <a:pt x="139" y="584"/>
                  </a:lnTo>
                  <a:lnTo>
                    <a:pt x="139" y="584"/>
                  </a:lnTo>
                  <a:lnTo>
                    <a:pt x="137" y="587"/>
                  </a:lnTo>
                  <a:lnTo>
                    <a:pt x="137" y="587"/>
                  </a:lnTo>
                  <a:lnTo>
                    <a:pt x="137" y="589"/>
                  </a:lnTo>
                  <a:lnTo>
                    <a:pt x="137" y="592"/>
                  </a:lnTo>
                  <a:lnTo>
                    <a:pt x="137" y="594"/>
                  </a:lnTo>
                  <a:lnTo>
                    <a:pt x="137" y="596"/>
                  </a:lnTo>
                  <a:lnTo>
                    <a:pt x="137" y="599"/>
                  </a:lnTo>
                  <a:lnTo>
                    <a:pt x="135" y="599"/>
                  </a:lnTo>
                  <a:lnTo>
                    <a:pt x="135" y="601"/>
                  </a:lnTo>
                  <a:lnTo>
                    <a:pt x="135" y="601"/>
                  </a:lnTo>
                  <a:lnTo>
                    <a:pt x="132" y="601"/>
                  </a:lnTo>
                  <a:lnTo>
                    <a:pt x="130" y="603"/>
                  </a:lnTo>
                  <a:lnTo>
                    <a:pt x="123" y="603"/>
                  </a:lnTo>
                  <a:lnTo>
                    <a:pt x="121" y="603"/>
                  </a:lnTo>
                  <a:lnTo>
                    <a:pt x="121" y="603"/>
                  </a:lnTo>
                  <a:lnTo>
                    <a:pt x="116" y="608"/>
                  </a:lnTo>
                  <a:lnTo>
                    <a:pt x="116" y="611"/>
                  </a:lnTo>
                  <a:lnTo>
                    <a:pt x="113" y="611"/>
                  </a:lnTo>
                  <a:lnTo>
                    <a:pt x="113" y="611"/>
                  </a:lnTo>
                  <a:lnTo>
                    <a:pt x="111" y="611"/>
                  </a:lnTo>
                  <a:lnTo>
                    <a:pt x="109" y="611"/>
                  </a:lnTo>
                  <a:lnTo>
                    <a:pt x="106" y="608"/>
                  </a:lnTo>
                  <a:lnTo>
                    <a:pt x="104" y="608"/>
                  </a:lnTo>
                  <a:lnTo>
                    <a:pt x="104" y="606"/>
                  </a:lnTo>
                  <a:lnTo>
                    <a:pt x="104" y="601"/>
                  </a:lnTo>
                  <a:lnTo>
                    <a:pt x="104" y="599"/>
                  </a:lnTo>
                  <a:lnTo>
                    <a:pt x="102" y="599"/>
                  </a:lnTo>
                  <a:lnTo>
                    <a:pt x="99" y="596"/>
                  </a:lnTo>
                  <a:lnTo>
                    <a:pt x="94" y="596"/>
                  </a:lnTo>
                  <a:lnTo>
                    <a:pt x="94" y="596"/>
                  </a:lnTo>
                  <a:lnTo>
                    <a:pt x="92" y="594"/>
                  </a:lnTo>
                  <a:lnTo>
                    <a:pt x="92" y="594"/>
                  </a:lnTo>
                  <a:lnTo>
                    <a:pt x="87" y="582"/>
                  </a:lnTo>
                  <a:lnTo>
                    <a:pt x="85" y="577"/>
                  </a:lnTo>
                  <a:lnTo>
                    <a:pt x="85" y="577"/>
                  </a:lnTo>
                  <a:lnTo>
                    <a:pt x="85" y="573"/>
                  </a:lnTo>
                  <a:lnTo>
                    <a:pt x="85" y="570"/>
                  </a:lnTo>
                  <a:lnTo>
                    <a:pt x="87" y="566"/>
                  </a:lnTo>
                  <a:lnTo>
                    <a:pt x="87" y="563"/>
                  </a:lnTo>
                  <a:lnTo>
                    <a:pt x="87" y="561"/>
                  </a:lnTo>
                  <a:lnTo>
                    <a:pt x="85" y="558"/>
                  </a:lnTo>
                  <a:lnTo>
                    <a:pt x="83" y="554"/>
                  </a:lnTo>
                  <a:lnTo>
                    <a:pt x="83" y="554"/>
                  </a:lnTo>
                  <a:lnTo>
                    <a:pt x="80" y="551"/>
                  </a:lnTo>
                  <a:lnTo>
                    <a:pt x="80" y="551"/>
                  </a:lnTo>
                  <a:lnTo>
                    <a:pt x="80" y="549"/>
                  </a:lnTo>
                  <a:lnTo>
                    <a:pt x="78" y="544"/>
                  </a:lnTo>
                  <a:lnTo>
                    <a:pt x="78" y="542"/>
                  </a:lnTo>
                  <a:lnTo>
                    <a:pt x="78" y="540"/>
                  </a:lnTo>
                  <a:lnTo>
                    <a:pt x="76" y="540"/>
                  </a:lnTo>
                  <a:lnTo>
                    <a:pt x="71" y="540"/>
                  </a:lnTo>
                  <a:lnTo>
                    <a:pt x="68" y="540"/>
                  </a:lnTo>
                  <a:lnTo>
                    <a:pt x="68" y="537"/>
                  </a:lnTo>
                  <a:lnTo>
                    <a:pt x="66" y="537"/>
                  </a:lnTo>
                  <a:lnTo>
                    <a:pt x="66" y="535"/>
                  </a:lnTo>
                  <a:lnTo>
                    <a:pt x="66" y="535"/>
                  </a:lnTo>
                  <a:lnTo>
                    <a:pt x="64" y="532"/>
                  </a:lnTo>
                  <a:lnTo>
                    <a:pt x="66" y="528"/>
                  </a:lnTo>
                  <a:lnTo>
                    <a:pt x="66" y="523"/>
                  </a:lnTo>
                  <a:lnTo>
                    <a:pt x="68" y="521"/>
                  </a:lnTo>
                  <a:lnTo>
                    <a:pt x="68" y="518"/>
                  </a:lnTo>
                  <a:lnTo>
                    <a:pt x="71" y="516"/>
                  </a:lnTo>
                  <a:lnTo>
                    <a:pt x="73" y="514"/>
                  </a:lnTo>
                  <a:lnTo>
                    <a:pt x="73" y="509"/>
                  </a:lnTo>
                  <a:lnTo>
                    <a:pt x="73" y="499"/>
                  </a:lnTo>
                  <a:lnTo>
                    <a:pt x="76" y="495"/>
                  </a:lnTo>
                  <a:lnTo>
                    <a:pt x="76" y="492"/>
                  </a:lnTo>
                  <a:lnTo>
                    <a:pt x="78" y="490"/>
                  </a:lnTo>
                  <a:lnTo>
                    <a:pt x="85" y="480"/>
                  </a:lnTo>
                  <a:lnTo>
                    <a:pt x="85" y="478"/>
                  </a:lnTo>
                  <a:lnTo>
                    <a:pt x="87" y="478"/>
                  </a:lnTo>
                  <a:lnTo>
                    <a:pt x="87" y="473"/>
                  </a:lnTo>
                  <a:lnTo>
                    <a:pt x="85" y="457"/>
                  </a:lnTo>
                  <a:lnTo>
                    <a:pt x="85" y="447"/>
                  </a:lnTo>
                  <a:lnTo>
                    <a:pt x="85" y="445"/>
                  </a:lnTo>
                  <a:lnTo>
                    <a:pt x="85" y="443"/>
                  </a:lnTo>
                  <a:lnTo>
                    <a:pt x="87" y="435"/>
                  </a:lnTo>
                  <a:lnTo>
                    <a:pt x="90" y="424"/>
                  </a:lnTo>
                  <a:lnTo>
                    <a:pt x="90" y="421"/>
                  </a:lnTo>
                  <a:lnTo>
                    <a:pt x="87" y="417"/>
                  </a:lnTo>
                  <a:lnTo>
                    <a:pt x="85" y="407"/>
                  </a:lnTo>
                  <a:lnTo>
                    <a:pt x="83" y="405"/>
                  </a:lnTo>
                  <a:lnTo>
                    <a:pt x="83" y="400"/>
                  </a:lnTo>
                  <a:lnTo>
                    <a:pt x="83" y="400"/>
                  </a:lnTo>
                  <a:lnTo>
                    <a:pt x="83" y="398"/>
                  </a:lnTo>
                  <a:lnTo>
                    <a:pt x="83" y="395"/>
                  </a:lnTo>
                  <a:lnTo>
                    <a:pt x="83" y="393"/>
                  </a:lnTo>
                  <a:lnTo>
                    <a:pt x="80" y="390"/>
                  </a:lnTo>
                  <a:lnTo>
                    <a:pt x="78" y="388"/>
                  </a:lnTo>
                  <a:lnTo>
                    <a:pt x="66" y="381"/>
                  </a:lnTo>
                  <a:lnTo>
                    <a:pt x="66" y="376"/>
                  </a:lnTo>
                  <a:lnTo>
                    <a:pt x="71" y="369"/>
                  </a:lnTo>
                  <a:lnTo>
                    <a:pt x="73" y="369"/>
                  </a:lnTo>
                  <a:lnTo>
                    <a:pt x="73" y="369"/>
                  </a:lnTo>
                  <a:lnTo>
                    <a:pt x="80" y="369"/>
                  </a:lnTo>
                  <a:lnTo>
                    <a:pt x="85" y="367"/>
                  </a:lnTo>
                  <a:lnTo>
                    <a:pt x="87" y="367"/>
                  </a:lnTo>
                  <a:lnTo>
                    <a:pt x="87" y="364"/>
                  </a:lnTo>
                  <a:lnTo>
                    <a:pt x="90" y="362"/>
                  </a:lnTo>
                  <a:lnTo>
                    <a:pt x="92" y="360"/>
                  </a:lnTo>
                  <a:lnTo>
                    <a:pt x="92" y="357"/>
                  </a:lnTo>
                  <a:lnTo>
                    <a:pt x="94" y="355"/>
                  </a:lnTo>
                  <a:lnTo>
                    <a:pt x="94" y="355"/>
                  </a:lnTo>
                  <a:lnTo>
                    <a:pt x="94" y="353"/>
                  </a:lnTo>
                  <a:lnTo>
                    <a:pt x="92" y="348"/>
                  </a:lnTo>
                  <a:lnTo>
                    <a:pt x="90" y="336"/>
                  </a:lnTo>
                  <a:lnTo>
                    <a:pt x="87" y="331"/>
                  </a:lnTo>
                  <a:lnTo>
                    <a:pt x="87" y="329"/>
                  </a:lnTo>
                  <a:lnTo>
                    <a:pt x="85" y="327"/>
                  </a:lnTo>
                  <a:lnTo>
                    <a:pt x="68" y="320"/>
                  </a:lnTo>
                  <a:lnTo>
                    <a:pt x="61" y="317"/>
                  </a:lnTo>
                  <a:lnTo>
                    <a:pt x="47" y="317"/>
                  </a:lnTo>
                  <a:lnTo>
                    <a:pt x="45" y="317"/>
                  </a:lnTo>
                  <a:lnTo>
                    <a:pt x="42" y="315"/>
                  </a:lnTo>
                  <a:lnTo>
                    <a:pt x="40" y="310"/>
                  </a:lnTo>
                  <a:lnTo>
                    <a:pt x="38" y="30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6" name="Freeform 57">
              <a:extLst>
                <a:ext uri="{FF2B5EF4-FFF2-40B4-BE49-F238E27FC236}">
                  <a16:creationId xmlns:a16="http://schemas.microsoft.com/office/drawing/2014/main" id="{813552BE-1A8E-4B3C-9035-2335700BA49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33794" y="1219663"/>
              <a:ext cx="810192" cy="905375"/>
            </a:xfrm>
            <a:custGeom>
              <a:avLst/>
              <a:gdLst>
                <a:gd name="T0" fmla="*/ 438 w 715"/>
                <a:gd name="T1" fmla="*/ 28 h 799"/>
                <a:gd name="T2" fmla="*/ 393 w 715"/>
                <a:gd name="T3" fmla="*/ 45 h 799"/>
                <a:gd name="T4" fmla="*/ 355 w 715"/>
                <a:gd name="T5" fmla="*/ 35 h 799"/>
                <a:gd name="T6" fmla="*/ 341 w 715"/>
                <a:gd name="T7" fmla="*/ 80 h 799"/>
                <a:gd name="T8" fmla="*/ 313 w 715"/>
                <a:gd name="T9" fmla="*/ 125 h 799"/>
                <a:gd name="T10" fmla="*/ 291 w 715"/>
                <a:gd name="T11" fmla="*/ 163 h 799"/>
                <a:gd name="T12" fmla="*/ 325 w 715"/>
                <a:gd name="T13" fmla="*/ 196 h 799"/>
                <a:gd name="T14" fmla="*/ 336 w 715"/>
                <a:gd name="T15" fmla="*/ 217 h 799"/>
                <a:gd name="T16" fmla="*/ 336 w 715"/>
                <a:gd name="T17" fmla="*/ 250 h 799"/>
                <a:gd name="T18" fmla="*/ 282 w 715"/>
                <a:gd name="T19" fmla="*/ 291 h 799"/>
                <a:gd name="T20" fmla="*/ 258 w 715"/>
                <a:gd name="T21" fmla="*/ 333 h 799"/>
                <a:gd name="T22" fmla="*/ 223 w 715"/>
                <a:gd name="T23" fmla="*/ 324 h 799"/>
                <a:gd name="T24" fmla="*/ 194 w 715"/>
                <a:gd name="T25" fmla="*/ 364 h 799"/>
                <a:gd name="T26" fmla="*/ 173 w 715"/>
                <a:gd name="T27" fmla="*/ 366 h 799"/>
                <a:gd name="T28" fmla="*/ 150 w 715"/>
                <a:gd name="T29" fmla="*/ 435 h 799"/>
                <a:gd name="T30" fmla="*/ 105 w 715"/>
                <a:gd name="T31" fmla="*/ 468 h 799"/>
                <a:gd name="T32" fmla="*/ 83 w 715"/>
                <a:gd name="T33" fmla="*/ 485 h 799"/>
                <a:gd name="T34" fmla="*/ 62 w 715"/>
                <a:gd name="T35" fmla="*/ 456 h 799"/>
                <a:gd name="T36" fmla="*/ 36 w 715"/>
                <a:gd name="T37" fmla="*/ 449 h 799"/>
                <a:gd name="T38" fmla="*/ 17 w 715"/>
                <a:gd name="T39" fmla="*/ 608 h 799"/>
                <a:gd name="T40" fmla="*/ 45 w 715"/>
                <a:gd name="T41" fmla="*/ 648 h 799"/>
                <a:gd name="T42" fmla="*/ 67 w 715"/>
                <a:gd name="T43" fmla="*/ 650 h 799"/>
                <a:gd name="T44" fmla="*/ 131 w 715"/>
                <a:gd name="T45" fmla="*/ 700 h 799"/>
                <a:gd name="T46" fmla="*/ 150 w 715"/>
                <a:gd name="T47" fmla="*/ 709 h 799"/>
                <a:gd name="T48" fmla="*/ 166 w 715"/>
                <a:gd name="T49" fmla="*/ 721 h 799"/>
                <a:gd name="T50" fmla="*/ 194 w 715"/>
                <a:gd name="T51" fmla="*/ 735 h 799"/>
                <a:gd name="T52" fmla="*/ 301 w 715"/>
                <a:gd name="T53" fmla="*/ 776 h 799"/>
                <a:gd name="T54" fmla="*/ 377 w 715"/>
                <a:gd name="T55" fmla="*/ 752 h 799"/>
                <a:gd name="T56" fmla="*/ 471 w 715"/>
                <a:gd name="T57" fmla="*/ 738 h 799"/>
                <a:gd name="T58" fmla="*/ 509 w 715"/>
                <a:gd name="T59" fmla="*/ 750 h 799"/>
                <a:gd name="T60" fmla="*/ 528 w 715"/>
                <a:gd name="T61" fmla="*/ 752 h 799"/>
                <a:gd name="T62" fmla="*/ 547 w 715"/>
                <a:gd name="T63" fmla="*/ 778 h 799"/>
                <a:gd name="T64" fmla="*/ 568 w 715"/>
                <a:gd name="T65" fmla="*/ 785 h 799"/>
                <a:gd name="T66" fmla="*/ 575 w 715"/>
                <a:gd name="T67" fmla="*/ 761 h 799"/>
                <a:gd name="T68" fmla="*/ 594 w 715"/>
                <a:gd name="T69" fmla="*/ 733 h 799"/>
                <a:gd name="T70" fmla="*/ 575 w 715"/>
                <a:gd name="T71" fmla="*/ 712 h 799"/>
                <a:gd name="T72" fmla="*/ 542 w 715"/>
                <a:gd name="T73" fmla="*/ 700 h 799"/>
                <a:gd name="T74" fmla="*/ 519 w 715"/>
                <a:gd name="T75" fmla="*/ 672 h 799"/>
                <a:gd name="T76" fmla="*/ 504 w 715"/>
                <a:gd name="T77" fmla="*/ 627 h 799"/>
                <a:gd name="T78" fmla="*/ 485 w 715"/>
                <a:gd name="T79" fmla="*/ 598 h 799"/>
                <a:gd name="T80" fmla="*/ 478 w 715"/>
                <a:gd name="T81" fmla="*/ 589 h 799"/>
                <a:gd name="T82" fmla="*/ 483 w 715"/>
                <a:gd name="T83" fmla="*/ 539 h 799"/>
                <a:gd name="T84" fmla="*/ 516 w 715"/>
                <a:gd name="T85" fmla="*/ 489 h 799"/>
                <a:gd name="T86" fmla="*/ 561 w 715"/>
                <a:gd name="T87" fmla="*/ 478 h 799"/>
                <a:gd name="T88" fmla="*/ 554 w 715"/>
                <a:gd name="T89" fmla="*/ 496 h 799"/>
                <a:gd name="T90" fmla="*/ 538 w 715"/>
                <a:gd name="T91" fmla="*/ 499 h 799"/>
                <a:gd name="T92" fmla="*/ 585 w 715"/>
                <a:gd name="T93" fmla="*/ 492 h 799"/>
                <a:gd name="T94" fmla="*/ 689 w 715"/>
                <a:gd name="T95" fmla="*/ 364 h 799"/>
                <a:gd name="T96" fmla="*/ 663 w 715"/>
                <a:gd name="T97" fmla="*/ 338 h 799"/>
                <a:gd name="T98" fmla="*/ 632 w 715"/>
                <a:gd name="T99" fmla="*/ 333 h 799"/>
                <a:gd name="T100" fmla="*/ 618 w 715"/>
                <a:gd name="T101" fmla="*/ 333 h 799"/>
                <a:gd name="T102" fmla="*/ 582 w 715"/>
                <a:gd name="T103" fmla="*/ 359 h 799"/>
                <a:gd name="T104" fmla="*/ 545 w 715"/>
                <a:gd name="T105" fmla="*/ 343 h 799"/>
                <a:gd name="T106" fmla="*/ 504 w 715"/>
                <a:gd name="T107" fmla="*/ 300 h 799"/>
                <a:gd name="T108" fmla="*/ 511 w 715"/>
                <a:gd name="T109" fmla="*/ 241 h 799"/>
                <a:gd name="T110" fmla="*/ 493 w 715"/>
                <a:gd name="T111" fmla="*/ 201 h 799"/>
                <a:gd name="T112" fmla="*/ 469 w 715"/>
                <a:gd name="T113" fmla="*/ 191 h 799"/>
                <a:gd name="T114" fmla="*/ 493 w 715"/>
                <a:gd name="T115" fmla="*/ 116 h 799"/>
                <a:gd name="T116" fmla="*/ 535 w 715"/>
                <a:gd name="T117" fmla="*/ 75 h 799"/>
                <a:gd name="T118" fmla="*/ 556 w 715"/>
                <a:gd name="T119" fmla="*/ 47 h 799"/>
                <a:gd name="T120" fmla="*/ 523 w 715"/>
                <a:gd name="T121" fmla="*/ 0 h 799"/>
                <a:gd name="T122" fmla="*/ 521 w 715"/>
                <a:gd name="T123" fmla="*/ 534 h 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15" h="799">
                  <a:moveTo>
                    <a:pt x="455" y="9"/>
                  </a:moveTo>
                  <a:lnTo>
                    <a:pt x="455" y="9"/>
                  </a:lnTo>
                  <a:lnTo>
                    <a:pt x="455" y="11"/>
                  </a:lnTo>
                  <a:lnTo>
                    <a:pt x="452" y="14"/>
                  </a:lnTo>
                  <a:lnTo>
                    <a:pt x="452" y="14"/>
                  </a:lnTo>
                  <a:lnTo>
                    <a:pt x="448" y="19"/>
                  </a:lnTo>
                  <a:lnTo>
                    <a:pt x="445" y="21"/>
                  </a:lnTo>
                  <a:lnTo>
                    <a:pt x="445" y="21"/>
                  </a:lnTo>
                  <a:lnTo>
                    <a:pt x="445" y="26"/>
                  </a:lnTo>
                  <a:lnTo>
                    <a:pt x="445" y="26"/>
                  </a:lnTo>
                  <a:lnTo>
                    <a:pt x="445" y="28"/>
                  </a:lnTo>
                  <a:lnTo>
                    <a:pt x="443" y="28"/>
                  </a:lnTo>
                  <a:lnTo>
                    <a:pt x="441" y="28"/>
                  </a:lnTo>
                  <a:lnTo>
                    <a:pt x="438" y="28"/>
                  </a:lnTo>
                  <a:lnTo>
                    <a:pt x="436" y="28"/>
                  </a:lnTo>
                  <a:lnTo>
                    <a:pt x="436" y="26"/>
                  </a:lnTo>
                  <a:lnTo>
                    <a:pt x="433" y="26"/>
                  </a:lnTo>
                  <a:lnTo>
                    <a:pt x="433" y="26"/>
                  </a:lnTo>
                  <a:lnTo>
                    <a:pt x="431" y="26"/>
                  </a:lnTo>
                  <a:lnTo>
                    <a:pt x="429" y="28"/>
                  </a:lnTo>
                  <a:lnTo>
                    <a:pt x="426" y="30"/>
                  </a:lnTo>
                  <a:lnTo>
                    <a:pt x="424" y="33"/>
                  </a:lnTo>
                  <a:lnTo>
                    <a:pt x="422" y="33"/>
                  </a:lnTo>
                  <a:lnTo>
                    <a:pt x="407" y="37"/>
                  </a:lnTo>
                  <a:lnTo>
                    <a:pt x="403" y="40"/>
                  </a:lnTo>
                  <a:lnTo>
                    <a:pt x="398" y="45"/>
                  </a:lnTo>
                  <a:lnTo>
                    <a:pt x="396" y="47"/>
                  </a:lnTo>
                  <a:lnTo>
                    <a:pt x="393" y="45"/>
                  </a:lnTo>
                  <a:lnTo>
                    <a:pt x="393" y="42"/>
                  </a:lnTo>
                  <a:lnTo>
                    <a:pt x="393" y="40"/>
                  </a:lnTo>
                  <a:lnTo>
                    <a:pt x="384" y="30"/>
                  </a:lnTo>
                  <a:lnTo>
                    <a:pt x="384" y="30"/>
                  </a:lnTo>
                  <a:lnTo>
                    <a:pt x="381" y="30"/>
                  </a:lnTo>
                  <a:lnTo>
                    <a:pt x="374" y="28"/>
                  </a:lnTo>
                  <a:lnTo>
                    <a:pt x="372" y="28"/>
                  </a:lnTo>
                  <a:lnTo>
                    <a:pt x="360" y="21"/>
                  </a:lnTo>
                  <a:lnTo>
                    <a:pt x="358" y="21"/>
                  </a:lnTo>
                  <a:lnTo>
                    <a:pt x="358" y="21"/>
                  </a:lnTo>
                  <a:lnTo>
                    <a:pt x="355" y="23"/>
                  </a:lnTo>
                  <a:lnTo>
                    <a:pt x="355" y="26"/>
                  </a:lnTo>
                  <a:lnTo>
                    <a:pt x="355" y="28"/>
                  </a:lnTo>
                  <a:lnTo>
                    <a:pt x="355" y="35"/>
                  </a:lnTo>
                  <a:lnTo>
                    <a:pt x="355" y="37"/>
                  </a:lnTo>
                  <a:lnTo>
                    <a:pt x="355" y="45"/>
                  </a:lnTo>
                  <a:lnTo>
                    <a:pt x="353" y="49"/>
                  </a:lnTo>
                  <a:lnTo>
                    <a:pt x="353" y="56"/>
                  </a:lnTo>
                  <a:lnTo>
                    <a:pt x="348" y="61"/>
                  </a:lnTo>
                  <a:lnTo>
                    <a:pt x="348" y="64"/>
                  </a:lnTo>
                  <a:lnTo>
                    <a:pt x="348" y="66"/>
                  </a:lnTo>
                  <a:lnTo>
                    <a:pt x="348" y="71"/>
                  </a:lnTo>
                  <a:lnTo>
                    <a:pt x="348" y="73"/>
                  </a:lnTo>
                  <a:lnTo>
                    <a:pt x="348" y="73"/>
                  </a:lnTo>
                  <a:lnTo>
                    <a:pt x="346" y="75"/>
                  </a:lnTo>
                  <a:lnTo>
                    <a:pt x="346" y="75"/>
                  </a:lnTo>
                  <a:lnTo>
                    <a:pt x="346" y="78"/>
                  </a:lnTo>
                  <a:lnTo>
                    <a:pt x="341" y="80"/>
                  </a:lnTo>
                  <a:lnTo>
                    <a:pt x="299" y="94"/>
                  </a:lnTo>
                  <a:lnTo>
                    <a:pt x="294" y="101"/>
                  </a:lnTo>
                  <a:lnTo>
                    <a:pt x="296" y="108"/>
                  </a:lnTo>
                  <a:lnTo>
                    <a:pt x="299" y="111"/>
                  </a:lnTo>
                  <a:lnTo>
                    <a:pt x="306" y="111"/>
                  </a:lnTo>
                  <a:lnTo>
                    <a:pt x="310" y="113"/>
                  </a:lnTo>
                  <a:lnTo>
                    <a:pt x="313" y="113"/>
                  </a:lnTo>
                  <a:lnTo>
                    <a:pt x="313" y="116"/>
                  </a:lnTo>
                  <a:lnTo>
                    <a:pt x="313" y="116"/>
                  </a:lnTo>
                  <a:lnTo>
                    <a:pt x="315" y="118"/>
                  </a:lnTo>
                  <a:lnTo>
                    <a:pt x="315" y="118"/>
                  </a:lnTo>
                  <a:lnTo>
                    <a:pt x="315" y="120"/>
                  </a:lnTo>
                  <a:lnTo>
                    <a:pt x="313" y="123"/>
                  </a:lnTo>
                  <a:lnTo>
                    <a:pt x="313" y="125"/>
                  </a:lnTo>
                  <a:lnTo>
                    <a:pt x="310" y="127"/>
                  </a:lnTo>
                  <a:lnTo>
                    <a:pt x="308" y="130"/>
                  </a:lnTo>
                  <a:lnTo>
                    <a:pt x="308" y="130"/>
                  </a:lnTo>
                  <a:lnTo>
                    <a:pt x="306" y="132"/>
                  </a:lnTo>
                  <a:lnTo>
                    <a:pt x="306" y="134"/>
                  </a:lnTo>
                  <a:lnTo>
                    <a:pt x="306" y="137"/>
                  </a:lnTo>
                  <a:lnTo>
                    <a:pt x="306" y="151"/>
                  </a:lnTo>
                  <a:lnTo>
                    <a:pt x="306" y="151"/>
                  </a:lnTo>
                  <a:lnTo>
                    <a:pt x="303" y="153"/>
                  </a:lnTo>
                  <a:lnTo>
                    <a:pt x="299" y="153"/>
                  </a:lnTo>
                  <a:lnTo>
                    <a:pt x="299" y="156"/>
                  </a:lnTo>
                  <a:lnTo>
                    <a:pt x="294" y="161"/>
                  </a:lnTo>
                  <a:lnTo>
                    <a:pt x="294" y="161"/>
                  </a:lnTo>
                  <a:lnTo>
                    <a:pt x="291" y="163"/>
                  </a:lnTo>
                  <a:lnTo>
                    <a:pt x="294" y="165"/>
                  </a:lnTo>
                  <a:lnTo>
                    <a:pt x="294" y="168"/>
                  </a:lnTo>
                  <a:lnTo>
                    <a:pt x="296" y="170"/>
                  </a:lnTo>
                  <a:lnTo>
                    <a:pt x="308" y="179"/>
                  </a:lnTo>
                  <a:lnTo>
                    <a:pt x="310" y="182"/>
                  </a:lnTo>
                  <a:lnTo>
                    <a:pt x="310" y="182"/>
                  </a:lnTo>
                  <a:lnTo>
                    <a:pt x="310" y="184"/>
                  </a:lnTo>
                  <a:lnTo>
                    <a:pt x="310" y="187"/>
                  </a:lnTo>
                  <a:lnTo>
                    <a:pt x="313" y="194"/>
                  </a:lnTo>
                  <a:lnTo>
                    <a:pt x="313" y="196"/>
                  </a:lnTo>
                  <a:lnTo>
                    <a:pt x="313" y="196"/>
                  </a:lnTo>
                  <a:lnTo>
                    <a:pt x="315" y="198"/>
                  </a:lnTo>
                  <a:lnTo>
                    <a:pt x="317" y="196"/>
                  </a:lnTo>
                  <a:lnTo>
                    <a:pt x="325" y="196"/>
                  </a:lnTo>
                  <a:lnTo>
                    <a:pt x="325" y="196"/>
                  </a:lnTo>
                  <a:lnTo>
                    <a:pt x="327" y="196"/>
                  </a:lnTo>
                  <a:lnTo>
                    <a:pt x="327" y="198"/>
                  </a:lnTo>
                  <a:lnTo>
                    <a:pt x="329" y="201"/>
                  </a:lnTo>
                  <a:lnTo>
                    <a:pt x="329" y="201"/>
                  </a:lnTo>
                  <a:lnTo>
                    <a:pt x="332" y="201"/>
                  </a:lnTo>
                  <a:lnTo>
                    <a:pt x="334" y="203"/>
                  </a:lnTo>
                  <a:lnTo>
                    <a:pt x="336" y="203"/>
                  </a:lnTo>
                  <a:lnTo>
                    <a:pt x="336" y="203"/>
                  </a:lnTo>
                  <a:lnTo>
                    <a:pt x="336" y="203"/>
                  </a:lnTo>
                  <a:lnTo>
                    <a:pt x="336" y="210"/>
                  </a:lnTo>
                  <a:lnTo>
                    <a:pt x="336" y="213"/>
                  </a:lnTo>
                  <a:lnTo>
                    <a:pt x="336" y="215"/>
                  </a:lnTo>
                  <a:lnTo>
                    <a:pt x="336" y="217"/>
                  </a:lnTo>
                  <a:lnTo>
                    <a:pt x="339" y="217"/>
                  </a:lnTo>
                  <a:lnTo>
                    <a:pt x="341" y="220"/>
                  </a:lnTo>
                  <a:lnTo>
                    <a:pt x="351" y="222"/>
                  </a:lnTo>
                  <a:lnTo>
                    <a:pt x="351" y="224"/>
                  </a:lnTo>
                  <a:lnTo>
                    <a:pt x="353" y="224"/>
                  </a:lnTo>
                  <a:lnTo>
                    <a:pt x="353" y="227"/>
                  </a:lnTo>
                  <a:lnTo>
                    <a:pt x="353" y="227"/>
                  </a:lnTo>
                  <a:lnTo>
                    <a:pt x="353" y="229"/>
                  </a:lnTo>
                  <a:lnTo>
                    <a:pt x="351" y="231"/>
                  </a:lnTo>
                  <a:lnTo>
                    <a:pt x="346" y="234"/>
                  </a:lnTo>
                  <a:lnTo>
                    <a:pt x="346" y="236"/>
                  </a:lnTo>
                  <a:lnTo>
                    <a:pt x="344" y="239"/>
                  </a:lnTo>
                  <a:lnTo>
                    <a:pt x="339" y="248"/>
                  </a:lnTo>
                  <a:lnTo>
                    <a:pt x="336" y="250"/>
                  </a:lnTo>
                  <a:lnTo>
                    <a:pt x="336" y="253"/>
                  </a:lnTo>
                  <a:lnTo>
                    <a:pt x="336" y="255"/>
                  </a:lnTo>
                  <a:lnTo>
                    <a:pt x="332" y="258"/>
                  </a:lnTo>
                  <a:lnTo>
                    <a:pt x="320" y="262"/>
                  </a:lnTo>
                  <a:lnTo>
                    <a:pt x="315" y="267"/>
                  </a:lnTo>
                  <a:lnTo>
                    <a:pt x="313" y="269"/>
                  </a:lnTo>
                  <a:lnTo>
                    <a:pt x="308" y="269"/>
                  </a:lnTo>
                  <a:lnTo>
                    <a:pt x="294" y="272"/>
                  </a:lnTo>
                  <a:lnTo>
                    <a:pt x="284" y="276"/>
                  </a:lnTo>
                  <a:lnTo>
                    <a:pt x="282" y="276"/>
                  </a:lnTo>
                  <a:lnTo>
                    <a:pt x="282" y="279"/>
                  </a:lnTo>
                  <a:lnTo>
                    <a:pt x="282" y="284"/>
                  </a:lnTo>
                  <a:lnTo>
                    <a:pt x="282" y="288"/>
                  </a:lnTo>
                  <a:lnTo>
                    <a:pt x="282" y="291"/>
                  </a:lnTo>
                  <a:lnTo>
                    <a:pt x="284" y="293"/>
                  </a:lnTo>
                  <a:lnTo>
                    <a:pt x="284" y="295"/>
                  </a:lnTo>
                  <a:lnTo>
                    <a:pt x="284" y="295"/>
                  </a:lnTo>
                  <a:lnTo>
                    <a:pt x="284" y="298"/>
                  </a:lnTo>
                  <a:lnTo>
                    <a:pt x="282" y="302"/>
                  </a:lnTo>
                  <a:lnTo>
                    <a:pt x="280" y="305"/>
                  </a:lnTo>
                  <a:lnTo>
                    <a:pt x="280" y="307"/>
                  </a:lnTo>
                  <a:lnTo>
                    <a:pt x="280" y="319"/>
                  </a:lnTo>
                  <a:lnTo>
                    <a:pt x="284" y="326"/>
                  </a:lnTo>
                  <a:lnTo>
                    <a:pt x="275" y="331"/>
                  </a:lnTo>
                  <a:lnTo>
                    <a:pt x="270" y="333"/>
                  </a:lnTo>
                  <a:lnTo>
                    <a:pt x="263" y="333"/>
                  </a:lnTo>
                  <a:lnTo>
                    <a:pt x="261" y="333"/>
                  </a:lnTo>
                  <a:lnTo>
                    <a:pt x="258" y="333"/>
                  </a:lnTo>
                  <a:lnTo>
                    <a:pt x="258" y="331"/>
                  </a:lnTo>
                  <a:lnTo>
                    <a:pt x="256" y="331"/>
                  </a:lnTo>
                  <a:lnTo>
                    <a:pt x="256" y="328"/>
                  </a:lnTo>
                  <a:lnTo>
                    <a:pt x="254" y="324"/>
                  </a:lnTo>
                  <a:lnTo>
                    <a:pt x="254" y="324"/>
                  </a:lnTo>
                  <a:lnTo>
                    <a:pt x="251" y="321"/>
                  </a:lnTo>
                  <a:lnTo>
                    <a:pt x="249" y="319"/>
                  </a:lnTo>
                  <a:lnTo>
                    <a:pt x="247" y="319"/>
                  </a:lnTo>
                  <a:lnTo>
                    <a:pt x="247" y="319"/>
                  </a:lnTo>
                  <a:lnTo>
                    <a:pt x="244" y="319"/>
                  </a:lnTo>
                  <a:lnTo>
                    <a:pt x="244" y="319"/>
                  </a:lnTo>
                  <a:lnTo>
                    <a:pt x="239" y="319"/>
                  </a:lnTo>
                  <a:lnTo>
                    <a:pt x="225" y="321"/>
                  </a:lnTo>
                  <a:lnTo>
                    <a:pt x="223" y="324"/>
                  </a:lnTo>
                  <a:lnTo>
                    <a:pt x="211" y="336"/>
                  </a:lnTo>
                  <a:lnTo>
                    <a:pt x="204" y="338"/>
                  </a:lnTo>
                  <a:lnTo>
                    <a:pt x="199" y="340"/>
                  </a:lnTo>
                  <a:lnTo>
                    <a:pt x="197" y="340"/>
                  </a:lnTo>
                  <a:lnTo>
                    <a:pt x="197" y="343"/>
                  </a:lnTo>
                  <a:lnTo>
                    <a:pt x="194" y="347"/>
                  </a:lnTo>
                  <a:lnTo>
                    <a:pt x="197" y="347"/>
                  </a:lnTo>
                  <a:lnTo>
                    <a:pt x="197" y="350"/>
                  </a:lnTo>
                  <a:lnTo>
                    <a:pt x="197" y="352"/>
                  </a:lnTo>
                  <a:lnTo>
                    <a:pt x="199" y="355"/>
                  </a:lnTo>
                  <a:lnTo>
                    <a:pt x="197" y="357"/>
                  </a:lnTo>
                  <a:lnTo>
                    <a:pt x="197" y="359"/>
                  </a:lnTo>
                  <a:lnTo>
                    <a:pt x="194" y="359"/>
                  </a:lnTo>
                  <a:lnTo>
                    <a:pt x="194" y="364"/>
                  </a:lnTo>
                  <a:lnTo>
                    <a:pt x="192" y="366"/>
                  </a:lnTo>
                  <a:lnTo>
                    <a:pt x="190" y="366"/>
                  </a:lnTo>
                  <a:lnTo>
                    <a:pt x="187" y="366"/>
                  </a:lnTo>
                  <a:lnTo>
                    <a:pt x="187" y="366"/>
                  </a:lnTo>
                  <a:lnTo>
                    <a:pt x="185" y="364"/>
                  </a:lnTo>
                  <a:lnTo>
                    <a:pt x="183" y="364"/>
                  </a:lnTo>
                  <a:lnTo>
                    <a:pt x="183" y="364"/>
                  </a:lnTo>
                  <a:lnTo>
                    <a:pt x="183" y="362"/>
                  </a:lnTo>
                  <a:lnTo>
                    <a:pt x="180" y="362"/>
                  </a:lnTo>
                  <a:lnTo>
                    <a:pt x="180" y="362"/>
                  </a:lnTo>
                  <a:lnTo>
                    <a:pt x="178" y="362"/>
                  </a:lnTo>
                  <a:lnTo>
                    <a:pt x="178" y="362"/>
                  </a:lnTo>
                  <a:lnTo>
                    <a:pt x="176" y="364"/>
                  </a:lnTo>
                  <a:lnTo>
                    <a:pt x="173" y="366"/>
                  </a:lnTo>
                  <a:lnTo>
                    <a:pt x="168" y="371"/>
                  </a:lnTo>
                  <a:lnTo>
                    <a:pt x="168" y="373"/>
                  </a:lnTo>
                  <a:lnTo>
                    <a:pt x="166" y="376"/>
                  </a:lnTo>
                  <a:lnTo>
                    <a:pt x="166" y="381"/>
                  </a:lnTo>
                  <a:lnTo>
                    <a:pt x="166" y="388"/>
                  </a:lnTo>
                  <a:lnTo>
                    <a:pt x="152" y="421"/>
                  </a:lnTo>
                  <a:lnTo>
                    <a:pt x="152" y="421"/>
                  </a:lnTo>
                  <a:lnTo>
                    <a:pt x="152" y="423"/>
                  </a:lnTo>
                  <a:lnTo>
                    <a:pt x="154" y="428"/>
                  </a:lnTo>
                  <a:lnTo>
                    <a:pt x="154" y="428"/>
                  </a:lnTo>
                  <a:lnTo>
                    <a:pt x="154" y="430"/>
                  </a:lnTo>
                  <a:lnTo>
                    <a:pt x="152" y="433"/>
                  </a:lnTo>
                  <a:lnTo>
                    <a:pt x="150" y="433"/>
                  </a:lnTo>
                  <a:lnTo>
                    <a:pt x="150" y="435"/>
                  </a:lnTo>
                  <a:lnTo>
                    <a:pt x="150" y="437"/>
                  </a:lnTo>
                  <a:lnTo>
                    <a:pt x="152" y="442"/>
                  </a:lnTo>
                  <a:lnTo>
                    <a:pt x="152" y="442"/>
                  </a:lnTo>
                  <a:lnTo>
                    <a:pt x="152" y="444"/>
                  </a:lnTo>
                  <a:lnTo>
                    <a:pt x="142" y="466"/>
                  </a:lnTo>
                  <a:lnTo>
                    <a:pt x="138" y="470"/>
                  </a:lnTo>
                  <a:lnTo>
                    <a:pt x="133" y="470"/>
                  </a:lnTo>
                  <a:lnTo>
                    <a:pt x="119" y="468"/>
                  </a:lnTo>
                  <a:lnTo>
                    <a:pt x="116" y="468"/>
                  </a:lnTo>
                  <a:lnTo>
                    <a:pt x="116" y="468"/>
                  </a:lnTo>
                  <a:lnTo>
                    <a:pt x="112" y="468"/>
                  </a:lnTo>
                  <a:lnTo>
                    <a:pt x="109" y="468"/>
                  </a:lnTo>
                  <a:lnTo>
                    <a:pt x="109" y="468"/>
                  </a:lnTo>
                  <a:lnTo>
                    <a:pt x="105" y="468"/>
                  </a:lnTo>
                  <a:lnTo>
                    <a:pt x="102" y="468"/>
                  </a:lnTo>
                  <a:lnTo>
                    <a:pt x="102" y="470"/>
                  </a:lnTo>
                  <a:lnTo>
                    <a:pt x="100" y="475"/>
                  </a:lnTo>
                  <a:lnTo>
                    <a:pt x="97" y="478"/>
                  </a:lnTo>
                  <a:lnTo>
                    <a:pt x="97" y="478"/>
                  </a:lnTo>
                  <a:lnTo>
                    <a:pt x="95" y="480"/>
                  </a:lnTo>
                  <a:lnTo>
                    <a:pt x="95" y="480"/>
                  </a:lnTo>
                  <a:lnTo>
                    <a:pt x="90" y="478"/>
                  </a:lnTo>
                  <a:lnTo>
                    <a:pt x="88" y="480"/>
                  </a:lnTo>
                  <a:lnTo>
                    <a:pt x="88" y="480"/>
                  </a:lnTo>
                  <a:lnTo>
                    <a:pt x="86" y="482"/>
                  </a:lnTo>
                  <a:lnTo>
                    <a:pt x="86" y="485"/>
                  </a:lnTo>
                  <a:lnTo>
                    <a:pt x="86" y="485"/>
                  </a:lnTo>
                  <a:lnTo>
                    <a:pt x="83" y="485"/>
                  </a:lnTo>
                  <a:lnTo>
                    <a:pt x="81" y="485"/>
                  </a:lnTo>
                  <a:lnTo>
                    <a:pt x="79" y="485"/>
                  </a:lnTo>
                  <a:lnTo>
                    <a:pt x="76" y="482"/>
                  </a:lnTo>
                  <a:lnTo>
                    <a:pt x="71" y="475"/>
                  </a:lnTo>
                  <a:lnTo>
                    <a:pt x="69" y="473"/>
                  </a:lnTo>
                  <a:lnTo>
                    <a:pt x="67" y="473"/>
                  </a:lnTo>
                  <a:lnTo>
                    <a:pt x="64" y="473"/>
                  </a:lnTo>
                  <a:lnTo>
                    <a:pt x="62" y="473"/>
                  </a:lnTo>
                  <a:lnTo>
                    <a:pt x="62" y="470"/>
                  </a:lnTo>
                  <a:lnTo>
                    <a:pt x="62" y="468"/>
                  </a:lnTo>
                  <a:lnTo>
                    <a:pt x="62" y="459"/>
                  </a:lnTo>
                  <a:lnTo>
                    <a:pt x="62" y="459"/>
                  </a:lnTo>
                  <a:lnTo>
                    <a:pt x="62" y="456"/>
                  </a:lnTo>
                  <a:lnTo>
                    <a:pt x="62" y="456"/>
                  </a:lnTo>
                  <a:lnTo>
                    <a:pt x="62" y="454"/>
                  </a:lnTo>
                  <a:lnTo>
                    <a:pt x="62" y="452"/>
                  </a:lnTo>
                  <a:lnTo>
                    <a:pt x="62" y="452"/>
                  </a:lnTo>
                  <a:lnTo>
                    <a:pt x="67" y="447"/>
                  </a:lnTo>
                  <a:lnTo>
                    <a:pt x="67" y="444"/>
                  </a:lnTo>
                  <a:lnTo>
                    <a:pt x="67" y="444"/>
                  </a:lnTo>
                  <a:lnTo>
                    <a:pt x="67" y="442"/>
                  </a:lnTo>
                  <a:lnTo>
                    <a:pt x="64" y="437"/>
                  </a:lnTo>
                  <a:lnTo>
                    <a:pt x="64" y="435"/>
                  </a:lnTo>
                  <a:lnTo>
                    <a:pt x="62" y="433"/>
                  </a:lnTo>
                  <a:lnTo>
                    <a:pt x="60" y="430"/>
                  </a:lnTo>
                  <a:lnTo>
                    <a:pt x="48" y="425"/>
                  </a:lnTo>
                  <a:lnTo>
                    <a:pt x="38" y="444"/>
                  </a:lnTo>
                  <a:lnTo>
                    <a:pt x="36" y="449"/>
                  </a:lnTo>
                  <a:lnTo>
                    <a:pt x="34" y="461"/>
                  </a:lnTo>
                  <a:lnTo>
                    <a:pt x="29" y="473"/>
                  </a:lnTo>
                  <a:lnTo>
                    <a:pt x="24" y="478"/>
                  </a:lnTo>
                  <a:lnTo>
                    <a:pt x="0" y="527"/>
                  </a:lnTo>
                  <a:lnTo>
                    <a:pt x="0" y="534"/>
                  </a:lnTo>
                  <a:lnTo>
                    <a:pt x="3" y="546"/>
                  </a:lnTo>
                  <a:lnTo>
                    <a:pt x="10" y="575"/>
                  </a:lnTo>
                  <a:lnTo>
                    <a:pt x="12" y="591"/>
                  </a:lnTo>
                  <a:lnTo>
                    <a:pt x="10" y="591"/>
                  </a:lnTo>
                  <a:lnTo>
                    <a:pt x="10" y="593"/>
                  </a:lnTo>
                  <a:lnTo>
                    <a:pt x="10" y="596"/>
                  </a:lnTo>
                  <a:lnTo>
                    <a:pt x="12" y="598"/>
                  </a:lnTo>
                  <a:lnTo>
                    <a:pt x="12" y="603"/>
                  </a:lnTo>
                  <a:lnTo>
                    <a:pt x="17" y="608"/>
                  </a:lnTo>
                  <a:lnTo>
                    <a:pt x="24" y="605"/>
                  </a:lnTo>
                  <a:lnTo>
                    <a:pt x="29" y="605"/>
                  </a:lnTo>
                  <a:lnTo>
                    <a:pt x="31" y="612"/>
                  </a:lnTo>
                  <a:lnTo>
                    <a:pt x="31" y="622"/>
                  </a:lnTo>
                  <a:lnTo>
                    <a:pt x="34" y="624"/>
                  </a:lnTo>
                  <a:lnTo>
                    <a:pt x="36" y="627"/>
                  </a:lnTo>
                  <a:lnTo>
                    <a:pt x="36" y="629"/>
                  </a:lnTo>
                  <a:lnTo>
                    <a:pt x="34" y="634"/>
                  </a:lnTo>
                  <a:lnTo>
                    <a:pt x="36" y="643"/>
                  </a:lnTo>
                  <a:lnTo>
                    <a:pt x="34" y="648"/>
                  </a:lnTo>
                  <a:lnTo>
                    <a:pt x="41" y="648"/>
                  </a:lnTo>
                  <a:lnTo>
                    <a:pt x="43" y="648"/>
                  </a:lnTo>
                  <a:lnTo>
                    <a:pt x="45" y="648"/>
                  </a:lnTo>
                  <a:lnTo>
                    <a:pt x="45" y="648"/>
                  </a:lnTo>
                  <a:lnTo>
                    <a:pt x="48" y="650"/>
                  </a:lnTo>
                  <a:lnTo>
                    <a:pt x="50" y="653"/>
                  </a:lnTo>
                  <a:lnTo>
                    <a:pt x="50" y="655"/>
                  </a:lnTo>
                  <a:lnTo>
                    <a:pt x="50" y="655"/>
                  </a:lnTo>
                  <a:lnTo>
                    <a:pt x="52" y="657"/>
                  </a:lnTo>
                  <a:lnTo>
                    <a:pt x="52" y="657"/>
                  </a:lnTo>
                  <a:lnTo>
                    <a:pt x="55" y="655"/>
                  </a:lnTo>
                  <a:lnTo>
                    <a:pt x="57" y="655"/>
                  </a:lnTo>
                  <a:lnTo>
                    <a:pt x="57" y="653"/>
                  </a:lnTo>
                  <a:lnTo>
                    <a:pt x="57" y="650"/>
                  </a:lnTo>
                  <a:lnTo>
                    <a:pt x="60" y="650"/>
                  </a:lnTo>
                  <a:lnTo>
                    <a:pt x="60" y="650"/>
                  </a:lnTo>
                  <a:lnTo>
                    <a:pt x="62" y="650"/>
                  </a:lnTo>
                  <a:lnTo>
                    <a:pt x="67" y="650"/>
                  </a:lnTo>
                  <a:lnTo>
                    <a:pt x="76" y="660"/>
                  </a:lnTo>
                  <a:lnTo>
                    <a:pt x="79" y="662"/>
                  </a:lnTo>
                  <a:lnTo>
                    <a:pt x="81" y="664"/>
                  </a:lnTo>
                  <a:lnTo>
                    <a:pt x="81" y="667"/>
                  </a:lnTo>
                  <a:lnTo>
                    <a:pt x="114" y="686"/>
                  </a:lnTo>
                  <a:lnTo>
                    <a:pt x="123" y="688"/>
                  </a:lnTo>
                  <a:lnTo>
                    <a:pt x="126" y="688"/>
                  </a:lnTo>
                  <a:lnTo>
                    <a:pt x="128" y="690"/>
                  </a:lnTo>
                  <a:lnTo>
                    <a:pt x="131" y="693"/>
                  </a:lnTo>
                  <a:lnTo>
                    <a:pt x="131" y="693"/>
                  </a:lnTo>
                  <a:lnTo>
                    <a:pt x="133" y="695"/>
                  </a:lnTo>
                  <a:lnTo>
                    <a:pt x="133" y="695"/>
                  </a:lnTo>
                  <a:lnTo>
                    <a:pt x="133" y="698"/>
                  </a:lnTo>
                  <a:lnTo>
                    <a:pt x="131" y="700"/>
                  </a:lnTo>
                  <a:lnTo>
                    <a:pt x="131" y="702"/>
                  </a:lnTo>
                  <a:lnTo>
                    <a:pt x="131" y="702"/>
                  </a:lnTo>
                  <a:lnTo>
                    <a:pt x="131" y="705"/>
                  </a:lnTo>
                  <a:lnTo>
                    <a:pt x="133" y="705"/>
                  </a:lnTo>
                  <a:lnTo>
                    <a:pt x="133" y="705"/>
                  </a:lnTo>
                  <a:lnTo>
                    <a:pt x="135" y="707"/>
                  </a:lnTo>
                  <a:lnTo>
                    <a:pt x="135" y="707"/>
                  </a:lnTo>
                  <a:lnTo>
                    <a:pt x="140" y="707"/>
                  </a:lnTo>
                  <a:lnTo>
                    <a:pt x="145" y="705"/>
                  </a:lnTo>
                  <a:lnTo>
                    <a:pt x="145" y="705"/>
                  </a:lnTo>
                  <a:lnTo>
                    <a:pt x="147" y="705"/>
                  </a:lnTo>
                  <a:lnTo>
                    <a:pt x="150" y="707"/>
                  </a:lnTo>
                  <a:lnTo>
                    <a:pt x="150" y="709"/>
                  </a:lnTo>
                  <a:lnTo>
                    <a:pt x="150" y="709"/>
                  </a:lnTo>
                  <a:lnTo>
                    <a:pt x="147" y="714"/>
                  </a:lnTo>
                  <a:lnTo>
                    <a:pt x="147" y="714"/>
                  </a:lnTo>
                  <a:lnTo>
                    <a:pt x="147" y="716"/>
                  </a:lnTo>
                  <a:lnTo>
                    <a:pt x="147" y="716"/>
                  </a:lnTo>
                  <a:lnTo>
                    <a:pt x="150" y="719"/>
                  </a:lnTo>
                  <a:lnTo>
                    <a:pt x="150" y="719"/>
                  </a:lnTo>
                  <a:lnTo>
                    <a:pt x="154" y="724"/>
                  </a:lnTo>
                  <a:lnTo>
                    <a:pt x="157" y="726"/>
                  </a:lnTo>
                  <a:lnTo>
                    <a:pt x="159" y="726"/>
                  </a:lnTo>
                  <a:lnTo>
                    <a:pt x="161" y="726"/>
                  </a:lnTo>
                  <a:lnTo>
                    <a:pt x="161" y="726"/>
                  </a:lnTo>
                  <a:lnTo>
                    <a:pt x="164" y="724"/>
                  </a:lnTo>
                  <a:lnTo>
                    <a:pt x="166" y="721"/>
                  </a:lnTo>
                  <a:lnTo>
                    <a:pt x="166" y="721"/>
                  </a:lnTo>
                  <a:lnTo>
                    <a:pt x="166" y="719"/>
                  </a:lnTo>
                  <a:lnTo>
                    <a:pt x="176" y="719"/>
                  </a:lnTo>
                  <a:lnTo>
                    <a:pt x="178" y="716"/>
                  </a:lnTo>
                  <a:lnTo>
                    <a:pt x="178" y="716"/>
                  </a:lnTo>
                  <a:lnTo>
                    <a:pt x="180" y="714"/>
                  </a:lnTo>
                  <a:lnTo>
                    <a:pt x="183" y="714"/>
                  </a:lnTo>
                  <a:lnTo>
                    <a:pt x="185" y="714"/>
                  </a:lnTo>
                  <a:lnTo>
                    <a:pt x="194" y="716"/>
                  </a:lnTo>
                  <a:lnTo>
                    <a:pt x="197" y="719"/>
                  </a:lnTo>
                  <a:lnTo>
                    <a:pt x="194" y="724"/>
                  </a:lnTo>
                  <a:lnTo>
                    <a:pt x="192" y="724"/>
                  </a:lnTo>
                  <a:lnTo>
                    <a:pt x="192" y="726"/>
                  </a:lnTo>
                  <a:lnTo>
                    <a:pt x="192" y="726"/>
                  </a:lnTo>
                  <a:lnTo>
                    <a:pt x="194" y="735"/>
                  </a:lnTo>
                  <a:lnTo>
                    <a:pt x="194" y="735"/>
                  </a:lnTo>
                  <a:lnTo>
                    <a:pt x="202" y="738"/>
                  </a:lnTo>
                  <a:lnTo>
                    <a:pt x="218" y="735"/>
                  </a:lnTo>
                  <a:lnTo>
                    <a:pt x="220" y="745"/>
                  </a:lnTo>
                  <a:lnTo>
                    <a:pt x="230" y="754"/>
                  </a:lnTo>
                  <a:lnTo>
                    <a:pt x="258" y="766"/>
                  </a:lnTo>
                  <a:lnTo>
                    <a:pt x="263" y="766"/>
                  </a:lnTo>
                  <a:lnTo>
                    <a:pt x="268" y="769"/>
                  </a:lnTo>
                  <a:lnTo>
                    <a:pt x="270" y="776"/>
                  </a:lnTo>
                  <a:lnTo>
                    <a:pt x="273" y="780"/>
                  </a:lnTo>
                  <a:lnTo>
                    <a:pt x="277" y="778"/>
                  </a:lnTo>
                  <a:lnTo>
                    <a:pt x="289" y="776"/>
                  </a:lnTo>
                  <a:lnTo>
                    <a:pt x="296" y="773"/>
                  </a:lnTo>
                  <a:lnTo>
                    <a:pt x="301" y="776"/>
                  </a:lnTo>
                  <a:lnTo>
                    <a:pt x="310" y="778"/>
                  </a:lnTo>
                  <a:lnTo>
                    <a:pt x="327" y="790"/>
                  </a:lnTo>
                  <a:lnTo>
                    <a:pt x="332" y="790"/>
                  </a:lnTo>
                  <a:lnTo>
                    <a:pt x="336" y="787"/>
                  </a:lnTo>
                  <a:lnTo>
                    <a:pt x="341" y="783"/>
                  </a:lnTo>
                  <a:lnTo>
                    <a:pt x="346" y="776"/>
                  </a:lnTo>
                  <a:lnTo>
                    <a:pt x="358" y="771"/>
                  </a:lnTo>
                  <a:lnTo>
                    <a:pt x="362" y="766"/>
                  </a:lnTo>
                  <a:lnTo>
                    <a:pt x="362" y="761"/>
                  </a:lnTo>
                  <a:lnTo>
                    <a:pt x="365" y="759"/>
                  </a:lnTo>
                  <a:lnTo>
                    <a:pt x="367" y="757"/>
                  </a:lnTo>
                  <a:lnTo>
                    <a:pt x="372" y="754"/>
                  </a:lnTo>
                  <a:lnTo>
                    <a:pt x="374" y="754"/>
                  </a:lnTo>
                  <a:lnTo>
                    <a:pt x="377" y="752"/>
                  </a:lnTo>
                  <a:lnTo>
                    <a:pt x="377" y="747"/>
                  </a:lnTo>
                  <a:lnTo>
                    <a:pt x="379" y="747"/>
                  </a:lnTo>
                  <a:lnTo>
                    <a:pt x="386" y="745"/>
                  </a:lnTo>
                  <a:lnTo>
                    <a:pt x="400" y="740"/>
                  </a:lnTo>
                  <a:lnTo>
                    <a:pt x="407" y="740"/>
                  </a:lnTo>
                  <a:lnTo>
                    <a:pt x="412" y="740"/>
                  </a:lnTo>
                  <a:lnTo>
                    <a:pt x="417" y="740"/>
                  </a:lnTo>
                  <a:lnTo>
                    <a:pt x="417" y="740"/>
                  </a:lnTo>
                  <a:lnTo>
                    <a:pt x="429" y="735"/>
                  </a:lnTo>
                  <a:lnTo>
                    <a:pt x="431" y="735"/>
                  </a:lnTo>
                  <a:lnTo>
                    <a:pt x="433" y="735"/>
                  </a:lnTo>
                  <a:lnTo>
                    <a:pt x="436" y="735"/>
                  </a:lnTo>
                  <a:lnTo>
                    <a:pt x="464" y="738"/>
                  </a:lnTo>
                  <a:lnTo>
                    <a:pt x="471" y="738"/>
                  </a:lnTo>
                  <a:lnTo>
                    <a:pt x="474" y="740"/>
                  </a:lnTo>
                  <a:lnTo>
                    <a:pt x="476" y="743"/>
                  </a:lnTo>
                  <a:lnTo>
                    <a:pt x="476" y="743"/>
                  </a:lnTo>
                  <a:lnTo>
                    <a:pt x="478" y="747"/>
                  </a:lnTo>
                  <a:lnTo>
                    <a:pt x="478" y="747"/>
                  </a:lnTo>
                  <a:lnTo>
                    <a:pt x="481" y="750"/>
                  </a:lnTo>
                  <a:lnTo>
                    <a:pt x="485" y="750"/>
                  </a:lnTo>
                  <a:lnTo>
                    <a:pt x="488" y="750"/>
                  </a:lnTo>
                  <a:lnTo>
                    <a:pt x="490" y="750"/>
                  </a:lnTo>
                  <a:lnTo>
                    <a:pt x="490" y="747"/>
                  </a:lnTo>
                  <a:lnTo>
                    <a:pt x="493" y="747"/>
                  </a:lnTo>
                  <a:lnTo>
                    <a:pt x="497" y="750"/>
                  </a:lnTo>
                  <a:lnTo>
                    <a:pt x="507" y="750"/>
                  </a:lnTo>
                  <a:lnTo>
                    <a:pt x="509" y="750"/>
                  </a:lnTo>
                  <a:lnTo>
                    <a:pt x="511" y="750"/>
                  </a:lnTo>
                  <a:lnTo>
                    <a:pt x="511" y="747"/>
                  </a:lnTo>
                  <a:lnTo>
                    <a:pt x="511" y="747"/>
                  </a:lnTo>
                  <a:lnTo>
                    <a:pt x="514" y="747"/>
                  </a:lnTo>
                  <a:lnTo>
                    <a:pt x="521" y="743"/>
                  </a:lnTo>
                  <a:lnTo>
                    <a:pt x="523" y="743"/>
                  </a:lnTo>
                  <a:lnTo>
                    <a:pt x="526" y="743"/>
                  </a:lnTo>
                  <a:lnTo>
                    <a:pt x="528" y="745"/>
                  </a:lnTo>
                  <a:lnTo>
                    <a:pt x="528" y="745"/>
                  </a:lnTo>
                  <a:lnTo>
                    <a:pt x="528" y="747"/>
                  </a:lnTo>
                  <a:lnTo>
                    <a:pt x="528" y="747"/>
                  </a:lnTo>
                  <a:lnTo>
                    <a:pt x="528" y="750"/>
                  </a:lnTo>
                  <a:lnTo>
                    <a:pt x="528" y="752"/>
                  </a:lnTo>
                  <a:lnTo>
                    <a:pt x="528" y="752"/>
                  </a:lnTo>
                  <a:lnTo>
                    <a:pt x="528" y="754"/>
                  </a:lnTo>
                  <a:lnTo>
                    <a:pt x="528" y="757"/>
                  </a:lnTo>
                  <a:lnTo>
                    <a:pt x="528" y="757"/>
                  </a:lnTo>
                  <a:lnTo>
                    <a:pt x="528" y="761"/>
                  </a:lnTo>
                  <a:lnTo>
                    <a:pt x="530" y="766"/>
                  </a:lnTo>
                  <a:lnTo>
                    <a:pt x="530" y="771"/>
                  </a:lnTo>
                  <a:lnTo>
                    <a:pt x="533" y="771"/>
                  </a:lnTo>
                  <a:lnTo>
                    <a:pt x="533" y="773"/>
                  </a:lnTo>
                  <a:lnTo>
                    <a:pt x="533" y="773"/>
                  </a:lnTo>
                  <a:lnTo>
                    <a:pt x="535" y="776"/>
                  </a:lnTo>
                  <a:lnTo>
                    <a:pt x="542" y="776"/>
                  </a:lnTo>
                  <a:lnTo>
                    <a:pt x="545" y="776"/>
                  </a:lnTo>
                  <a:lnTo>
                    <a:pt x="547" y="778"/>
                  </a:lnTo>
                  <a:lnTo>
                    <a:pt x="547" y="778"/>
                  </a:lnTo>
                  <a:lnTo>
                    <a:pt x="549" y="780"/>
                  </a:lnTo>
                  <a:lnTo>
                    <a:pt x="549" y="780"/>
                  </a:lnTo>
                  <a:lnTo>
                    <a:pt x="549" y="783"/>
                  </a:lnTo>
                  <a:lnTo>
                    <a:pt x="549" y="785"/>
                  </a:lnTo>
                  <a:lnTo>
                    <a:pt x="549" y="787"/>
                  </a:lnTo>
                  <a:lnTo>
                    <a:pt x="552" y="790"/>
                  </a:lnTo>
                  <a:lnTo>
                    <a:pt x="552" y="790"/>
                  </a:lnTo>
                  <a:lnTo>
                    <a:pt x="556" y="792"/>
                  </a:lnTo>
                  <a:lnTo>
                    <a:pt x="566" y="799"/>
                  </a:lnTo>
                  <a:lnTo>
                    <a:pt x="568" y="797"/>
                  </a:lnTo>
                  <a:lnTo>
                    <a:pt x="573" y="792"/>
                  </a:lnTo>
                  <a:lnTo>
                    <a:pt x="573" y="785"/>
                  </a:lnTo>
                  <a:lnTo>
                    <a:pt x="571" y="785"/>
                  </a:lnTo>
                  <a:lnTo>
                    <a:pt x="568" y="785"/>
                  </a:lnTo>
                  <a:lnTo>
                    <a:pt x="566" y="785"/>
                  </a:lnTo>
                  <a:lnTo>
                    <a:pt x="566" y="780"/>
                  </a:lnTo>
                  <a:lnTo>
                    <a:pt x="568" y="780"/>
                  </a:lnTo>
                  <a:lnTo>
                    <a:pt x="571" y="776"/>
                  </a:lnTo>
                  <a:lnTo>
                    <a:pt x="571" y="773"/>
                  </a:lnTo>
                  <a:lnTo>
                    <a:pt x="561" y="771"/>
                  </a:lnTo>
                  <a:lnTo>
                    <a:pt x="561" y="766"/>
                  </a:lnTo>
                  <a:lnTo>
                    <a:pt x="564" y="759"/>
                  </a:lnTo>
                  <a:lnTo>
                    <a:pt x="564" y="757"/>
                  </a:lnTo>
                  <a:lnTo>
                    <a:pt x="566" y="752"/>
                  </a:lnTo>
                  <a:lnTo>
                    <a:pt x="568" y="750"/>
                  </a:lnTo>
                  <a:lnTo>
                    <a:pt x="573" y="750"/>
                  </a:lnTo>
                  <a:lnTo>
                    <a:pt x="575" y="754"/>
                  </a:lnTo>
                  <a:lnTo>
                    <a:pt x="575" y="761"/>
                  </a:lnTo>
                  <a:lnTo>
                    <a:pt x="571" y="771"/>
                  </a:lnTo>
                  <a:lnTo>
                    <a:pt x="575" y="773"/>
                  </a:lnTo>
                  <a:lnTo>
                    <a:pt x="578" y="778"/>
                  </a:lnTo>
                  <a:lnTo>
                    <a:pt x="580" y="783"/>
                  </a:lnTo>
                  <a:lnTo>
                    <a:pt x="580" y="785"/>
                  </a:lnTo>
                  <a:lnTo>
                    <a:pt x="587" y="773"/>
                  </a:lnTo>
                  <a:lnTo>
                    <a:pt x="590" y="764"/>
                  </a:lnTo>
                  <a:lnTo>
                    <a:pt x="590" y="757"/>
                  </a:lnTo>
                  <a:lnTo>
                    <a:pt x="590" y="745"/>
                  </a:lnTo>
                  <a:lnTo>
                    <a:pt x="590" y="740"/>
                  </a:lnTo>
                  <a:lnTo>
                    <a:pt x="592" y="738"/>
                  </a:lnTo>
                  <a:lnTo>
                    <a:pt x="594" y="738"/>
                  </a:lnTo>
                  <a:lnTo>
                    <a:pt x="594" y="735"/>
                  </a:lnTo>
                  <a:lnTo>
                    <a:pt x="594" y="733"/>
                  </a:lnTo>
                  <a:lnTo>
                    <a:pt x="597" y="728"/>
                  </a:lnTo>
                  <a:lnTo>
                    <a:pt x="594" y="726"/>
                  </a:lnTo>
                  <a:lnTo>
                    <a:pt x="597" y="721"/>
                  </a:lnTo>
                  <a:lnTo>
                    <a:pt x="597" y="716"/>
                  </a:lnTo>
                  <a:lnTo>
                    <a:pt x="594" y="714"/>
                  </a:lnTo>
                  <a:lnTo>
                    <a:pt x="590" y="709"/>
                  </a:lnTo>
                  <a:lnTo>
                    <a:pt x="587" y="709"/>
                  </a:lnTo>
                  <a:lnTo>
                    <a:pt x="580" y="709"/>
                  </a:lnTo>
                  <a:lnTo>
                    <a:pt x="582" y="714"/>
                  </a:lnTo>
                  <a:lnTo>
                    <a:pt x="582" y="714"/>
                  </a:lnTo>
                  <a:lnTo>
                    <a:pt x="585" y="714"/>
                  </a:lnTo>
                  <a:lnTo>
                    <a:pt x="585" y="712"/>
                  </a:lnTo>
                  <a:lnTo>
                    <a:pt x="582" y="716"/>
                  </a:lnTo>
                  <a:lnTo>
                    <a:pt x="575" y="712"/>
                  </a:lnTo>
                  <a:lnTo>
                    <a:pt x="568" y="705"/>
                  </a:lnTo>
                  <a:lnTo>
                    <a:pt x="564" y="702"/>
                  </a:lnTo>
                  <a:lnTo>
                    <a:pt x="561" y="700"/>
                  </a:lnTo>
                  <a:lnTo>
                    <a:pt x="556" y="698"/>
                  </a:lnTo>
                  <a:lnTo>
                    <a:pt x="556" y="693"/>
                  </a:lnTo>
                  <a:lnTo>
                    <a:pt x="552" y="690"/>
                  </a:lnTo>
                  <a:lnTo>
                    <a:pt x="547" y="688"/>
                  </a:lnTo>
                  <a:lnTo>
                    <a:pt x="542" y="683"/>
                  </a:lnTo>
                  <a:lnTo>
                    <a:pt x="547" y="690"/>
                  </a:lnTo>
                  <a:lnTo>
                    <a:pt x="549" y="695"/>
                  </a:lnTo>
                  <a:lnTo>
                    <a:pt x="549" y="700"/>
                  </a:lnTo>
                  <a:lnTo>
                    <a:pt x="545" y="707"/>
                  </a:lnTo>
                  <a:lnTo>
                    <a:pt x="540" y="702"/>
                  </a:lnTo>
                  <a:lnTo>
                    <a:pt x="542" y="700"/>
                  </a:lnTo>
                  <a:lnTo>
                    <a:pt x="542" y="700"/>
                  </a:lnTo>
                  <a:lnTo>
                    <a:pt x="545" y="700"/>
                  </a:lnTo>
                  <a:lnTo>
                    <a:pt x="547" y="698"/>
                  </a:lnTo>
                  <a:lnTo>
                    <a:pt x="545" y="695"/>
                  </a:lnTo>
                  <a:lnTo>
                    <a:pt x="542" y="690"/>
                  </a:lnTo>
                  <a:lnTo>
                    <a:pt x="538" y="683"/>
                  </a:lnTo>
                  <a:lnTo>
                    <a:pt x="533" y="679"/>
                  </a:lnTo>
                  <a:lnTo>
                    <a:pt x="526" y="674"/>
                  </a:lnTo>
                  <a:lnTo>
                    <a:pt x="528" y="679"/>
                  </a:lnTo>
                  <a:lnTo>
                    <a:pt x="528" y="679"/>
                  </a:lnTo>
                  <a:lnTo>
                    <a:pt x="528" y="681"/>
                  </a:lnTo>
                  <a:lnTo>
                    <a:pt x="523" y="681"/>
                  </a:lnTo>
                  <a:lnTo>
                    <a:pt x="519" y="679"/>
                  </a:lnTo>
                  <a:lnTo>
                    <a:pt x="519" y="672"/>
                  </a:lnTo>
                  <a:lnTo>
                    <a:pt x="519" y="660"/>
                  </a:lnTo>
                  <a:lnTo>
                    <a:pt x="521" y="662"/>
                  </a:lnTo>
                  <a:lnTo>
                    <a:pt x="521" y="667"/>
                  </a:lnTo>
                  <a:lnTo>
                    <a:pt x="521" y="669"/>
                  </a:lnTo>
                  <a:lnTo>
                    <a:pt x="526" y="672"/>
                  </a:lnTo>
                  <a:lnTo>
                    <a:pt x="528" y="672"/>
                  </a:lnTo>
                  <a:lnTo>
                    <a:pt x="523" y="655"/>
                  </a:lnTo>
                  <a:lnTo>
                    <a:pt x="521" y="641"/>
                  </a:lnTo>
                  <a:lnTo>
                    <a:pt x="519" y="636"/>
                  </a:lnTo>
                  <a:lnTo>
                    <a:pt x="514" y="631"/>
                  </a:lnTo>
                  <a:lnTo>
                    <a:pt x="511" y="624"/>
                  </a:lnTo>
                  <a:lnTo>
                    <a:pt x="514" y="617"/>
                  </a:lnTo>
                  <a:lnTo>
                    <a:pt x="509" y="619"/>
                  </a:lnTo>
                  <a:lnTo>
                    <a:pt x="504" y="627"/>
                  </a:lnTo>
                  <a:lnTo>
                    <a:pt x="500" y="631"/>
                  </a:lnTo>
                  <a:lnTo>
                    <a:pt x="502" y="631"/>
                  </a:lnTo>
                  <a:lnTo>
                    <a:pt x="502" y="631"/>
                  </a:lnTo>
                  <a:lnTo>
                    <a:pt x="502" y="634"/>
                  </a:lnTo>
                  <a:lnTo>
                    <a:pt x="497" y="634"/>
                  </a:lnTo>
                  <a:lnTo>
                    <a:pt x="493" y="631"/>
                  </a:lnTo>
                  <a:lnTo>
                    <a:pt x="488" y="627"/>
                  </a:lnTo>
                  <a:lnTo>
                    <a:pt x="488" y="622"/>
                  </a:lnTo>
                  <a:lnTo>
                    <a:pt x="485" y="619"/>
                  </a:lnTo>
                  <a:lnTo>
                    <a:pt x="483" y="617"/>
                  </a:lnTo>
                  <a:lnTo>
                    <a:pt x="485" y="615"/>
                  </a:lnTo>
                  <a:lnTo>
                    <a:pt x="488" y="612"/>
                  </a:lnTo>
                  <a:lnTo>
                    <a:pt x="485" y="605"/>
                  </a:lnTo>
                  <a:lnTo>
                    <a:pt x="485" y="598"/>
                  </a:lnTo>
                  <a:lnTo>
                    <a:pt x="483" y="596"/>
                  </a:lnTo>
                  <a:lnTo>
                    <a:pt x="476" y="593"/>
                  </a:lnTo>
                  <a:lnTo>
                    <a:pt x="478" y="598"/>
                  </a:lnTo>
                  <a:lnTo>
                    <a:pt x="478" y="603"/>
                  </a:lnTo>
                  <a:lnTo>
                    <a:pt x="476" y="610"/>
                  </a:lnTo>
                  <a:lnTo>
                    <a:pt x="474" y="612"/>
                  </a:lnTo>
                  <a:lnTo>
                    <a:pt x="471" y="610"/>
                  </a:lnTo>
                  <a:lnTo>
                    <a:pt x="467" y="603"/>
                  </a:lnTo>
                  <a:lnTo>
                    <a:pt x="462" y="598"/>
                  </a:lnTo>
                  <a:lnTo>
                    <a:pt x="462" y="589"/>
                  </a:lnTo>
                  <a:lnTo>
                    <a:pt x="464" y="589"/>
                  </a:lnTo>
                  <a:lnTo>
                    <a:pt x="469" y="589"/>
                  </a:lnTo>
                  <a:lnTo>
                    <a:pt x="474" y="591"/>
                  </a:lnTo>
                  <a:lnTo>
                    <a:pt x="478" y="589"/>
                  </a:lnTo>
                  <a:lnTo>
                    <a:pt x="481" y="586"/>
                  </a:lnTo>
                  <a:lnTo>
                    <a:pt x="481" y="582"/>
                  </a:lnTo>
                  <a:lnTo>
                    <a:pt x="483" y="575"/>
                  </a:lnTo>
                  <a:lnTo>
                    <a:pt x="481" y="570"/>
                  </a:lnTo>
                  <a:lnTo>
                    <a:pt x="481" y="567"/>
                  </a:lnTo>
                  <a:lnTo>
                    <a:pt x="485" y="567"/>
                  </a:lnTo>
                  <a:lnTo>
                    <a:pt x="485" y="565"/>
                  </a:lnTo>
                  <a:lnTo>
                    <a:pt x="485" y="560"/>
                  </a:lnTo>
                  <a:lnTo>
                    <a:pt x="485" y="558"/>
                  </a:lnTo>
                  <a:lnTo>
                    <a:pt x="485" y="556"/>
                  </a:lnTo>
                  <a:lnTo>
                    <a:pt x="488" y="551"/>
                  </a:lnTo>
                  <a:lnTo>
                    <a:pt x="485" y="549"/>
                  </a:lnTo>
                  <a:lnTo>
                    <a:pt x="483" y="544"/>
                  </a:lnTo>
                  <a:lnTo>
                    <a:pt x="483" y="539"/>
                  </a:lnTo>
                  <a:lnTo>
                    <a:pt x="485" y="534"/>
                  </a:lnTo>
                  <a:lnTo>
                    <a:pt x="483" y="537"/>
                  </a:lnTo>
                  <a:lnTo>
                    <a:pt x="483" y="532"/>
                  </a:lnTo>
                  <a:lnTo>
                    <a:pt x="488" y="520"/>
                  </a:lnTo>
                  <a:lnTo>
                    <a:pt x="497" y="508"/>
                  </a:lnTo>
                  <a:lnTo>
                    <a:pt x="507" y="499"/>
                  </a:lnTo>
                  <a:lnTo>
                    <a:pt x="519" y="499"/>
                  </a:lnTo>
                  <a:lnTo>
                    <a:pt x="516" y="504"/>
                  </a:lnTo>
                  <a:lnTo>
                    <a:pt x="521" y="504"/>
                  </a:lnTo>
                  <a:lnTo>
                    <a:pt x="526" y="501"/>
                  </a:lnTo>
                  <a:lnTo>
                    <a:pt x="530" y="499"/>
                  </a:lnTo>
                  <a:lnTo>
                    <a:pt x="530" y="496"/>
                  </a:lnTo>
                  <a:lnTo>
                    <a:pt x="519" y="494"/>
                  </a:lnTo>
                  <a:lnTo>
                    <a:pt x="516" y="489"/>
                  </a:lnTo>
                  <a:lnTo>
                    <a:pt x="519" y="482"/>
                  </a:lnTo>
                  <a:lnTo>
                    <a:pt x="523" y="492"/>
                  </a:lnTo>
                  <a:lnTo>
                    <a:pt x="526" y="492"/>
                  </a:lnTo>
                  <a:lnTo>
                    <a:pt x="526" y="489"/>
                  </a:lnTo>
                  <a:lnTo>
                    <a:pt x="533" y="492"/>
                  </a:lnTo>
                  <a:lnTo>
                    <a:pt x="538" y="492"/>
                  </a:lnTo>
                  <a:lnTo>
                    <a:pt x="538" y="489"/>
                  </a:lnTo>
                  <a:lnTo>
                    <a:pt x="533" y="485"/>
                  </a:lnTo>
                  <a:lnTo>
                    <a:pt x="538" y="478"/>
                  </a:lnTo>
                  <a:lnTo>
                    <a:pt x="542" y="468"/>
                  </a:lnTo>
                  <a:lnTo>
                    <a:pt x="549" y="463"/>
                  </a:lnTo>
                  <a:lnTo>
                    <a:pt x="552" y="470"/>
                  </a:lnTo>
                  <a:lnTo>
                    <a:pt x="554" y="473"/>
                  </a:lnTo>
                  <a:lnTo>
                    <a:pt x="561" y="478"/>
                  </a:lnTo>
                  <a:lnTo>
                    <a:pt x="564" y="478"/>
                  </a:lnTo>
                  <a:lnTo>
                    <a:pt x="568" y="470"/>
                  </a:lnTo>
                  <a:lnTo>
                    <a:pt x="573" y="468"/>
                  </a:lnTo>
                  <a:lnTo>
                    <a:pt x="571" y="475"/>
                  </a:lnTo>
                  <a:lnTo>
                    <a:pt x="568" y="480"/>
                  </a:lnTo>
                  <a:lnTo>
                    <a:pt x="564" y="482"/>
                  </a:lnTo>
                  <a:lnTo>
                    <a:pt x="559" y="482"/>
                  </a:lnTo>
                  <a:lnTo>
                    <a:pt x="556" y="487"/>
                  </a:lnTo>
                  <a:lnTo>
                    <a:pt x="556" y="492"/>
                  </a:lnTo>
                  <a:lnTo>
                    <a:pt x="556" y="496"/>
                  </a:lnTo>
                  <a:lnTo>
                    <a:pt x="549" y="499"/>
                  </a:lnTo>
                  <a:lnTo>
                    <a:pt x="549" y="496"/>
                  </a:lnTo>
                  <a:lnTo>
                    <a:pt x="554" y="496"/>
                  </a:lnTo>
                  <a:lnTo>
                    <a:pt x="554" y="496"/>
                  </a:lnTo>
                  <a:lnTo>
                    <a:pt x="554" y="494"/>
                  </a:lnTo>
                  <a:lnTo>
                    <a:pt x="552" y="494"/>
                  </a:lnTo>
                  <a:lnTo>
                    <a:pt x="552" y="492"/>
                  </a:lnTo>
                  <a:lnTo>
                    <a:pt x="552" y="494"/>
                  </a:lnTo>
                  <a:lnTo>
                    <a:pt x="552" y="492"/>
                  </a:lnTo>
                  <a:lnTo>
                    <a:pt x="547" y="494"/>
                  </a:lnTo>
                  <a:lnTo>
                    <a:pt x="545" y="494"/>
                  </a:lnTo>
                  <a:lnTo>
                    <a:pt x="542" y="494"/>
                  </a:lnTo>
                  <a:lnTo>
                    <a:pt x="547" y="499"/>
                  </a:lnTo>
                  <a:lnTo>
                    <a:pt x="545" y="501"/>
                  </a:lnTo>
                  <a:lnTo>
                    <a:pt x="542" y="504"/>
                  </a:lnTo>
                  <a:lnTo>
                    <a:pt x="542" y="501"/>
                  </a:lnTo>
                  <a:lnTo>
                    <a:pt x="540" y="496"/>
                  </a:lnTo>
                  <a:lnTo>
                    <a:pt x="538" y="499"/>
                  </a:lnTo>
                  <a:lnTo>
                    <a:pt x="538" y="501"/>
                  </a:lnTo>
                  <a:lnTo>
                    <a:pt x="538" y="504"/>
                  </a:lnTo>
                  <a:lnTo>
                    <a:pt x="535" y="506"/>
                  </a:lnTo>
                  <a:lnTo>
                    <a:pt x="533" y="506"/>
                  </a:lnTo>
                  <a:lnTo>
                    <a:pt x="535" y="508"/>
                  </a:lnTo>
                  <a:lnTo>
                    <a:pt x="533" y="513"/>
                  </a:lnTo>
                  <a:lnTo>
                    <a:pt x="530" y="520"/>
                  </a:lnTo>
                  <a:lnTo>
                    <a:pt x="530" y="525"/>
                  </a:lnTo>
                  <a:lnTo>
                    <a:pt x="533" y="525"/>
                  </a:lnTo>
                  <a:lnTo>
                    <a:pt x="540" y="518"/>
                  </a:lnTo>
                  <a:lnTo>
                    <a:pt x="552" y="513"/>
                  </a:lnTo>
                  <a:lnTo>
                    <a:pt x="554" y="511"/>
                  </a:lnTo>
                  <a:lnTo>
                    <a:pt x="559" y="506"/>
                  </a:lnTo>
                  <a:lnTo>
                    <a:pt x="585" y="492"/>
                  </a:lnTo>
                  <a:lnTo>
                    <a:pt x="630" y="459"/>
                  </a:lnTo>
                  <a:lnTo>
                    <a:pt x="672" y="421"/>
                  </a:lnTo>
                  <a:lnTo>
                    <a:pt x="684" y="416"/>
                  </a:lnTo>
                  <a:lnTo>
                    <a:pt x="705" y="411"/>
                  </a:lnTo>
                  <a:lnTo>
                    <a:pt x="713" y="407"/>
                  </a:lnTo>
                  <a:lnTo>
                    <a:pt x="715" y="402"/>
                  </a:lnTo>
                  <a:lnTo>
                    <a:pt x="710" y="397"/>
                  </a:lnTo>
                  <a:lnTo>
                    <a:pt x="708" y="395"/>
                  </a:lnTo>
                  <a:lnTo>
                    <a:pt x="698" y="376"/>
                  </a:lnTo>
                  <a:lnTo>
                    <a:pt x="696" y="376"/>
                  </a:lnTo>
                  <a:lnTo>
                    <a:pt x="694" y="371"/>
                  </a:lnTo>
                  <a:lnTo>
                    <a:pt x="691" y="369"/>
                  </a:lnTo>
                  <a:lnTo>
                    <a:pt x="689" y="369"/>
                  </a:lnTo>
                  <a:lnTo>
                    <a:pt x="689" y="364"/>
                  </a:lnTo>
                  <a:lnTo>
                    <a:pt x="689" y="364"/>
                  </a:lnTo>
                  <a:lnTo>
                    <a:pt x="689" y="364"/>
                  </a:lnTo>
                  <a:lnTo>
                    <a:pt x="687" y="362"/>
                  </a:lnTo>
                  <a:lnTo>
                    <a:pt x="679" y="352"/>
                  </a:lnTo>
                  <a:lnTo>
                    <a:pt x="679" y="352"/>
                  </a:lnTo>
                  <a:lnTo>
                    <a:pt x="677" y="350"/>
                  </a:lnTo>
                  <a:lnTo>
                    <a:pt x="677" y="345"/>
                  </a:lnTo>
                  <a:lnTo>
                    <a:pt x="675" y="340"/>
                  </a:lnTo>
                  <a:lnTo>
                    <a:pt x="675" y="336"/>
                  </a:lnTo>
                  <a:lnTo>
                    <a:pt x="675" y="336"/>
                  </a:lnTo>
                  <a:lnTo>
                    <a:pt x="672" y="331"/>
                  </a:lnTo>
                  <a:lnTo>
                    <a:pt x="668" y="328"/>
                  </a:lnTo>
                  <a:lnTo>
                    <a:pt x="663" y="333"/>
                  </a:lnTo>
                  <a:lnTo>
                    <a:pt x="663" y="338"/>
                  </a:lnTo>
                  <a:lnTo>
                    <a:pt x="663" y="338"/>
                  </a:lnTo>
                  <a:lnTo>
                    <a:pt x="661" y="340"/>
                  </a:lnTo>
                  <a:lnTo>
                    <a:pt x="658" y="340"/>
                  </a:lnTo>
                  <a:lnTo>
                    <a:pt x="644" y="340"/>
                  </a:lnTo>
                  <a:lnTo>
                    <a:pt x="644" y="338"/>
                  </a:lnTo>
                  <a:lnTo>
                    <a:pt x="642" y="338"/>
                  </a:lnTo>
                  <a:lnTo>
                    <a:pt x="642" y="336"/>
                  </a:lnTo>
                  <a:lnTo>
                    <a:pt x="642" y="333"/>
                  </a:lnTo>
                  <a:lnTo>
                    <a:pt x="642" y="333"/>
                  </a:lnTo>
                  <a:lnTo>
                    <a:pt x="639" y="333"/>
                  </a:lnTo>
                  <a:lnTo>
                    <a:pt x="637" y="331"/>
                  </a:lnTo>
                  <a:lnTo>
                    <a:pt x="637" y="331"/>
                  </a:lnTo>
                  <a:lnTo>
                    <a:pt x="635" y="331"/>
                  </a:lnTo>
                  <a:lnTo>
                    <a:pt x="632" y="333"/>
                  </a:lnTo>
                  <a:lnTo>
                    <a:pt x="630" y="336"/>
                  </a:lnTo>
                  <a:lnTo>
                    <a:pt x="630" y="338"/>
                  </a:lnTo>
                  <a:lnTo>
                    <a:pt x="627" y="340"/>
                  </a:lnTo>
                  <a:lnTo>
                    <a:pt x="627" y="343"/>
                  </a:lnTo>
                  <a:lnTo>
                    <a:pt x="627" y="343"/>
                  </a:lnTo>
                  <a:lnTo>
                    <a:pt x="625" y="343"/>
                  </a:lnTo>
                  <a:lnTo>
                    <a:pt x="623" y="343"/>
                  </a:lnTo>
                  <a:lnTo>
                    <a:pt x="623" y="340"/>
                  </a:lnTo>
                  <a:lnTo>
                    <a:pt x="620" y="340"/>
                  </a:lnTo>
                  <a:lnTo>
                    <a:pt x="620" y="338"/>
                  </a:lnTo>
                  <a:lnTo>
                    <a:pt x="620" y="336"/>
                  </a:lnTo>
                  <a:lnTo>
                    <a:pt x="620" y="336"/>
                  </a:lnTo>
                  <a:lnTo>
                    <a:pt x="620" y="333"/>
                  </a:lnTo>
                  <a:lnTo>
                    <a:pt x="618" y="333"/>
                  </a:lnTo>
                  <a:lnTo>
                    <a:pt x="616" y="333"/>
                  </a:lnTo>
                  <a:lnTo>
                    <a:pt x="613" y="331"/>
                  </a:lnTo>
                  <a:lnTo>
                    <a:pt x="611" y="331"/>
                  </a:lnTo>
                  <a:lnTo>
                    <a:pt x="611" y="333"/>
                  </a:lnTo>
                  <a:lnTo>
                    <a:pt x="611" y="336"/>
                  </a:lnTo>
                  <a:lnTo>
                    <a:pt x="608" y="338"/>
                  </a:lnTo>
                  <a:lnTo>
                    <a:pt x="608" y="340"/>
                  </a:lnTo>
                  <a:lnTo>
                    <a:pt x="606" y="340"/>
                  </a:lnTo>
                  <a:lnTo>
                    <a:pt x="601" y="343"/>
                  </a:lnTo>
                  <a:lnTo>
                    <a:pt x="599" y="345"/>
                  </a:lnTo>
                  <a:lnTo>
                    <a:pt x="597" y="347"/>
                  </a:lnTo>
                  <a:lnTo>
                    <a:pt x="590" y="357"/>
                  </a:lnTo>
                  <a:lnTo>
                    <a:pt x="587" y="359"/>
                  </a:lnTo>
                  <a:lnTo>
                    <a:pt x="582" y="359"/>
                  </a:lnTo>
                  <a:lnTo>
                    <a:pt x="580" y="355"/>
                  </a:lnTo>
                  <a:lnTo>
                    <a:pt x="578" y="352"/>
                  </a:lnTo>
                  <a:lnTo>
                    <a:pt x="573" y="350"/>
                  </a:lnTo>
                  <a:lnTo>
                    <a:pt x="571" y="347"/>
                  </a:lnTo>
                  <a:lnTo>
                    <a:pt x="568" y="347"/>
                  </a:lnTo>
                  <a:lnTo>
                    <a:pt x="568" y="350"/>
                  </a:lnTo>
                  <a:lnTo>
                    <a:pt x="566" y="350"/>
                  </a:lnTo>
                  <a:lnTo>
                    <a:pt x="564" y="352"/>
                  </a:lnTo>
                  <a:lnTo>
                    <a:pt x="561" y="352"/>
                  </a:lnTo>
                  <a:lnTo>
                    <a:pt x="561" y="352"/>
                  </a:lnTo>
                  <a:lnTo>
                    <a:pt x="549" y="350"/>
                  </a:lnTo>
                  <a:lnTo>
                    <a:pt x="547" y="347"/>
                  </a:lnTo>
                  <a:lnTo>
                    <a:pt x="547" y="345"/>
                  </a:lnTo>
                  <a:lnTo>
                    <a:pt x="545" y="343"/>
                  </a:lnTo>
                  <a:lnTo>
                    <a:pt x="535" y="324"/>
                  </a:lnTo>
                  <a:lnTo>
                    <a:pt x="533" y="319"/>
                  </a:lnTo>
                  <a:lnTo>
                    <a:pt x="533" y="319"/>
                  </a:lnTo>
                  <a:lnTo>
                    <a:pt x="533" y="317"/>
                  </a:lnTo>
                  <a:lnTo>
                    <a:pt x="530" y="314"/>
                  </a:lnTo>
                  <a:lnTo>
                    <a:pt x="528" y="314"/>
                  </a:lnTo>
                  <a:lnTo>
                    <a:pt x="523" y="312"/>
                  </a:lnTo>
                  <a:lnTo>
                    <a:pt x="521" y="312"/>
                  </a:lnTo>
                  <a:lnTo>
                    <a:pt x="514" y="307"/>
                  </a:lnTo>
                  <a:lnTo>
                    <a:pt x="511" y="305"/>
                  </a:lnTo>
                  <a:lnTo>
                    <a:pt x="511" y="305"/>
                  </a:lnTo>
                  <a:lnTo>
                    <a:pt x="509" y="305"/>
                  </a:lnTo>
                  <a:lnTo>
                    <a:pt x="507" y="302"/>
                  </a:lnTo>
                  <a:lnTo>
                    <a:pt x="504" y="300"/>
                  </a:lnTo>
                  <a:lnTo>
                    <a:pt x="502" y="288"/>
                  </a:lnTo>
                  <a:lnTo>
                    <a:pt x="500" y="279"/>
                  </a:lnTo>
                  <a:lnTo>
                    <a:pt x="493" y="267"/>
                  </a:lnTo>
                  <a:lnTo>
                    <a:pt x="495" y="260"/>
                  </a:lnTo>
                  <a:lnTo>
                    <a:pt x="495" y="258"/>
                  </a:lnTo>
                  <a:lnTo>
                    <a:pt x="495" y="255"/>
                  </a:lnTo>
                  <a:lnTo>
                    <a:pt x="497" y="253"/>
                  </a:lnTo>
                  <a:lnTo>
                    <a:pt x="497" y="250"/>
                  </a:lnTo>
                  <a:lnTo>
                    <a:pt x="497" y="250"/>
                  </a:lnTo>
                  <a:lnTo>
                    <a:pt x="500" y="250"/>
                  </a:lnTo>
                  <a:lnTo>
                    <a:pt x="500" y="248"/>
                  </a:lnTo>
                  <a:lnTo>
                    <a:pt x="507" y="246"/>
                  </a:lnTo>
                  <a:lnTo>
                    <a:pt x="509" y="243"/>
                  </a:lnTo>
                  <a:lnTo>
                    <a:pt x="511" y="241"/>
                  </a:lnTo>
                  <a:lnTo>
                    <a:pt x="511" y="241"/>
                  </a:lnTo>
                  <a:lnTo>
                    <a:pt x="511" y="239"/>
                  </a:lnTo>
                  <a:lnTo>
                    <a:pt x="511" y="236"/>
                  </a:lnTo>
                  <a:lnTo>
                    <a:pt x="511" y="234"/>
                  </a:lnTo>
                  <a:lnTo>
                    <a:pt x="511" y="229"/>
                  </a:lnTo>
                  <a:lnTo>
                    <a:pt x="509" y="222"/>
                  </a:lnTo>
                  <a:lnTo>
                    <a:pt x="507" y="220"/>
                  </a:lnTo>
                  <a:lnTo>
                    <a:pt x="504" y="217"/>
                  </a:lnTo>
                  <a:lnTo>
                    <a:pt x="500" y="213"/>
                  </a:lnTo>
                  <a:lnTo>
                    <a:pt x="497" y="210"/>
                  </a:lnTo>
                  <a:lnTo>
                    <a:pt x="497" y="210"/>
                  </a:lnTo>
                  <a:lnTo>
                    <a:pt x="495" y="210"/>
                  </a:lnTo>
                  <a:lnTo>
                    <a:pt x="495" y="208"/>
                  </a:lnTo>
                  <a:lnTo>
                    <a:pt x="493" y="201"/>
                  </a:lnTo>
                  <a:lnTo>
                    <a:pt x="493" y="198"/>
                  </a:lnTo>
                  <a:lnTo>
                    <a:pt x="490" y="198"/>
                  </a:lnTo>
                  <a:lnTo>
                    <a:pt x="490" y="198"/>
                  </a:lnTo>
                  <a:lnTo>
                    <a:pt x="485" y="198"/>
                  </a:lnTo>
                  <a:lnTo>
                    <a:pt x="485" y="198"/>
                  </a:lnTo>
                  <a:lnTo>
                    <a:pt x="483" y="196"/>
                  </a:lnTo>
                  <a:lnTo>
                    <a:pt x="483" y="196"/>
                  </a:lnTo>
                  <a:lnTo>
                    <a:pt x="483" y="194"/>
                  </a:lnTo>
                  <a:lnTo>
                    <a:pt x="481" y="194"/>
                  </a:lnTo>
                  <a:lnTo>
                    <a:pt x="481" y="191"/>
                  </a:lnTo>
                  <a:lnTo>
                    <a:pt x="478" y="191"/>
                  </a:lnTo>
                  <a:lnTo>
                    <a:pt x="474" y="194"/>
                  </a:lnTo>
                  <a:lnTo>
                    <a:pt x="471" y="194"/>
                  </a:lnTo>
                  <a:lnTo>
                    <a:pt x="469" y="191"/>
                  </a:lnTo>
                  <a:lnTo>
                    <a:pt x="462" y="187"/>
                  </a:lnTo>
                  <a:lnTo>
                    <a:pt x="457" y="182"/>
                  </a:lnTo>
                  <a:lnTo>
                    <a:pt x="455" y="182"/>
                  </a:lnTo>
                  <a:lnTo>
                    <a:pt x="455" y="179"/>
                  </a:lnTo>
                  <a:lnTo>
                    <a:pt x="452" y="177"/>
                  </a:lnTo>
                  <a:lnTo>
                    <a:pt x="455" y="175"/>
                  </a:lnTo>
                  <a:lnTo>
                    <a:pt x="455" y="172"/>
                  </a:lnTo>
                  <a:lnTo>
                    <a:pt x="459" y="165"/>
                  </a:lnTo>
                  <a:lnTo>
                    <a:pt x="462" y="161"/>
                  </a:lnTo>
                  <a:lnTo>
                    <a:pt x="464" y="156"/>
                  </a:lnTo>
                  <a:lnTo>
                    <a:pt x="478" y="146"/>
                  </a:lnTo>
                  <a:lnTo>
                    <a:pt x="481" y="144"/>
                  </a:lnTo>
                  <a:lnTo>
                    <a:pt x="485" y="134"/>
                  </a:lnTo>
                  <a:lnTo>
                    <a:pt x="493" y="116"/>
                  </a:lnTo>
                  <a:lnTo>
                    <a:pt x="493" y="106"/>
                  </a:lnTo>
                  <a:lnTo>
                    <a:pt x="495" y="97"/>
                  </a:lnTo>
                  <a:lnTo>
                    <a:pt x="495" y="94"/>
                  </a:lnTo>
                  <a:lnTo>
                    <a:pt x="497" y="94"/>
                  </a:lnTo>
                  <a:lnTo>
                    <a:pt x="502" y="90"/>
                  </a:lnTo>
                  <a:lnTo>
                    <a:pt x="514" y="85"/>
                  </a:lnTo>
                  <a:lnTo>
                    <a:pt x="528" y="82"/>
                  </a:lnTo>
                  <a:lnTo>
                    <a:pt x="530" y="82"/>
                  </a:lnTo>
                  <a:lnTo>
                    <a:pt x="535" y="82"/>
                  </a:lnTo>
                  <a:lnTo>
                    <a:pt x="535" y="82"/>
                  </a:lnTo>
                  <a:lnTo>
                    <a:pt x="538" y="82"/>
                  </a:lnTo>
                  <a:lnTo>
                    <a:pt x="538" y="80"/>
                  </a:lnTo>
                  <a:lnTo>
                    <a:pt x="538" y="78"/>
                  </a:lnTo>
                  <a:lnTo>
                    <a:pt x="535" y="75"/>
                  </a:lnTo>
                  <a:lnTo>
                    <a:pt x="535" y="73"/>
                  </a:lnTo>
                  <a:lnTo>
                    <a:pt x="533" y="73"/>
                  </a:lnTo>
                  <a:lnTo>
                    <a:pt x="530" y="73"/>
                  </a:lnTo>
                  <a:lnTo>
                    <a:pt x="528" y="73"/>
                  </a:lnTo>
                  <a:lnTo>
                    <a:pt x="528" y="71"/>
                  </a:lnTo>
                  <a:lnTo>
                    <a:pt x="526" y="71"/>
                  </a:lnTo>
                  <a:lnTo>
                    <a:pt x="526" y="68"/>
                  </a:lnTo>
                  <a:lnTo>
                    <a:pt x="528" y="66"/>
                  </a:lnTo>
                  <a:lnTo>
                    <a:pt x="530" y="59"/>
                  </a:lnTo>
                  <a:lnTo>
                    <a:pt x="533" y="56"/>
                  </a:lnTo>
                  <a:lnTo>
                    <a:pt x="533" y="56"/>
                  </a:lnTo>
                  <a:lnTo>
                    <a:pt x="535" y="54"/>
                  </a:lnTo>
                  <a:lnTo>
                    <a:pt x="538" y="52"/>
                  </a:lnTo>
                  <a:lnTo>
                    <a:pt x="556" y="47"/>
                  </a:lnTo>
                  <a:lnTo>
                    <a:pt x="556" y="45"/>
                  </a:lnTo>
                  <a:lnTo>
                    <a:pt x="559" y="45"/>
                  </a:lnTo>
                  <a:lnTo>
                    <a:pt x="556" y="40"/>
                  </a:lnTo>
                  <a:lnTo>
                    <a:pt x="556" y="35"/>
                  </a:lnTo>
                  <a:lnTo>
                    <a:pt x="556" y="30"/>
                  </a:lnTo>
                  <a:lnTo>
                    <a:pt x="552" y="21"/>
                  </a:lnTo>
                  <a:lnTo>
                    <a:pt x="547" y="2"/>
                  </a:lnTo>
                  <a:lnTo>
                    <a:pt x="545" y="2"/>
                  </a:lnTo>
                  <a:lnTo>
                    <a:pt x="542" y="2"/>
                  </a:lnTo>
                  <a:lnTo>
                    <a:pt x="538" y="4"/>
                  </a:lnTo>
                  <a:lnTo>
                    <a:pt x="535" y="4"/>
                  </a:lnTo>
                  <a:lnTo>
                    <a:pt x="533" y="4"/>
                  </a:lnTo>
                  <a:lnTo>
                    <a:pt x="526" y="2"/>
                  </a:lnTo>
                  <a:lnTo>
                    <a:pt x="523" y="0"/>
                  </a:lnTo>
                  <a:lnTo>
                    <a:pt x="509" y="2"/>
                  </a:lnTo>
                  <a:lnTo>
                    <a:pt x="493" y="7"/>
                  </a:lnTo>
                  <a:lnTo>
                    <a:pt x="488" y="7"/>
                  </a:lnTo>
                  <a:lnTo>
                    <a:pt x="483" y="4"/>
                  </a:lnTo>
                  <a:lnTo>
                    <a:pt x="474" y="0"/>
                  </a:lnTo>
                  <a:lnTo>
                    <a:pt x="464" y="0"/>
                  </a:lnTo>
                  <a:lnTo>
                    <a:pt x="459" y="7"/>
                  </a:lnTo>
                  <a:lnTo>
                    <a:pt x="455" y="9"/>
                  </a:lnTo>
                  <a:close/>
                  <a:moveTo>
                    <a:pt x="509" y="567"/>
                  </a:moveTo>
                  <a:lnTo>
                    <a:pt x="509" y="567"/>
                  </a:lnTo>
                  <a:lnTo>
                    <a:pt x="509" y="567"/>
                  </a:lnTo>
                  <a:lnTo>
                    <a:pt x="509" y="567"/>
                  </a:lnTo>
                  <a:lnTo>
                    <a:pt x="509" y="567"/>
                  </a:lnTo>
                  <a:close/>
                  <a:moveTo>
                    <a:pt x="521" y="534"/>
                  </a:moveTo>
                  <a:lnTo>
                    <a:pt x="521" y="534"/>
                  </a:lnTo>
                  <a:lnTo>
                    <a:pt x="509" y="567"/>
                  </a:lnTo>
                  <a:lnTo>
                    <a:pt x="509" y="565"/>
                  </a:lnTo>
                  <a:lnTo>
                    <a:pt x="509" y="556"/>
                  </a:lnTo>
                  <a:lnTo>
                    <a:pt x="514" y="541"/>
                  </a:lnTo>
                  <a:lnTo>
                    <a:pt x="519" y="532"/>
                  </a:lnTo>
                  <a:lnTo>
                    <a:pt x="523" y="527"/>
                  </a:lnTo>
                  <a:lnTo>
                    <a:pt x="530" y="530"/>
                  </a:lnTo>
                  <a:lnTo>
                    <a:pt x="538" y="534"/>
                  </a:lnTo>
                  <a:lnTo>
                    <a:pt x="533" y="532"/>
                  </a:lnTo>
                  <a:lnTo>
                    <a:pt x="528" y="532"/>
                  </a:lnTo>
                  <a:lnTo>
                    <a:pt x="521" y="53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</p:grpSp>
      <p:sp>
        <p:nvSpPr>
          <p:cNvPr id="87" name="Rectangle 86">
            <a:extLst>
              <a:ext uri="{FF2B5EF4-FFF2-40B4-BE49-F238E27FC236}">
                <a16:creationId xmlns:a16="http://schemas.microsoft.com/office/drawing/2014/main" id="{4D9A86DA-46C1-4713-AD02-6844BF8AB573}"/>
              </a:ext>
            </a:extLst>
          </p:cNvPr>
          <p:cNvSpPr/>
          <p:nvPr/>
        </p:nvSpPr>
        <p:spPr>
          <a:xfrm>
            <a:off x="3257507" y="709773"/>
            <a:ext cx="2216771" cy="2216771"/>
          </a:xfrm>
          <a:prstGeom prst="rect">
            <a:avLst/>
          </a:prstGeom>
          <a:solidFill>
            <a:schemeClr val="tx2">
              <a:lumMod val="50000"/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E77F2A5A-CD94-474C-B225-9B9C124BA8C5}"/>
              </a:ext>
            </a:extLst>
          </p:cNvPr>
          <p:cNvGrpSpPr/>
          <p:nvPr/>
        </p:nvGrpSpPr>
        <p:grpSpPr>
          <a:xfrm>
            <a:off x="3664391" y="1291359"/>
            <a:ext cx="1403002" cy="1053598"/>
            <a:chOff x="587375" y="2605440"/>
            <a:chExt cx="2193351" cy="1647120"/>
          </a:xfrm>
          <a:solidFill>
            <a:schemeClr val="bg2"/>
          </a:solidFill>
        </p:grpSpPr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20A1DCF3-88DC-4AE8-958F-5F2FA8F7B04B}"/>
                </a:ext>
              </a:extLst>
            </p:cNvPr>
            <p:cNvSpPr/>
            <p:nvPr/>
          </p:nvSpPr>
          <p:spPr>
            <a:xfrm>
              <a:off x="587375" y="2605441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4D4BBB94-3322-4947-9365-E5152055065D}"/>
                </a:ext>
              </a:extLst>
            </p:cNvPr>
            <p:cNvSpPr/>
            <p:nvPr/>
          </p:nvSpPr>
          <p:spPr>
            <a:xfrm>
              <a:off x="1216667" y="2607233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7E84F830-6F2C-46C2-B85C-41A7E844A355}"/>
                </a:ext>
              </a:extLst>
            </p:cNvPr>
            <p:cNvSpPr/>
            <p:nvPr/>
          </p:nvSpPr>
          <p:spPr>
            <a:xfrm>
              <a:off x="1683811" y="2605440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765A560A-8C0A-4C7C-9FB1-175745210C33}"/>
                </a:ext>
              </a:extLst>
            </p:cNvPr>
            <p:cNvSpPr/>
            <p:nvPr/>
          </p:nvSpPr>
          <p:spPr>
            <a:xfrm>
              <a:off x="2165732" y="2607254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B35BAE28-085E-4E1D-9BC1-6E77D874CF6F}"/>
                </a:ext>
              </a:extLst>
            </p:cNvPr>
            <p:cNvSpPr/>
            <p:nvPr/>
          </p:nvSpPr>
          <p:spPr>
            <a:xfrm>
              <a:off x="2568848" y="2607235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D766C491-CB4B-4F8B-AA5B-F8838334DEA0}"/>
                </a:ext>
              </a:extLst>
            </p:cNvPr>
            <p:cNvSpPr/>
            <p:nvPr/>
          </p:nvSpPr>
          <p:spPr>
            <a:xfrm>
              <a:off x="587375" y="3333287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8A659F1F-4099-405B-98E3-7DFFE89E0993}"/>
                </a:ext>
              </a:extLst>
            </p:cNvPr>
            <p:cNvSpPr/>
            <p:nvPr/>
          </p:nvSpPr>
          <p:spPr>
            <a:xfrm>
              <a:off x="1001444" y="3334068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097CB266-954E-4764-9FB6-299FA18F6E2B}"/>
                </a:ext>
              </a:extLst>
            </p:cNvPr>
            <p:cNvSpPr/>
            <p:nvPr/>
          </p:nvSpPr>
          <p:spPr>
            <a:xfrm>
              <a:off x="1483710" y="3333361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D014D350-A521-4DFD-87E2-7C858306E455}"/>
                </a:ext>
              </a:extLst>
            </p:cNvPr>
            <p:cNvSpPr/>
            <p:nvPr/>
          </p:nvSpPr>
          <p:spPr>
            <a:xfrm>
              <a:off x="2113079" y="3335230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7152BC13-B06C-4039-9B19-AC6D636FB11D}"/>
                </a:ext>
              </a:extLst>
            </p:cNvPr>
            <p:cNvSpPr/>
            <p:nvPr/>
          </p:nvSpPr>
          <p:spPr>
            <a:xfrm>
              <a:off x="2580318" y="3333340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9BECA033-4CFD-4553-BBA3-0E4E65286B84}"/>
                </a:ext>
              </a:extLst>
            </p:cNvPr>
            <p:cNvSpPr/>
            <p:nvPr/>
          </p:nvSpPr>
          <p:spPr>
            <a:xfrm>
              <a:off x="587375" y="4063468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C6C124A9-25B1-4565-894E-9729DA8D174F}"/>
                </a:ext>
              </a:extLst>
            </p:cNvPr>
            <p:cNvSpPr/>
            <p:nvPr/>
          </p:nvSpPr>
          <p:spPr>
            <a:xfrm>
              <a:off x="990682" y="4063225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AFB83DDF-6D9B-4034-8C61-9F61DAFB1635}"/>
                </a:ext>
              </a:extLst>
            </p:cNvPr>
            <p:cNvSpPr/>
            <p:nvPr/>
          </p:nvSpPr>
          <p:spPr>
            <a:xfrm>
              <a:off x="1406311" y="4061357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2362B946-D144-4C17-8019-9DE3FDDDBD7C}"/>
                </a:ext>
              </a:extLst>
            </p:cNvPr>
            <p:cNvSpPr/>
            <p:nvPr/>
          </p:nvSpPr>
          <p:spPr>
            <a:xfrm>
              <a:off x="1820381" y="4062159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03" name="TextBox 102">
            <a:extLst>
              <a:ext uri="{FF2B5EF4-FFF2-40B4-BE49-F238E27FC236}">
                <a16:creationId xmlns:a16="http://schemas.microsoft.com/office/drawing/2014/main" id="{D237E47D-354C-4829-BFD4-C68FC7FF9B67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104" name="Text Placeholder 103">
            <a:extLst>
              <a:ext uri="{FF2B5EF4-FFF2-40B4-BE49-F238E27FC236}">
                <a16:creationId xmlns:a16="http://schemas.microsoft.com/office/drawing/2014/main" id="{2F1B28AE-8B21-4C79-A14D-C6B7FEDB955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We available </a:t>
            </a:r>
          </a:p>
          <a:p>
            <a:r>
              <a:rPr lang="en-US" dirty="0"/>
              <a:t>in </a:t>
            </a:r>
            <a:r>
              <a:rPr lang="en-US" dirty="0" err="1"/>
              <a:t>italia</a:t>
            </a:r>
            <a:endParaRPr lang="en-US" dirty="0"/>
          </a:p>
        </p:txBody>
      </p: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F8201E1E-9833-4ED6-8A9C-83F8D7651D68}"/>
              </a:ext>
            </a:extLst>
          </p:cNvPr>
          <p:cNvGrpSpPr/>
          <p:nvPr/>
        </p:nvGrpSpPr>
        <p:grpSpPr>
          <a:xfrm rot="5400000">
            <a:off x="-194854" y="5109380"/>
            <a:ext cx="2080009" cy="387012"/>
            <a:chOff x="3607358" y="331596"/>
            <a:chExt cx="3263225" cy="607164"/>
          </a:xfrm>
          <a:solidFill>
            <a:schemeClr val="tx1"/>
          </a:solidFill>
        </p:grpSpPr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10195F09-C779-44ED-A9B0-E34310EF0EF9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50ADDA5F-8797-4076-A6EC-AB23E57423C3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Oval 107">
              <a:extLst>
                <a:ext uri="{FF2B5EF4-FFF2-40B4-BE49-F238E27FC236}">
                  <a16:creationId xmlns:a16="http://schemas.microsoft.com/office/drawing/2014/main" id="{8BA7191B-F650-4157-98BC-C04DF533D272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BCD6348A-EEC6-4491-8C20-8F75B1A2FADE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Oval 109">
              <a:extLst>
                <a:ext uri="{FF2B5EF4-FFF2-40B4-BE49-F238E27FC236}">
                  <a16:creationId xmlns:a16="http://schemas.microsoft.com/office/drawing/2014/main" id="{CDBC2C04-486C-4071-8BAB-0E883ED5BE9B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Oval 110">
              <a:extLst>
                <a:ext uri="{FF2B5EF4-FFF2-40B4-BE49-F238E27FC236}">
                  <a16:creationId xmlns:a16="http://schemas.microsoft.com/office/drawing/2014/main" id="{8A0E90CE-C156-4393-B082-9938D1ACFB26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Oval 111">
              <a:extLst>
                <a:ext uri="{FF2B5EF4-FFF2-40B4-BE49-F238E27FC236}">
                  <a16:creationId xmlns:a16="http://schemas.microsoft.com/office/drawing/2014/main" id="{5B7A3C32-04BE-44AC-9DD6-EE3AF2699275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3C74B744-F208-4F09-852B-7778AAE54451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472DC170-CF74-4CDC-87EB-DAC77DBE2EF8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Oval 114">
              <a:extLst>
                <a:ext uri="{FF2B5EF4-FFF2-40B4-BE49-F238E27FC236}">
                  <a16:creationId xmlns:a16="http://schemas.microsoft.com/office/drawing/2014/main" id="{2A1BC373-1F63-4FF3-B11D-5606231D8D78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Oval 115">
              <a:extLst>
                <a:ext uri="{FF2B5EF4-FFF2-40B4-BE49-F238E27FC236}">
                  <a16:creationId xmlns:a16="http://schemas.microsoft.com/office/drawing/2014/main" id="{74D6D844-A992-40FD-90C6-D3A3F29B417B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Oval 116">
              <a:extLst>
                <a:ext uri="{FF2B5EF4-FFF2-40B4-BE49-F238E27FC236}">
                  <a16:creationId xmlns:a16="http://schemas.microsoft.com/office/drawing/2014/main" id="{5E6CAAE1-B8A4-4160-9ABA-D23960C72EDD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8" name="TextBox 117">
            <a:extLst>
              <a:ext uri="{FF2B5EF4-FFF2-40B4-BE49-F238E27FC236}">
                <a16:creationId xmlns:a16="http://schemas.microsoft.com/office/drawing/2014/main" id="{531683E6-AAE8-4FD6-8BF8-339FE65D8A29}"/>
              </a:ext>
            </a:extLst>
          </p:cNvPr>
          <p:cNvSpPr txBox="1"/>
          <p:nvPr/>
        </p:nvSpPr>
        <p:spPr>
          <a:xfrm>
            <a:off x="6613627" y="2607506"/>
            <a:ext cx="4926728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</a:t>
            </a: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61386645-7593-4392-8840-13E00CCA3482}"/>
              </a:ext>
            </a:extLst>
          </p:cNvPr>
          <p:cNvSpPr/>
          <p:nvPr/>
        </p:nvSpPr>
        <p:spPr>
          <a:xfrm>
            <a:off x="6721813" y="3494241"/>
            <a:ext cx="419246" cy="41924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65742B92-FB72-4400-8FDA-A3B188CAF884}"/>
              </a:ext>
            </a:extLst>
          </p:cNvPr>
          <p:cNvSpPr txBox="1"/>
          <p:nvPr/>
        </p:nvSpPr>
        <p:spPr>
          <a:xfrm>
            <a:off x="9560749" y="3831434"/>
            <a:ext cx="1907193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FE0E2218-A5EE-4953-99E9-55A2B6A1A800}"/>
              </a:ext>
            </a:extLst>
          </p:cNvPr>
          <p:cNvSpPr txBox="1"/>
          <p:nvPr/>
        </p:nvSpPr>
        <p:spPr>
          <a:xfrm>
            <a:off x="9560749" y="349024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B0B36F76-0E69-4BC8-8494-8C39342AF422}"/>
              </a:ext>
            </a:extLst>
          </p:cNvPr>
          <p:cNvSpPr/>
          <p:nvPr/>
        </p:nvSpPr>
        <p:spPr>
          <a:xfrm>
            <a:off x="6721813" y="4815159"/>
            <a:ext cx="419246" cy="41924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33F22EF4-41BE-49F7-A30D-2372BB7B810F}"/>
              </a:ext>
            </a:extLst>
          </p:cNvPr>
          <p:cNvSpPr txBox="1"/>
          <p:nvPr/>
        </p:nvSpPr>
        <p:spPr>
          <a:xfrm>
            <a:off x="9560749" y="5152352"/>
            <a:ext cx="1907193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B2A693AF-9322-4BCE-9CC1-1977E4E23145}"/>
              </a:ext>
            </a:extLst>
          </p:cNvPr>
          <p:cNvSpPr txBox="1"/>
          <p:nvPr/>
        </p:nvSpPr>
        <p:spPr>
          <a:xfrm>
            <a:off x="9560749" y="481116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09F54983-9CF1-4D52-A9DE-556604403C41}"/>
              </a:ext>
            </a:extLst>
          </p:cNvPr>
          <p:cNvCxnSpPr/>
          <p:nvPr/>
        </p:nvCxnSpPr>
        <p:spPr>
          <a:xfrm>
            <a:off x="6721813" y="4435669"/>
            <a:ext cx="4513634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7" name="Graphic 430" descr="Map with pin">
            <a:extLst>
              <a:ext uri="{FF2B5EF4-FFF2-40B4-BE49-F238E27FC236}">
                <a16:creationId xmlns:a16="http://schemas.microsoft.com/office/drawing/2014/main" id="{BA531124-98DD-4D78-8789-1ED36160B213}"/>
              </a:ext>
            </a:extLst>
          </p:cNvPr>
          <p:cNvGrpSpPr/>
          <p:nvPr/>
        </p:nvGrpSpPr>
        <p:grpSpPr>
          <a:xfrm>
            <a:off x="6814197" y="3565758"/>
            <a:ext cx="252810" cy="252810"/>
            <a:chOff x="1965661" y="4920134"/>
            <a:chExt cx="381882" cy="381882"/>
          </a:xfrm>
          <a:solidFill>
            <a:schemeClr val="bg2"/>
          </a:solidFill>
        </p:grpSpPr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A54AFDDE-F55A-4AA6-9E22-D67AA630C057}"/>
                </a:ext>
              </a:extLst>
            </p:cNvPr>
            <p:cNvSpPr/>
            <p:nvPr/>
          </p:nvSpPr>
          <p:spPr>
            <a:xfrm>
              <a:off x="2194369" y="4981754"/>
              <a:ext cx="83537" cy="127294"/>
            </a:xfrm>
            <a:custGeom>
              <a:avLst/>
              <a:gdLst>
                <a:gd name="connsiteX0" fmla="*/ 41792 w 83536"/>
                <a:gd name="connsiteY0" fmla="*/ 58514 h 127294"/>
                <a:gd name="connsiteX1" fmla="*/ 24686 w 83536"/>
                <a:gd name="connsiteY1" fmla="*/ 40613 h 127294"/>
                <a:gd name="connsiteX2" fmla="*/ 42189 w 83536"/>
                <a:gd name="connsiteY2" fmla="*/ 23110 h 127294"/>
                <a:gd name="connsiteX3" fmla="*/ 59692 w 83536"/>
                <a:gd name="connsiteY3" fmla="*/ 40613 h 127294"/>
                <a:gd name="connsiteX4" fmla="*/ 54521 w 83536"/>
                <a:gd name="connsiteY4" fmla="*/ 52945 h 127294"/>
                <a:gd name="connsiteX5" fmla="*/ 41792 w 83536"/>
                <a:gd name="connsiteY5" fmla="*/ 58514 h 127294"/>
                <a:gd name="connsiteX6" fmla="*/ 24686 w 83536"/>
                <a:gd name="connsiteY6" fmla="*/ 3220 h 127294"/>
                <a:gd name="connsiteX7" fmla="*/ 4797 w 83536"/>
                <a:gd name="connsiteY7" fmla="*/ 21121 h 127294"/>
                <a:gd name="connsiteX8" fmla="*/ 2808 w 83536"/>
                <a:gd name="connsiteY8" fmla="*/ 55331 h 127294"/>
                <a:gd name="connsiteX9" fmla="*/ 21902 w 83536"/>
                <a:gd name="connsiteY9" fmla="*/ 96702 h 127294"/>
                <a:gd name="connsiteX10" fmla="*/ 34631 w 83536"/>
                <a:gd name="connsiteY10" fmla="*/ 122956 h 127294"/>
                <a:gd name="connsiteX11" fmla="*/ 41792 w 83536"/>
                <a:gd name="connsiteY11" fmla="*/ 127332 h 127294"/>
                <a:gd name="connsiteX12" fmla="*/ 48952 w 83536"/>
                <a:gd name="connsiteY12" fmla="*/ 122956 h 127294"/>
                <a:gd name="connsiteX13" fmla="*/ 61681 w 83536"/>
                <a:gd name="connsiteY13" fmla="*/ 96702 h 127294"/>
                <a:gd name="connsiteX14" fmla="*/ 80775 w 83536"/>
                <a:gd name="connsiteY14" fmla="*/ 55729 h 127294"/>
                <a:gd name="connsiteX15" fmla="*/ 83560 w 83536"/>
                <a:gd name="connsiteY15" fmla="*/ 40613 h 127294"/>
                <a:gd name="connsiteX16" fmla="*/ 24686 w 83536"/>
                <a:gd name="connsiteY16" fmla="*/ 3220 h 127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3536" h="127294">
                  <a:moveTo>
                    <a:pt x="41792" y="58514"/>
                  </a:moveTo>
                  <a:cubicBezTo>
                    <a:pt x="32245" y="58514"/>
                    <a:pt x="24289" y="50558"/>
                    <a:pt x="24686" y="40613"/>
                  </a:cubicBezTo>
                  <a:cubicBezTo>
                    <a:pt x="24686" y="31066"/>
                    <a:pt x="32642" y="23110"/>
                    <a:pt x="42189" y="23110"/>
                  </a:cubicBezTo>
                  <a:cubicBezTo>
                    <a:pt x="51736" y="23110"/>
                    <a:pt x="59692" y="31066"/>
                    <a:pt x="59692" y="40613"/>
                  </a:cubicBezTo>
                  <a:cubicBezTo>
                    <a:pt x="59692" y="45387"/>
                    <a:pt x="57703" y="49762"/>
                    <a:pt x="54521" y="52945"/>
                  </a:cubicBezTo>
                  <a:cubicBezTo>
                    <a:pt x="50941" y="56525"/>
                    <a:pt x="46565" y="58514"/>
                    <a:pt x="41792" y="58514"/>
                  </a:cubicBezTo>
                  <a:close/>
                  <a:moveTo>
                    <a:pt x="24686" y="3220"/>
                  </a:moveTo>
                  <a:cubicBezTo>
                    <a:pt x="15935" y="6403"/>
                    <a:pt x="9172" y="13165"/>
                    <a:pt x="4797" y="21121"/>
                  </a:cubicBezTo>
                  <a:cubicBezTo>
                    <a:pt x="-772" y="31862"/>
                    <a:pt x="-1568" y="44193"/>
                    <a:pt x="2808" y="55331"/>
                  </a:cubicBezTo>
                  <a:lnTo>
                    <a:pt x="21902" y="96702"/>
                  </a:lnTo>
                  <a:lnTo>
                    <a:pt x="34631" y="122956"/>
                  </a:lnTo>
                  <a:cubicBezTo>
                    <a:pt x="35825" y="125741"/>
                    <a:pt x="38609" y="127332"/>
                    <a:pt x="41792" y="127332"/>
                  </a:cubicBezTo>
                  <a:cubicBezTo>
                    <a:pt x="44974" y="127332"/>
                    <a:pt x="47758" y="125741"/>
                    <a:pt x="48952" y="122956"/>
                  </a:cubicBezTo>
                  <a:lnTo>
                    <a:pt x="61681" y="96702"/>
                  </a:lnTo>
                  <a:lnTo>
                    <a:pt x="80775" y="55729"/>
                  </a:lnTo>
                  <a:cubicBezTo>
                    <a:pt x="82764" y="50956"/>
                    <a:pt x="83560" y="45784"/>
                    <a:pt x="83560" y="40613"/>
                  </a:cubicBezTo>
                  <a:cubicBezTo>
                    <a:pt x="83560" y="12767"/>
                    <a:pt x="54919" y="-8316"/>
                    <a:pt x="24686" y="3220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40E412BD-8A50-45DD-B025-21E9C13D9058}"/>
                </a:ext>
              </a:extLst>
            </p:cNvPr>
            <p:cNvSpPr/>
            <p:nvPr/>
          </p:nvSpPr>
          <p:spPr>
            <a:xfrm>
              <a:off x="1997485" y="5017593"/>
              <a:ext cx="318235" cy="222765"/>
            </a:xfrm>
            <a:custGeom>
              <a:avLst/>
              <a:gdLst>
                <a:gd name="connsiteX0" fmla="*/ 151162 w 318235"/>
                <a:gd name="connsiteY0" fmla="*/ 192134 h 222764"/>
                <a:gd name="connsiteX1" fmla="*/ 87515 w 318235"/>
                <a:gd name="connsiteY1" fmla="*/ 160311 h 222764"/>
                <a:gd name="connsiteX2" fmla="*/ 87515 w 318235"/>
                <a:gd name="connsiteY2" fmla="*/ 30630 h 222764"/>
                <a:gd name="connsiteX3" fmla="*/ 151162 w 318235"/>
                <a:gd name="connsiteY3" fmla="*/ 62454 h 222764"/>
                <a:gd name="connsiteX4" fmla="*/ 151162 w 318235"/>
                <a:gd name="connsiteY4" fmla="*/ 192134 h 222764"/>
                <a:gd name="connsiteX5" fmla="*/ 71603 w 318235"/>
                <a:gd name="connsiteY5" fmla="*/ 160311 h 222764"/>
                <a:gd name="connsiteX6" fmla="*/ 23868 w 318235"/>
                <a:gd name="connsiteY6" fmla="*/ 184179 h 222764"/>
                <a:gd name="connsiteX7" fmla="*/ 23868 w 318235"/>
                <a:gd name="connsiteY7" fmla="*/ 54498 h 222764"/>
                <a:gd name="connsiteX8" fmla="*/ 71603 w 318235"/>
                <a:gd name="connsiteY8" fmla="*/ 30630 h 222764"/>
                <a:gd name="connsiteX9" fmla="*/ 71603 w 318235"/>
                <a:gd name="connsiteY9" fmla="*/ 160311 h 222764"/>
                <a:gd name="connsiteX10" fmla="*/ 291981 w 318235"/>
                <a:gd name="connsiteY10" fmla="*/ 26652 h 222764"/>
                <a:gd name="connsiteX11" fmla="*/ 291981 w 318235"/>
                <a:gd name="connsiteY11" fmla="*/ 26652 h 222764"/>
                <a:gd name="connsiteX12" fmla="*/ 282036 w 318235"/>
                <a:gd name="connsiteY12" fmla="*/ 48133 h 222764"/>
                <a:gd name="connsiteX13" fmla="*/ 294367 w 318235"/>
                <a:gd name="connsiteY13" fmla="*/ 54498 h 222764"/>
                <a:gd name="connsiteX14" fmla="*/ 294367 w 318235"/>
                <a:gd name="connsiteY14" fmla="*/ 184179 h 222764"/>
                <a:gd name="connsiteX15" fmla="*/ 246632 w 318235"/>
                <a:gd name="connsiteY15" fmla="*/ 160311 h 222764"/>
                <a:gd name="connsiteX16" fmla="*/ 246632 w 318235"/>
                <a:gd name="connsiteY16" fmla="*/ 107404 h 222764"/>
                <a:gd name="connsiteX17" fmla="*/ 230720 w 318235"/>
                <a:gd name="connsiteY17" fmla="*/ 107404 h 222764"/>
                <a:gd name="connsiteX18" fmla="*/ 230720 w 318235"/>
                <a:gd name="connsiteY18" fmla="*/ 160311 h 222764"/>
                <a:gd name="connsiteX19" fmla="*/ 167073 w 318235"/>
                <a:gd name="connsiteY19" fmla="*/ 192134 h 222764"/>
                <a:gd name="connsiteX20" fmla="*/ 167073 w 318235"/>
                <a:gd name="connsiteY20" fmla="*/ 62454 h 222764"/>
                <a:gd name="connsiteX21" fmla="*/ 195317 w 318235"/>
                <a:gd name="connsiteY21" fmla="*/ 48133 h 222764"/>
                <a:gd name="connsiteX22" fmla="*/ 185372 w 318235"/>
                <a:gd name="connsiteY22" fmla="*/ 26652 h 222764"/>
                <a:gd name="connsiteX23" fmla="*/ 159118 w 318235"/>
                <a:gd name="connsiteY23" fmla="*/ 39779 h 222764"/>
                <a:gd name="connsiteX24" fmla="*/ 79559 w 318235"/>
                <a:gd name="connsiteY24" fmla="*/ 0 h 222764"/>
                <a:gd name="connsiteX25" fmla="*/ 0 w 318235"/>
                <a:gd name="connsiteY25" fmla="*/ 39779 h 222764"/>
                <a:gd name="connsiteX26" fmla="*/ 0 w 318235"/>
                <a:gd name="connsiteY26" fmla="*/ 222765 h 222764"/>
                <a:gd name="connsiteX27" fmla="*/ 79559 w 318235"/>
                <a:gd name="connsiteY27" fmla="*/ 182985 h 222764"/>
                <a:gd name="connsiteX28" fmla="*/ 159118 w 318235"/>
                <a:gd name="connsiteY28" fmla="*/ 222765 h 222764"/>
                <a:gd name="connsiteX29" fmla="*/ 238676 w 318235"/>
                <a:gd name="connsiteY29" fmla="*/ 182985 h 222764"/>
                <a:gd name="connsiteX30" fmla="*/ 318235 w 318235"/>
                <a:gd name="connsiteY30" fmla="*/ 222765 h 222764"/>
                <a:gd name="connsiteX31" fmla="*/ 318235 w 318235"/>
                <a:gd name="connsiteY31" fmla="*/ 39779 h 222764"/>
                <a:gd name="connsiteX32" fmla="*/ 291981 w 318235"/>
                <a:gd name="connsiteY32" fmla="*/ 26652 h 222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318235" h="222764">
                  <a:moveTo>
                    <a:pt x="151162" y="192134"/>
                  </a:moveTo>
                  <a:lnTo>
                    <a:pt x="87515" y="160311"/>
                  </a:lnTo>
                  <a:lnTo>
                    <a:pt x="87515" y="30630"/>
                  </a:lnTo>
                  <a:lnTo>
                    <a:pt x="151162" y="62454"/>
                  </a:lnTo>
                  <a:lnTo>
                    <a:pt x="151162" y="192134"/>
                  </a:lnTo>
                  <a:close/>
                  <a:moveTo>
                    <a:pt x="71603" y="160311"/>
                  </a:moveTo>
                  <a:lnTo>
                    <a:pt x="23868" y="184179"/>
                  </a:lnTo>
                  <a:lnTo>
                    <a:pt x="23868" y="54498"/>
                  </a:lnTo>
                  <a:lnTo>
                    <a:pt x="71603" y="30630"/>
                  </a:lnTo>
                  <a:lnTo>
                    <a:pt x="71603" y="160311"/>
                  </a:lnTo>
                  <a:close/>
                  <a:moveTo>
                    <a:pt x="291981" y="26652"/>
                  </a:moveTo>
                  <a:lnTo>
                    <a:pt x="291981" y="26652"/>
                  </a:lnTo>
                  <a:lnTo>
                    <a:pt x="282036" y="48133"/>
                  </a:lnTo>
                  <a:lnTo>
                    <a:pt x="294367" y="54498"/>
                  </a:lnTo>
                  <a:lnTo>
                    <a:pt x="294367" y="184179"/>
                  </a:lnTo>
                  <a:lnTo>
                    <a:pt x="246632" y="160311"/>
                  </a:lnTo>
                  <a:lnTo>
                    <a:pt x="246632" y="107404"/>
                  </a:lnTo>
                  <a:lnTo>
                    <a:pt x="230720" y="107404"/>
                  </a:lnTo>
                  <a:lnTo>
                    <a:pt x="230720" y="160311"/>
                  </a:lnTo>
                  <a:lnTo>
                    <a:pt x="167073" y="192134"/>
                  </a:lnTo>
                  <a:lnTo>
                    <a:pt x="167073" y="62454"/>
                  </a:lnTo>
                  <a:lnTo>
                    <a:pt x="195317" y="48133"/>
                  </a:lnTo>
                  <a:lnTo>
                    <a:pt x="185372" y="26652"/>
                  </a:lnTo>
                  <a:lnTo>
                    <a:pt x="159118" y="39779"/>
                  </a:lnTo>
                  <a:lnTo>
                    <a:pt x="79559" y="0"/>
                  </a:lnTo>
                  <a:lnTo>
                    <a:pt x="0" y="39779"/>
                  </a:lnTo>
                  <a:lnTo>
                    <a:pt x="0" y="222765"/>
                  </a:lnTo>
                  <a:lnTo>
                    <a:pt x="79559" y="182985"/>
                  </a:lnTo>
                  <a:lnTo>
                    <a:pt x="159118" y="222765"/>
                  </a:lnTo>
                  <a:lnTo>
                    <a:pt x="238676" y="182985"/>
                  </a:lnTo>
                  <a:lnTo>
                    <a:pt x="318235" y="222765"/>
                  </a:lnTo>
                  <a:lnTo>
                    <a:pt x="318235" y="39779"/>
                  </a:lnTo>
                  <a:lnTo>
                    <a:pt x="291981" y="26652"/>
                  </a:ln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130" name="Graphic 436" descr="Direction">
            <a:extLst>
              <a:ext uri="{FF2B5EF4-FFF2-40B4-BE49-F238E27FC236}">
                <a16:creationId xmlns:a16="http://schemas.microsoft.com/office/drawing/2014/main" id="{14633A5F-F3A9-484C-971C-0F35E0020AB5}"/>
              </a:ext>
            </a:extLst>
          </p:cNvPr>
          <p:cNvSpPr/>
          <p:nvPr/>
        </p:nvSpPr>
        <p:spPr>
          <a:xfrm>
            <a:off x="6819646" y="4947286"/>
            <a:ext cx="176440" cy="176440"/>
          </a:xfrm>
          <a:custGeom>
            <a:avLst/>
            <a:gdLst>
              <a:gd name="connsiteX0" fmla="*/ 261748 w 266521"/>
              <a:gd name="connsiteY0" fmla="*/ 0 h 266521"/>
              <a:gd name="connsiteX1" fmla="*/ 258964 w 266521"/>
              <a:gd name="connsiteY1" fmla="*/ 398 h 266521"/>
              <a:gd name="connsiteX2" fmla="*/ 5967 w 266521"/>
              <a:gd name="connsiteY2" fmla="*/ 84730 h 266521"/>
              <a:gd name="connsiteX3" fmla="*/ 0 w 266521"/>
              <a:gd name="connsiteY3" fmla="*/ 92686 h 266521"/>
              <a:gd name="connsiteX4" fmla="*/ 5967 w 266521"/>
              <a:gd name="connsiteY4" fmla="*/ 100642 h 266521"/>
              <a:gd name="connsiteX5" fmla="*/ 126101 w 266521"/>
              <a:gd name="connsiteY5" fmla="*/ 144001 h 266521"/>
              <a:gd name="connsiteX6" fmla="*/ 169460 w 266521"/>
              <a:gd name="connsiteY6" fmla="*/ 264135 h 266521"/>
              <a:gd name="connsiteX7" fmla="*/ 177416 w 266521"/>
              <a:gd name="connsiteY7" fmla="*/ 270102 h 266521"/>
              <a:gd name="connsiteX8" fmla="*/ 185372 w 266521"/>
              <a:gd name="connsiteY8" fmla="*/ 264135 h 266521"/>
              <a:gd name="connsiteX9" fmla="*/ 269704 w 266521"/>
              <a:gd name="connsiteY9" fmla="*/ 10740 h 266521"/>
              <a:gd name="connsiteX10" fmla="*/ 268511 w 266521"/>
              <a:gd name="connsiteY10" fmla="*/ 3182 h 266521"/>
              <a:gd name="connsiteX11" fmla="*/ 261748 w 266521"/>
              <a:gd name="connsiteY11" fmla="*/ 0 h 266521"/>
              <a:gd name="connsiteX12" fmla="*/ 261748 w 266521"/>
              <a:gd name="connsiteY12" fmla="*/ 0 h 266521"/>
              <a:gd name="connsiteX13" fmla="*/ 237881 w 266521"/>
              <a:gd name="connsiteY13" fmla="*/ 32619 h 266521"/>
              <a:gd name="connsiteX14" fmla="*/ 177018 w 266521"/>
              <a:gd name="connsiteY14" fmla="*/ 215206 h 266521"/>
              <a:gd name="connsiteX15" fmla="*/ 148775 w 266521"/>
              <a:gd name="connsiteY15" fmla="*/ 136443 h 266521"/>
              <a:gd name="connsiteX16" fmla="*/ 144797 w 266521"/>
              <a:gd name="connsiteY16" fmla="*/ 125703 h 266521"/>
              <a:gd name="connsiteX17" fmla="*/ 134057 w 266521"/>
              <a:gd name="connsiteY17" fmla="*/ 121725 h 266521"/>
              <a:gd name="connsiteX18" fmla="*/ 55293 w 266521"/>
              <a:gd name="connsiteY18" fmla="*/ 93482 h 266521"/>
              <a:gd name="connsiteX19" fmla="*/ 237881 w 266521"/>
              <a:gd name="connsiteY19" fmla="*/ 32619 h 266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66521" h="266521">
                <a:moveTo>
                  <a:pt x="261748" y="0"/>
                </a:moveTo>
                <a:cubicBezTo>
                  <a:pt x="260953" y="0"/>
                  <a:pt x="259759" y="0"/>
                  <a:pt x="258964" y="398"/>
                </a:cubicBezTo>
                <a:lnTo>
                  <a:pt x="5967" y="84730"/>
                </a:lnTo>
                <a:cubicBezTo>
                  <a:pt x="2387" y="85923"/>
                  <a:pt x="0" y="89106"/>
                  <a:pt x="0" y="92686"/>
                </a:cubicBezTo>
                <a:cubicBezTo>
                  <a:pt x="0" y="96266"/>
                  <a:pt x="2387" y="99448"/>
                  <a:pt x="5967" y="100642"/>
                </a:cubicBezTo>
                <a:lnTo>
                  <a:pt x="126101" y="144001"/>
                </a:lnTo>
                <a:lnTo>
                  <a:pt x="169460" y="264135"/>
                </a:lnTo>
                <a:cubicBezTo>
                  <a:pt x="170654" y="267715"/>
                  <a:pt x="173836" y="270102"/>
                  <a:pt x="177416" y="270102"/>
                </a:cubicBezTo>
                <a:cubicBezTo>
                  <a:pt x="180996" y="270102"/>
                  <a:pt x="184179" y="267715"/>
                  <a:pt x="185372" y="264135"/>
                </a:cubicBezTo>
                <a:lnTo>
                  <a:pt x="269704" y="10740"/>
                </a:lnTo>
                <a:cubicBezTo>
                  <a:pt x="270500" y="7956"/>
                  <a:pt x="270102" y="5171"/>
                  <a:pt x="268511" y="3182"/>
                </a:cubicBezTo>
                <a:cubicBezTo>
                  <a:pt x="267317" y="1591"/>
                  <a:pt x="264931" y="0"/>
                  <a:pt x="261748" y="0"/>
                </a:cubicBezTo>
                <a:lnTo>
                  <a:pt x="261748" y="0"/>
                </a:lnTo>
                <a:close/>
                <a:moveTo>
                  <a:pt x="237881" y="32619"/>
                </a:moveTo>
                <a:lnTo>
                  <a:pt x="177018" y="215206"/>
                </a:lnTo>
                <a:lnTo>
                  <a:pt x="148775" y="136443"/>
                </a:lnTo>
                <a:lnTo>
                  <a:pt x="144797" y="125703"/>
                </a:lnTo>
                <a:lnTo>
                  <a:pt x="134057" y="121725"/>
                </a:lnTo>
                <a:lnTo>
                  <a:pt x="55293" y="93482"/>
                </a:lnTo>
                <a:lnTo>
                  <a:pt x="237881" y="32619"/>
                </a:lnTo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918D8EA2-158F-41D8-8952-C1786724AB4B}"/>
              </a:ext>
            </a:extLst>
          </p:cNvPr>
          <p:cNvSpPr txBox="1"/>
          <p:nvPr/>
        </p:nvSpPr>
        <p:spPr>
          <a:xfrm>
            <a:off x="7402287" y="3402698"/>
            <a:ext cx="20529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accent1"/>
                </a:solidFill>
              </a:rPr>
              <a:t>+1.534</a:t>
            </a:r>
            <a:endParaRPr lang="en-ID" sz="4400" b="1" dirty="0">
              <a:solidFill>
                <a:schemeClr val="accent1"/>
              </a:solidFill>
            </a:endParaRP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1E343F7B-44D7-4E8D-AAC9-65EF0276F848}"/>
              </a:ext>
            </a:extLst>
          </p:cNvPr>
          <p:cNvSpPr txBox="1"/>
          <p:nvPr/>
        </p:nvSpPr>
        <p:spPr>
          <a:xfrm>
            <a:off x="7402287" y="4723616"/>
            <a:ext cx="20529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accent1"/>
                </a:solidFill>
              </a:rPr>
              <a:t>+2.673</a:t>
            </a:r>
            <a:endParaRPr lang="en-ID" sz="44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3033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" grpId="0" animBg="1"/>
      <p:bldP spid="87" grpId="1" animBg="1"/>
      <p:bldP spid="103" grpId="0"/>
      <p:bldP spid="103" grpId="1"/>
      <p:bldP spid="104" grpId="0"/>
      <p:bldP spid="104" grpId="1"/>
      <p:bldP spid="118" grpId="0"/>
      <p:bldP spid="118" grpId="1"/>
      <p:bldP spid="119" grpId="0" animBg="1"/>
      <p:bldP spid="119" grpId="1" animBg="1"/>
      <p:bldP spid="120" grpId="0"/>
      <p:bldP spid="120" grpId="1"/>
      <p:bldP spid="121" grpId="0"/>
      <p:bldP spid="121" grpId="1"/>
      <p:bldP spid="122" grpId="0" animBg="1"/>
      <p:bldP spid="122" grpId="1" animBg="1"/>
      <p:bldP spid="123" grpId="0"/>
      <p:bldP spid="123" grpId="1"/>
      <p:bldP spid="124" grpId="0"/>
      <p:bldP spid="124" grpId="1"/>
      <p:bldP spid="130" grpId="0" animBg="1"/>
      <p:bldP spid="130" grpId="1" animBg="1"/>
      <p:bldP spid="132" grpId="0"/>
      <p:bldP spid="132" grpId="1"/>
      <p:bldP spid="133" grpId="0"/>
      <p:bldP spid="133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8806913B-3A0C-4028-86D3-283123E4573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59BDF4D-0233-4F19-8770-29009C3AA38B}"/>
              </a:ext>
            </a:extLst>
          </p:cNvPr>
          <p:cNvSpPr/>
          <p:nvPr/>
        </p:nvSpPr>
        <p:spPr>
          <a:xfrm>
            <a:off x="1511839" y="1565418"/>
            <a:ext cx="9168322" cy="4233126"/>
          </a:xfrm>
          <a:prstGeom prst="rect">
            <a:avLst/>
          </a:prstGeom>
          <a:solidFill>
            <a:schemeClr val="tx2">
              <a:lumMod val="75000"/>
              <a:alpha val="68000"/>
            </a:schemeClr>
          </a:solidFill>
          <a:ln>
            <a:noFill/>
          </a:ln>
          <a:effectLst>
            <a:outerShdw blurRad="177800" dist="635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49A7360-9FC1-49A6-840E-D794370A492B}"/>
              </a:ext>
            </a:extLst>
          </p:cNvPr>
          <p:cNvSpPr txBox="1"/>
          <p:nvPr/>
        </p:nvSpPr>
        <p:spPr>
          <a:xfrm>
            <a:off x="2123494" y="3286995"/>
            <a:ext cx="206340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2"/>
                </a:solidFill>
              </a:rPr>
              <a:t>Awonderful</a:t>
            </a:r>
            <a:r>
              <a:rPr lang="en-US" sz="1200" dirty="0">
                <a:solidFill>
                  <a:schemeClr val="bg2"/>
                </a:solidFill>
              </a:rPr>
              <a:t> serenity has taken possession of my entire soul, like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2D19536-F46F-4522-97E4-FE19874EDFC3}"/>
              </a:ext>
            </a:extLst>
          </p:cNvPr>
          <p:cNvSpPr txBox="1"/>
          <p:nvPr/>
        </p:nvSpPr>
        <p:spPr>
          <a:xfrm>
            <a:off x="2257001" y="2944765"/>
            <a:ext cx="17963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Basic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6BD8BC9-B449-4EE3-8750-FEADAA47F787}"/>
              </a:ext>
            </a:extLst>
          </p:cNvPr>
          <p:cNvSpPr txBox="1"/>
          <p:nvPr/>
        </p:nvSpPr>
        <p:spPr>
          <a:xfrm>
            <a:off x="5064298" y="3286995"/>
            <a:ext cx="206340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2"/>
                </a:solidFill>
              </a:rPr>
              <a:t>Awonderful</a:t>
            </a:r>
            <a:r>
              <a:rPr lang="en-US" sz="1200" dirty="0">
                <a:solidFill>
                  <a:schemeClr val="bg2"/>
                </a:solidFill>
              </a:rPr>
              <a:t> serenity has taken possession of my entire soul, like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BB78D1E-F2F9-4853-A0E1-D9C5948B5E23}"/>
              </a:ext>
            </a:extLst>
          </p:cNvPr>
          <p:cNvSpPr txBox="1"/>
          <p:nvPr/>
        </p:nvSpPr>
        <p:spPr>
          <a:xfrm>
            <a:off x="4985409" y="2944765"/>
            <a:ext cx="22211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Business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8434798-7AF5-4B66-9A7E-E35B61DC40EF}"/>
              </a:ext>
            </a:extLst>
          </p:cNvPr>
          <p:cNvSpPr txBox="1"/>
          <p:nvPr/>
        </p:nvSpPr>
        <p:spPr>
          <a:xfrm>
            <a:off x="8005102" y="3286995"/>
            <a:ext cx="206340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2"/>
                </a:solidFill>
              </a:rPr>
              <a:t>Awonderful</a:t>
            </a:r>
            <a:r>
              <a:rPr lang="en-US" sz="1200" dirty="0">
                <a:solidFill>
                  <a:schemeClr val="bg2"/>
                </a:solidFill>
              </a:rPr>
              <a:t> serenity has taken possession of my entire soul, like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AFB6DD1-032A-4722-A131-248DFC5C5282}"/>
              </a:ext>
            </a:extLst>
          </p:cNvPr>
          <p:cNvSpPr txBox="1"/>
          <p:nvPr/>
        </p:nvSpPr>
        <p:spPr>
          <a:xfrm>
            <a:off x="8138609" y="2944765"/>
            <a:ext cx="17963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Professional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9A60299-B26E-4D60-9E62-4F6B31431502}"/>
              </a:ext>
            </a:extLst>
          </p:cNvPr>
          <p:cNvCxnSpPr/>
          <p:nvPr/>
        </p:nvCxnSpPr>
        <p:spPr>
          <a:xfrm>
            <a:off x="4533615" y="2598792"/>
            <a:ext cx="0" cy="2180626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09C0D28-436B-45B6-AA69-46F7BAAF7902}"/>
              </a:ext>
            </a:extLst>
          </p:cNvPr>
          <p:cNvCxnSpPr/>
          <p:nvPr/>
        </p:nvCxnSpPr>
        <p:spPr>
          <a:xfrm>
            <a:off x="7672600" y="2598792"/>
            <a:ext cx="0" cy="2180626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9C7400DD-3B6E-4B1E-B506-15F4A36E69AB}"/>
              </a:ext>
            </a:extLst>
          </p:cNvPr>
          <p:cNvSpPr txBox="1"/>
          <p:nvPr/>
        </p:nvSpPr>
        <p:spPr>
          <a:xfrm>
            <a:off x="2257001" y="4394695"/>
            <a:ext cx="179639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accent1"/>
                </a:solidFill>
              </a:rPr>
              <a:t>$12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41093B0-2CB1-4A64-9572-BDFE7A1DCD2A}"/>
              </a:ext>
            </a:extLst>
          </p:cNvPr>
          <p:cNvSpPr txBox="1"/>
          <p:nvPr/>
        </p:nvSpPr>
        <p:spPr>
          <a:xfrm>
            <a:off x="4985409" y="4394695"/>
            <a:ext cx="22211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accent1"/>
                </a:solidFill>
              </a:rPr>
              <a:t>$17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6607EB6-F1C4-4194-BA4D-F308E687DC7E}"/>
              </a:ext>
            </a:extLst>
          </p:cNvPr>
          <p:cNvSpPr txBox="1"/>
          <p:nvPr/>
        </p:nvSpPr>
        <p:spPr>
          <a:xfrm>
            <a:off x="8138609" y="4394695"/>
            <a:ext cx="179639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accent1"/>
                </a:solidFill>
              </a:rPr>
              <a:t>$21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B8483C9-609F-422E-811B-44E857896E02}"/>
              </a:ext>
            </a:extLst>
          </p:cNvPr>
          <p:cNvSpPr/>
          <p:nvPr/>
        </p:nvSpPr>
        <p:spPr>
          <a:xfrm>
            <a:off x="5574518" y="5542688"/>
            <a:ext cx="1042964" cy="452148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77800" dist="635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BD3862B-012A-47AD-A595-F910BC710A0F}"/>
              </a:ext>
            </a:extLst>
          </p:cNvPr>
          <p:cNvSpPr txBox="1"/>
          <p:nvPr/>
        </p:nvSpPr>
        <p:spPr>
          <a:xfrm>
            <a:off x="5667247" y="5573509"/>
            <a:ext cx="8639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</a:rPr>
              <a:t>Buy this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3272593-2315-4611-8281-4D81553CE55C}"/>
              </a:ext>
            </a:extLst>
          </p:cNvPr>
          <p:cNvSpPr/>
          <p:nvPr/>
        </p:nvSpPr>
        <p:spPr>
          <a:xfrm>
            <a:off x="8515322" y="5542688"/>
            <a:ext cx="1042964" cy="452148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77800" dist="635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E27813A-E2C3-4E0E-AB14-E107D4865DE8}"/>
              </a:ext>
            </a:extLst>
          </p:cNvPr>
          <p:cNvSpPr txBox="1"/>
          <p:nvPr/>
        </p:nvSpPr>
        <p:spPr>
          <a:xfrm>
            <a:off x="8608051" y="5573509"/>
            <a:ext cx="8639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</a:rPr>
              <a:t>Buy this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3933A92-A7BC-4222-9CC9-B60AA3222D5C}"/>
              </a:ext>
            </a:extLst>
          </p:cNvPr>
          <p:cNvSpPr/>
          <p:nvPr/>
        </p:nvSpPr>
        <p:spPr>
          <a:xfrm>
            <a:off x="2633714" y="5542688"/>
            <a:ext cx="1042964" cy="452148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77800" dist="635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4E1B0C3-217D-40E2-8DA5-8C661D6D0571}"/>
              </a:ext>
            </a:extLst>
          </p:cNvPr>
          <p:cNvSpPr txBox="1"/>
          <p:nvPr/>
        </p:nvSpPr>
        <p:spPr>
          <a:xfrm>
            <a:off x="2726443" y="5573509"/>
            <a:ext cx="8639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</a:rPr>
              <a:t>Buy this</a:t>
            </a:r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40D12CD5-3307-482E-B42B-76C5676E3F5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Pricing table</a:t>
            </a:r>
          </a:p>
        </p:txBody>
      </p:sp>
      <p:grpSp>
        <p:nvGrpSpPr>
          <p:cNvPr id="28" name="Graphic 1">
            <a:extLst>
              <a:ext uri="{FF2B5EF4-FFF2-40B4-BE49-F238E27FC236}">
                <a16:creationId xmlns:a16="http://schemas.microsoft.com/office/drawing/2014/main" id="{02A18C59-2A75-42BF-8448-4B46D9D83841}"/>
              </a:ext>
            </a:extLst>
          </p:cNvPr>
          <p:cNvGrpSpPr/>
          <p:nvPr/>
        </p:nvGrpSpPr>
        <p:grpSpPr>
          <a:xfrm>
            <a:off x="2838259" y="2099559"/>
            <a:ext cx="639590" cy="601346"/>
            <a:chOff x="5114925" y="1854366"/>
            <a:chExt cx="431482" cy="405682"/>
          </a:xfrm>
          <a:solidFill>
            <a:schemeClr val="accent1"/>
          </a:solidFill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F615DEE-FBFC-42BB-8830-776E86A2B99B}"/>
                </a:ext>
              </a:extLst>
            </p:cNvPr>
            <p:cNvSpPr/>
            <p:nvPr/>
          </p:nvSpPr>
          <p:spPr>
            <a:xfrm>
              <a:off x="5268086" y="2090218"/>
              <a:ext cx="41719" cy="126396"/>
            </a:xfrm>
            <a:custGeom>
              <a:avLst/>
              <a:gdLst>
                <a:gd name="connsiteX0" fmla="*/ 20860 w 41719"/>
                <a:gd name="connsiteY0" fmla="*/ 126397 h 126396"/>
                <a:gd name="connsiteX1" fmla="*/ 41719 w 41719"/>
                <a:gd name="connsiteY1" fmla="*/ 105537 h 126396"/>
                <a:gd name="connsiteX2" fmla="*/ 41719 w 41719"/>
                <a:gd name="connsiteY2" fmla="*/ 19431 h 126396"/>
                <a:gd name="connsiteX3" fmla="*/ 20860 w 41719"/>
                <a:gd name="connsiteY3" fmla="*/ 0 h 126396"/>
                <a:gd name="connsiteX4" fmla="*/ 0 w 41719"/>
                <a:gd name="connsiteY4" fmla="*/ 19431 h 126396"/>
                <a:gd name="connsiteX5" fmla="*/ 0 w 41719"/>
                <a:gd name="connsiteY5" fmla="*/ 105537 h 126396"/>
                <a:gd name="connsiteX6" fmla="*/ 20860 w 41719"/>
                <a:gd name="connsiteY6" fmla="*/ 126397 h 126396"/>
                <a:gd name="connsiteX7" fmla="*/ 15526 w 41719"/>
                <a:gd name="connsiteY7" fmla="*/ 19431 h 126396"/>
                <a:gd name="connsiteX8" fmla="*/ 20955 w 41719"/>
                <a:gd name="connsiteY8" fmla="*/ 15526 h 126396"/>
                <a:gd name="connsiteX9" fmla="*/ 26384 w 41719"/>
                <a:gd name="connsiteY9" fmla="*/ 19431 h 126396"/>
                <a:gd name="connsiteX10" fmla="*/ 26384 w 41719"/>
                <a:gd name="connsiteY10" fmla="*/ 105537 h 126396"/>
                <a:gd name="connsiteX11" fmla="*/ 20955 w 41719"/>
                <a:gd name="connsiteY11" fmla="*/ 110966 h 126396"/>
                <a:gd name="connsiteX12" fmla="*/ 15526 w 41719"/>
                <a:gd name="connsiteY12" fmla="*/ 105537 h 126396"/>
                <a:gd name="connsiteX13" fmla="*/ 15526 w 41719"/>
                <a:gd name="connsiteY13" fmla="*/ 19431 h 126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1719" h="126396">
                  <a:moveTo>
                    <a:pt x="20860" y="126397"/>
                  </a:moveTo>
                  <a:cubicBezTo>
                    <a:pt x="32385" y="126397"/>
                    <a:pt x="41719" y="117062"/>
                    <a:pt x="41719" y="105537"/>
                  </a:cubicBezTo>
                  <a:lnTo>
                    <a:pt x="41719" y="19431"/>
                  </a:lnTo>
                  <a:cubicBezTo>
                    <a:pt x="41719" y="8191"/>
                    <a:pt x="32957" y="0"/>
                    <a:pt x="20860" y="0"/>
                  </a:cubicBezTo>
                  <a:cubicBezTo>
                    <a:pt x="8763" y="0"/>
                    <a:pt x="0" y="8191"/>
                    <a:pt x="0" y="19431"/>
                  </a:cubicBezTo>
                  <a:lnTo>
                    <a:pt x="0" y="105537"/>
                  </a:lnTo>
                  <a:cubicBezTo>
                    <a:pt x="0" y="117062"/>
                    <a:pt x="9334" y="126397"/>
                    <a:pt x="20860" y="126397"/>
                  </a:cubicBezTo>
                  <a:close/>
                  <a:moveTo>
                    <a:pt x="15526" y="19431"/>
                  </a:moveTo>
                  <a:cubicBezTo>
                    <a:pt x="15526" y="15907"/>
                    <a:pt x="19336" y="15526"/>
                    <a:pt x="20955" y="15526"/>
                  </a:cubicBezTo>
                  <a:cubicBezTo>
                    <a:pt x="22574" y="15526"/>
                    <a:pt x="26384" y="15907"/>
                    <a:pt x="26384" y="19431"/>
                  </a:cubicBezTo>
                  <a:lnTo>
                    <a:pt x="26384" y="105537"/>
                  </a:lnTo>
                  <a:cubicBezTo>
                    <a:pt x="26384" y="108585"/>
                    <a:pt x="24003" y="110966"/>
                    <a:pt x="20955" y="110966"/>
                  </a:cubicBezTo>
                  <a:cubicBezTo>
                    <a:pt x="17907" y="110966"/>
                    <a:pt x="15526" y="108585"/>
                    <a:pt x="15526" y="105537"/>
                  </a:cubicBezTo>
                  <a:lnTo>
                    <a:pt x="15526" y="1943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8335997A-41FD-4E97-ACA9-2544009ED124}"/>
                </a:ext>
              </a:extLst>
            </p:cNvPr>
            <p:cNvSpPr/>
            <p:nvPr/>
          </p:nvSpPr>
          <p:spPr>
            <a:xfrm>
              <a:off x="5340191" y="2090218"/>
              <a:ext cx="41719" cy="126396"/>
            </a:xfrm>
            <a:custGeom>
              <a:avLst/>
              <a:gdLst>
                <a:gd name="connsiteX0" fmla="*/ 41720 w 41719"/>
                <a:gd name="connsiteY0" fmla="*/ 105537 h 126396"/>
                <a:gd name="connsiteX1" fmla="*/ 41720 w 41719"/>
                <a:gd name="connsiteY1" fmla="*/ 19431 h 126396"/>
                <a:gd name="connsiteX2" fmla="*/ 20860 w 41719"/>
                <a:gd name="connsiteY2" fmla="*/ 0 h 126396"/>
                <a:gd name="connsiteX3" fmla="*/ 0 w 41719"/>
                <a:gd name="connsiteY3" fmla="*/ 19431 h 126396"/>
                <a:gd name="connsiteX4" fmla="*/ 0 w 41719"/>
                <a:gd name="connsiteY4" fmla="*/ 105537 h 126396"/>
                <a:gd name="connsiteX5" fmla="*/ 20860 w 41719"/>
                <a:gd name="connsiteY5" fmla="*/ 126397 h 126396"/>
                <a:gd name="connsiteX6" fmla="*/ 41720 w 41719"/>
                <a:gd name="connsiteY6" fmla="*/ 105537 h 126396"/>
                <a:gd name="connsiteX7" fmla="*/ 15431 w 41719"/>
                <a:gd name="connsiteY7" fmla="*/ 105537 h 126396"/>
                <a:gd name="connsiteX8" fmla="*/ 15431 w 41719"/>
                <a:gd name="connsiteY8" fmla="*/ 19431 h 126396"/>
                <a:gd name="connsiteX9" fmla="*/ 20860 w 41719"/>
                <a:gd name="connsiteY9" fmla="*/ 15526 h 126396"/>
                <a:gd name="connsiteX10" fmla="*/ 26289 w 41719"/>
                <a:gd name="connsiteY10" fmla="*/ 19431 h 126396"/>
                <a:gd name="connsiteX11" fmla="*/ 26289 w 41719"/>
                <a:gd name="connsiteY11" fmla="*/ 105537 h 126396"/>
                <a:gd name="connsiteX12" fmla="*/ 20860 w 41719"/>
                <a:gd name="connsiteY12" fmla="*/ 110966 h 126396"/>
                <a:gd name="connsiteX13" fmla="*/ 15431 w 41719"/>
                <a:gd name="connsiteY13" fmla="*/ 105537 h 126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1719" h="126396">
                  <a:moveTo>
                    <a:pt x="41720" y="105537"/>
                  </a:moveTo>
                  <a:lnTo>
                    <a:pt x="41720" y="19431"/>
                  </a:lnTo>
                  <a:cubicBezTo>
                    <a:pt x="41720" y="8191"/>
                    <a:pt x="32957" y="0"/>
                    <a:pt x="20860" y="0"/>
                  </a:cubicBezTo>
                  <a:cubicBezTo>
                    <a:pt x="8763" y="0"/>
                    <a:pt x="0" y="8191"/>
                    <a:pt x="0" y="19431"/>
                  </a:cubicBezTo>
                  <a:lnTo>
                    <a:pt x="0" y="105537"/>
                  </a:lnTo>
                  <a:cubicBezTo>
                    <a:pt x="0" y="117062"/>
                    <a:pt x="9334" y="126397"/>
                    <a:pt x="20860" y="126397"/>
                  </a:cubicBezTo>
                  <a:cubicBezTo>
                    <a:pt x="32385" y="126397"/>
                    <a:pt x="41720" y="117062"/>
                    <a:pt x="41720" y="105537"/>
                  </a:cubicBezTo>
                  <a:close/>
                  <a:moveTo>
                    <a:pt x="15431" y="105537"/>
                  </a:moveTo>
                  <a:lnTo>
                    <a:pt x="15431" y="19431"/>
                  </a:lnTo>
                  <a:cubicBezTo>
                    <a:pt x="15431" y="15907"/>
                    <a:pt x="19241" y="15526"/>
                    <a:pt x="20860" y="15526"/>
                  </a:cubicBezTo>
                  <a:cubicBezTo>
                    <a:pt x="22479" y="15526"/>
                    <a:pt x="26289" y="15907"/>
                    <a:pt x="26289" y="19431"/>
                  </a:cubicBezTo>
                  <a:lnTo>
                    <a:pt x="26289" y="105537"/>
                  </a:lnTo>
                  <a:cubicBezTo>
                    <a:pt x="26289" y="108585"/>
                    <a:pt x="23908" y="110966"/>
                    <a:pt x="20860" y="110966"/>
                  </a:cubicBezTo>
                  <a:cubicBezTo>
                    <a:pt x="17812" y="110966"/>
                    <a:pt x="15431" y="108585"/>
                    <a:pt x="15431" y="10553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43AB0BCB-AE4D-4022-B456-D782D322514C}"/>
                </a:ext>
              </a:extLst>
            </p:cNvPr>
            <p:cNvSpPr/>
            <p:nvPr/>
          </p:nvSpPr>
          <p:spPr>
            <a:xfrm>
              <a:off x="5194934" y="2090218"/>
              <a:ext cx="41720" cy="126396"/>
            </a:xfrm>
            <a:custGeom>
              <a:avLst/>
              <a:gdLst>
                <a:gd name="connsiteX0" fmla="*/ 20860 w 41720"/>
                <a:gd name="connsiteY0" fmla="*/ 0 h 126396"/>
                <a:gd name="connsiteX1" fmla="*/ 0 w 41720"/>
                <a:gd name="connsiteY1" fmla="*/ 19431 h 126396"/>
                <a:gd name="connsiteX2" fmla="*/ 0 w 41720"/>
                <a:gd name="connsiteY2" fmla="*/ 105537 h 126396"/>
                <a:gd name="connsiteX3" fmla="*/ 20860 w 41720"/>
                <a:gd name="connsiteY3" fmla="*/ 126397 h 126396"/>
                <a:gd name="connsiteX4" fmla="*/ 41720 w 41720"/>
                <a:gd name="connsiteY4" fmla="*/ 105537 h 126396"/>
                <a:gd name="connsiteX5" fmla="*/ 41720 w 41720"/>
                <a:gd name="connsiteY5" fmla="*/ 19431 h 126396"/>
                <a:gd name="connsiteX6" fmla="*/ 20860 w 41720"/>
                <a:gd name="connsiteY6" fmla="*/ 0 h 126396"/>
                <a:gd name="connsiteX7" fmla="*/ 26289 w 41720"/>
                <a:gd name="connsiteY7" fmla="*/ 105537 h 126396"/>
                <a:gd name="connsiteX8" fmla="*/ 20860 w 41720"/>
                <a:gd name="connsiteY8" fmla="*/ 110966 h 126396"/>
                <a:gd name="connsiteX9" fmla="*/ 15431 w 41720"/>
                <a:gd name="connsiteY9" fmla="*/ 105537 h 126396"/>
                <a:gd name="connsiteX10" fmla="*/ 15431 w 41720"/>
                <a:gd name="connsiteY10" fmla="*/ 19431 h 126396"/>
                <a:gd name="connsiteX11" fmla="*/ 20860 w 41720"/>
                <a:gd name="connsiteY11" fmla="*/ 15526 h 126396"/>
                <a:gd name="connsiteX12" fmla="*/ 26289 w 41720"/>
                <a:gd name="connsiteY12" fmla="*/ 19431 h 126396"/>
                <a:gd name="connsiteX13" fmla="*/ 26289 w 41720"/>
                <a:gd name="connsiteY13" fmla="*/ 105537 h 126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1720" h="126396">
                  <a:moveTo>
                    <a:pt x="20860" y="0"/>
                  </a:moveTo>
                  <a:cubicBezTo>
                    <a:pt x="8763" y="0"/>
                    <a:pt x="0" y="8191"/>
                    <a:pt x="0" y="19431"/>
                  </a:cubicBezTo>
                  <a:lnTo>
                    <a:pt x="0" y="105537"/>
                  </a:lnTo>
                  <a:cubicBezTo>
                    <a:pt x="0" y="117062"/>
                    <a:pt x="9335" y="126397"/>
                    <a:pt x="20860" y="126397"/>
                  </a:cubicBezTo>
                  <a:cubicBezTo>
                    <a:pt x="32385" y="126397"/>
                    <a:pt x="41720" y="117062"/>
                    <a:pt x="41720" y="105537"/>
                  </a:cubicBezTo>
                  <a:lnTo>
                    <a:pt x="41720" y="19431"/>
                  </a:lnTo>
                  <a:cubicBezTo>
                    <a:pt x="41815" y="8191"/>
                    <a:pt x="32957" y="0"/>
                    <a:pt x="20860" y="0"/>
                  </a:cubicBezTo>
                  <a:close/>
                  <a:moveTo>
                    <a:pt x="26289" y="105537"/>
                  </a:moveTo>
                  <a:cubicBezTo>
                    <a:pt x="26289" y="108585"/>
                    <a:pt x="23908" y="110966"/>
                    <a:pt x="20860" y="110966"/>
                  </a:cubicBezTo>
                  <a:cubicBezTo>
                    <a:pt x="17812" y="110966"/>
                    <a:pt x="15431" y="108585"/>
                    <a:pt x="15431" y="105537"/>
                  </a:cubicBezTo>
                  <a:lnTo>
                    <a:pt x="15431" y="19431"/>
                  </a:lnTo>
                  <a:cubicBezTo>
                    <a:pt x="15431" y="15907"/>
                    <a:pt x="19241" y="15526"/>
                    <a:pt x="20860" y="15526"/>
                  </a:cubicBezTo>
                  <a:cubicBezTo>
                    <a:pt x="22479" y="15526"/>
                    <a:pt x="26289" y="15907"/>
                    <a:pt x="26289" y="19431"/>
                  </a:cubicBezTo>
                  <a:lnTo>
                    <a:pt x="26289" y="10553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544CEFB-E08E-45A8-B797-CE587010618D}"/>
                </a:ext>
              </a:extLst>
            </p:cNvPr>
            <p:cNvSpPr/>
            <p:nvPr/>
          </p:nvSpPr>
          <p:spPr>
            <a:xfrm>
              <a:off x="5413343" y="2090218"/>
              <a:ext cx="41719" cy="126396"/>
            </a:xfrm>
            <a:custGeom>
              <a:avLst/>
              <a:gdLst>
                <a:gd name="connsiteX0" fmla="*/ 41719 w 41719"/>
                <a:gd name="connsiteY0" fmla="*/ 105537 h 126396"/>
                <a:gd name="connsiteX1" fmla="*/ 41719 w 41719"/>
                <a:gd name="connsiteY1" fmla="*/ 19431 h 126396"/>
                <a:gd name="connsiteX2" fmla="*/ 20860 w 41719"/>
                <a:gd name="connsiteY2" fmla="*/ 0 h 126396"/>
                <a:gd name="connsiteX3" fmla="*/ 0 w 41719"/>
                <a:gd name="connsiteY3" fmla="*/ 19431 h 126396"/>
                <a:gd name="connsiteX4" fmla="*/ 0 w 41719"/>
                <a:gd name="connsiteY4" fmla="*/ 105537 h 126396"/>
                <a:gd name="connsiteX5" fmla="*/ 20860 w 41719"/>
                <a:gd name="connsiteY5" fmla="*/ 126397 h 126396"/>
                <a:gd name="connsiteX6" fmla="*/ 41719 w 41719"/>
                <a:gd name="connsiteY6" fmla="*/ 105537 h 126396"/>
                <a:gd name="connsiteX7" fmla="*/ 15431 w 41719"/>
                <a:gd name="connsiteY7" fmla="*/ 105537 h 126396"/>
                <a:gd name="connsiteX8" fmla="*/ 15431 w 41719"/>
                <a:gd name="connsiteY8" fmla="*/ 19431 h 126396"/>
                <a:gd name="connsiteX9" fmla="*/ 20860 w 41719"/>
                <a:gd name="connsiteY9" fmla="*/ 15526 h 126396"/>
                <a:gd name="connsiteX10" fmla="*/ 26289 w 41719"/>
                <a:gd name="connsiteY10" fmla="*/ 19431 h 126396"/>
                <a:gd name="connsiteX11" fmla="*/ 26289 w 41719"/>
                <a:gd name="connsiteY11" fmla="*/ 105537 h 126396"/>
                <a:gd name="connsiteX12" fmla="*/ 20860 w 41719"/>
                <a:gd name="connsiteY12" fmla="*/ 110966 h 126396"/>
                <a:gd name="connsiteX13" fmla="*/ 15431 w 41719"/>
                <a:gd name="connsiteY13" fmla="*/ 105537 h 126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1719" h="126396">
                  <a:moveTo>
                    <a:pt x="41719" y="105537"/>
                  </a:moveTo>
                  <a:lnTo>
                    <a:pt x="41719" y="19431"/>
                  </a:lnTo>
                  <a:cubicBezTo>
                    <a:pt x="41719" y="8191"/>
                    <a:pt x="32957" y="0"/>
                    <a:pt x="20860" y="0"/>
                  </a:cubicBezTo>
                  <a:cubicBezTo>
                    <a:pt x="8763" y="0"/>
                    <a:pt x="0" y="8191"/>
                    <a:pt x="0" y="19431"/>
                  </a:cubicBezTo>
                  <a:lnTo>
                    <a:pt x="0" y="105537"/>
                  </a:lnTo>
                  <a:cubicBezTo>
                    <a:pt x="0" y="117062"/>
                    <a:pt x="9335" y="126397"/>
                    <a:pt x="20860" y="126397"/>
                  </a:cubicBezTo>
                  <a:cubicBezTo>
                    <a:pt x="32385" y="126397"/>
                    <a:pt x="41719" y="117062"/>
                    <a:pt x="41719" y="105537"/>
                  </a:cubicBezTo>
                  <a:close/>
                  <a:moveTo>
                    <a:pt x="15431" y="105537"/>
                  </a:moveTo>
                  <a:lnTo>
                    <a:pt x="15431" y="19431"/>
                  </a:lnTo>
                  <a:cubicBezTo>
                    <a:pt x="15431" y="15907"/>
                    <a:pt x="19240" y="15526"/>
                    <a:pt x="20860" y="15526"/>
                  </a:cubicBezTo>
                  <a:cubicBezTo>
                    <a:pt x="22479" y="15526"/>
                    <a:pt x="26289" y="15907"/>
                    <a:pt x="26289" y="19431"/>
                  </a:cubicBezTo>
                  <a:lnTo>
                    <a:pt x="26289" y="105537"/>
                  </a:lnTo>
                  <a:cubicBezTo>
                    <a:pt x="26289" y="108585"/>
                    <a:pt x="23908" y="110966"/>
                    <a:pt x="20860" y="110966"/>
                  </a:cubicBezTo>
                  <a:cubicBezTo>
                    <a:pt x="17812" y="110966"/>
                    <a:pt x="15431" y="108585"/>
                    <a:pt x="15431" y="10553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88E95883-B19B-4561-8DD5-7386C8F1BB74}"/>
                </a:ext>
              </a:extLst>
            </p:cNvPr>
            <p:cNvSpPr/>
            <p:nvPr/>
          </p:nvSpPr>
          <p:spPr>
            <a:xfrm>
              <a:off x="5114925" y="1854366"/>
              <a:ext cx="417767" cy="405682"/>
            </a:xfrm>
            <a:custGeom>
              <a:avLst/>
              <a:gdLst>
                <a:gd name="connsiteX0" fmla="*/ 388334 w 417767"/>
                <a:gd name="connsiteY0" fmla="*/ 147841 h 405682"/>
                <a:gd name="connsiteX1" fmla="*/ 307372 w 417767"/>
                <a:gd name="connsiteY1" fmla="*/ 147841 h 405682"/>
                <a:gd name="connsiteX2" fmla="*/ 285560 w 417767"/>
                <a:gd name="connsiteY2" fmla="*/ 96882 h 405682"/>
                <a:gd name="connsiteX3" fmla="*/ 275368 w 417767"/>
                <a:gd name="connsiteY3" fmla="*/ 92787 h 405682"/>
                <a:gd name="connsiteX4" fmla="*/ 271272 w 417767"/>
                <a:gd name="connsiteY4" fmla="*/ 102978 h 405682"/>
                <a:gd name="connsiteX5" fmla="*/ 293465 w 417767"/>
                <a:gd name="connsiteY5" fmla="*/ 154699 h 405682"/>
                <a:gd name="connsiteX6" fmla="*/ 293942 w 417767"/>
                <a:gd name="connsiteY6" fmla="*/ 158414 h 405682"/>
                <a:gd name="connsiteX7" fmla="*/ 287941 w 417767"/>
                <a:gd name="connsiteY7" fmla="*/ 169272 h 405682"/>
                <a:gd name="connsiteX8" fmla="*/ 280607 w 417767"/>
                <a:gd name="connsiteY8" fmla="*/ 169082 h 405682"/>
                <a:gd name="connsiteX9" fmla="*/ 276701 w 417767"/>
                <a:gd name="connsiteY9" fmla="*/ 165081 h 405682"/>
                <a:gd name="connsiteX10" fmla="*/ 218789 w 417767"/>
                <a:gd name="connsiteY10" fmla="*/ 29826 h 405682"/>
                <a:gd name="connsiteX11" fmla="*/ 219361 w 417767"/>
                <a:gd name="connsiteY11" fmla="*/ 20016 h 405682"/>
                <a:gd name="connsiteX12" fmla="*/ 223933 w 417767"/>
                <a:gd name="connsiteY12" fmla="*/ 15920 h 405682"/>
                <a:gd name="connsiteX13" fmla="*/ 236030 w 417767"/>
                <a:gd name="connsiteY13" fmla="*/ 20587 h 405682"/>
                <a:gd name="connsiteX14" fmla="*/ 253651 w 417767"/>
                <a:gd name="connsiteY14" fmla="*/ 61164 h 405682"/>
                <a:gd name="connsiteX15" fmla="*/ 263843 w 417767"/>
                <a:gd name="connsiteY15" fmla="*/ 65164 h 405682"/>
                <a:gd name="connsiteX16" fmla="*/ 267843 w 417767"/>
                <a:gd name="connsiteY16" fmla="*/ 54972 h 405682"/>
                <a:gd name="connsiteX17" fmla="*/ 250412 w 417767"/>
                <a:gd name="connsiteY17" fmla="*/ 15063 h 405682"/>
                <a:gd name="connsiteX18" fmla="*/ 218599 w 417767"/>
                <a:gd name="connsiteY18" fmla="*/ 1537 h 405682"/>
                <a:gd name="connsiteX19" fmla="*/ 217551 w 417767"/>
                <a:gd name="connsiteY19" fmla="*/ 1918 h 405682"/>
                <a:gd name="connsiteX20" fmla="*/ 211169 w 417767"/>
                <a:gd name="connsiteY20" fmla="*/ 6204 h 405682"/>
                <a:gd name="connsiteX21" fmla="*/ 204883 w 417767"/>
                <a:gd name="connsiteY21" fmla="*/ 1918 h 405682"/>
                <a:gd name="connsiteX22" fmla="*/ 203835 w 417767"/>
                <a:gd name="connsiteY22" fmla="*/ 1537 h 405682"/>
                <a:gd name="connsiteX23" fmla="*/ 172498 w 417767"/>
                <a:gd name="connsiteY23" fmla="*/ 14586 h 405682"/>
                <a:gd name="connsiteX24" fmla="*/ 116015 w 417767"/>
                <a:gd name="connsiteY24" fmla="*/ 148032 h 405682"/>
                <a:gd name="connsiteX25" fmla="*/ 30956 w 417767"/>
                <a:gd name="connsiteY25" fmla="*/ 148032 h 405682"/>
                <a:gd name="connsiteX26" fmla="*/ 0 w 417767"/>
                <a:gd name="connsiteY26" fmla="*/ 177940 h 405682"/>
                <a:gd name="connsiteX27" fmla="*/ 29718 w 417767"/>
                <a:gd name="connsiteY27" fmla="*/ 207849 h 405682"/>
                <a:gd name="connsiteX28" fmla="*/ 29718 w 417767"/>
                <a:gd name="connsiteY28" fmla="*/ 369107 h 405682"/>
                <a:gd name="connsiteX29" fmla="*/ 66485 w 417767"/>
                <a:gd name="connsiteY29" fmla="*/ 405683 h 405682"/>
                <a:gd name="connsiteX30" fmla="*/ 111443 w 417767"/>
                <a:gd name="connsiteY30" fmla="*/ 405683 h 405682"/>
                <a:gd name="connsiteX31" fmla="*/ 119158 w 417767"/>
                <a:gd name="connsiteY31" fmla="*/ 397968 h 405682"/>
                <a:gd name="connsiteX32" fmla="*/ 111443 w 417767"/>
                <a:gd name="connsiteY32" fmla="*/ 390252 h 405682"/>
                <a:gd name="connsiteX33" fmla="*/ 66485 w 417767"/>
                <a:gd name="connsiteY33" fmla="*/ 390252 h 405682"/>
                <a:gd name="connsiteX34" fmla="*/ 45244 w 417767"/>
                <a:gd name="connsiteY34" fmla="*/ 369107 h 405682"/>
                <a:gd name="connsiteX35" fmla="*/ 45244 w 417767"/>
                <a:gd name="connsiteY35" fmla="*/ 207944 h 405682"/>
                <a:gd name="connsiteX36" fmla="*/ 374999 w 417767"/>
                <a:gd name="connsiteY36" fmla="*/ 207944 h 405682"/>
                <a:gd name="connsiteX37" fmla="*/ 374999 w 417767"/>
                <a:gd name="connsiteY37" fmla="*/ 369107 h 405682"/>
                <a:gd name="connsiteX38" fmla="*/ 353759 w 417767"/>
                <a:gd name="connsiteY38" fmla="*/ 390252 h 405682"/>
                <a:gd name="connsiteX39" fmla="*/ 153448 w 417767"/>
                <a:gd name="connsiteY39" fmla="*/ 390252 h 405682"/>
                <a:gd name="connsiteX40" fmla="*/ 145733 w 417767"/>
                <a:gd name="connsiteY40" fmla="*/ 397968 h 405682"/>
                <a:gd name="connsiteX41" fmla="*/ 153448 w 417767"/>
                <a:gd name="connsiteY41" fmla="*/ 405683 h 405682"/>
                <a:gd name="connsiteX42" fmla="*/ 353568 w 417767"/>
                <a:gd name="connsiteY42" fmla="*/ 405683 h 405682"/>
                <a:gd name="connsiteX43" fmla="*/ 390335 w 417767"/>
                <a:gd name="connsiteY43" fmla="*/ 369107 h 405682"/>
                <a:gd name="connsiteX44" fmla="*/ 390335 w 417767"/>
                <a:gd name="connsiteY44" fmla="*/ 207753 h 405682"/>
                <a:gd name="connsiteX45" fmla="*/ 417767 w 417767"/>
                <a:gd name="connsiteY45" fmla="*/ 177940 h 405682"/>
                <a:gd name="connsiteX46" fmla="*/ 388334 w 417767"/>
                <a:gd name="connsiteY46" fmla="*/ 147841 h 405682"/>
                <a:gd name="connsiteX47" fmla="*/ 210598 w 417767"/>
                <a:gd name="connsiteY47" fmla="*/ 49924 h 405682"/>
                <a:gd name="connsiteX48" fmla="*/ 252603 w 417767"/>
                <a:gd name="connsiteY48" fmla="*/ 147841 h 405682"/>
                <a:gd name="connsiteX49" fmla="*/ 170212 w 417767"/>
                <a:gd name="connsiteY49" fmla="*/ 147841 h 405682"/>
                <a:gd name="connsiteX50" fmla="*/ 210598 w 417767"/>
                <a:gd name="connsiteY50" fmla="*/ 49924 h 405682"/>
                <a:gd name="connsiteX51" fmla="*/ 187071 w 417767"/>
                <a:gd name="connsiteY51" fmla="*/ 19920 h 405682"/>
                <a:gd name="connsiteX52" fmla="*/ 198596 w 417767"/>
                <a:gd name="connsiteY52" fmla="*/ 15920 h 405682"/>
                <a:gd name="connsiteX53" fmla="*/ 202787 w 417767"/>
                <a:gd name="connsiteY53" fmla="*/ 19730 h 405682"/>
                <a:gd name="connsiteX54" fmla="*/ 202502 w 417767"/>
                <a:gd name="connsiteY54" fmla="*/ 28969 h 405682"/>
                <a:gd name="connsiteX55" fmla="*/ 150876 w 417767"/>
                <a:gd name="connsiteY55" fmla="*/ 154223 h 405682"/>
                <a:gd name="connsiteX56" fmla="*/ 146018 w 417767"/>
                <a:gd name="connsiteY56" fmla="*/ 164129 h 405682"/>
                <a:gd name="connsiteX57" fmla="*/ 145637 w 417767"/>
                <a:gd name="connsiteY57" fmla="*/ 165081 h 405682"/>
                <a:gd name="connsiteX58" fmla="*/ 142399 w 417767"/>
                <a:gd name="connsiteY58" fmla="*/ 168796 h 405682"/>
                <a:gd name="connsiteX59" fmla="*/ 134303 w 417767"/>
                <a:gd name="connsiteY59" fmla="*/ 169272 h 405682"/>
                <a:gd name="connsiteX60" fmla="*/ 128778 w 417767"/>
                <a:gd name="connsiteY60" fmla="*/ 157747 h 405682"/>
                <a:gd name="connsiteX61" fmla="*/ 187071 w 417767"/>
                <a:gd name="connsiteY61" fmla="*/ 19920 h 405682"/>
                <a:gd name="connsiteX62" fmla="*/ 388334 w 417767"/>
                <a:gd name="connsiteY62" fmla="*/ 192418 h 405682"/>
                <a:gd name="connsiteX63" fmla="*/ 382715 w 417767"/>
                <a:gd name="connsiteY63" fmla="*/ 192418 h 405682"/>
                <a:gd name="connsiteX64" fmla="*/ 37433 w 417767"/>
                <a:gd name="connsiteY64" fmla="*/ 192418 h 405682"/>
                <a:gd name="connsiteX65" fmla="*/ 30956 w 417767"/>
                <a:gd name="connsiteY65" fmla="*/ 192418 h 405682"/>
                <a:gd name="connsiteX66" fmla="*/ 15431 w 417767"/>
                <a:gd name="connsiteY66" fmla="*/ 177845 h 405682"/>
                <a:gd name="connsiteX67" fmla="*/ 30956 w 417767"/>
                <a:gd name="connsiteY67" fmla="*/ 163272 h 405682"/>
                <a:gd name="connsiteX68" fmla="*/ 112586 w 417767"/>
                <a:gd name="connsiteY68" fmla="*/ 163272 h 405682"/>
                <a:gd name="connsiteX69" fmla="*/ 119253 w 417767"/>
                <a:gd name="connsiteY69" fmla="*/ 176607 h 405682"/>
                <a:gd name="connsiteX70" fmla="*/ 121063 w 417767"/>
                <a:gd name="connsiteY70" fmla="*/ 178512 h 405682"/>
                <a:gd name="connsiteX71" fmla="*/ 122873 w 417767"/>
                <a:gd name="connsiteY71" fmla="*/ 180036 h 405682"/>
                <a:gd name="connsiteX72" fmla="*/ 127730 w 417767"/>
                <a:gd name="connsiteY72" fmla="*/ 183274 h 405682"/>
                <a:gd name="connsiteX73" fmla="*/ 127730 w 417767"/>
                <a:gd name="connsiteY73" fmla="*/ 183274 h 405682"/>
                <a:gd name="connsiteX74" fmla="*/ 127730 w 417767"/>
                <a:gd name="connsiteY74" fmla="*/ 183274 h 405682"/>
                <a:gd name="connsiteX75" fmla="*/ 128302 w 417767"/>
                <a:gd name="connsiteY75" fmla="*/ 183655 h 405682"/>
                <a:gd name="connsiteX76" fmla="*/ 129350 w 417767"/>
                <a:gd name="connsiteY76" fmla="*/ 184036 h 405682"/>
                <a:gd name="connsiteX77" fmla="*/ 138589 w 417767"/>
                <a:gd name="connsiteY77" fmla="*/ 185560 h 405682"/>
                <a:gd name="connsiteX78" fmla="*/ 160782 w 417767"/>
                <a:gd name="connsiteY78" fmla="*/ 170987 h 405682"/>
                <a:gd name="connsiteX79" fmla="*/ 163925 w 417767"/>
                <a:gd name="connsiteY79" fmla="*/ 163367 h 405682"/>
                <a:gd name="connsiteX80" fmla="*/ 258604 w 417767"/>
                <a:gd name="connsiteY80" fmla="*/ 163367 h 405682"/>
                <a:gd name="connsiteX81" fmla="*/ 262033 w 417767"/>
                <a:gd name="connsiteY81" fmla="*/ 170511 h 405682"/>
                <a:gd name="connsiteX82" fmla="*/ 267462 w 417767"/>
                <a:gd name="connsiteY82" fmla="*/ 178797 h 405682"/>
                <a:gd name="connsiteX83" fmla="*/ 268605 w 417767"/>
                <a:gd name="connsiteY83" fmla="*/ 179845 h 405682"/>
                <a:gd name="connsiteX84" fmla="*/ 269843 w 417767"/>
                <a:gd name="connsiteY84" fmla="*/ 180798 h 405682"/>
                <a:gd name="connsiteX85" fmla="*/ 272796 w 417767"/>
                <a:gd name="connsiteY85" fmla="*/ 182607 h 405682"/>
                <a:gd name="connsiteX86" fmla="*/ 272796 w 417767"/>
                <a:gd name="connsiteY86" fmla="*/ 182607 h 405682"/>
                <a:gd name="connsiteX87" fmla="*/ 272796 w 417767"/>
                <a:gd name="connsiteY87" fmla="*/ 182607 h 405682"/>
                <a:gd name="connsiteX88" fmla="*/ 284798 w 417767"/>
                <a:gd name="connsiteY88" fmla="*/ 185560 h 405682"/>
                <a:gd name="connsiteX89" fmla="*/ 294037 w 417767"/>
                <a:gd name="connsiteY89" fmla="*/ 184036 h 405682"/>
                <a:gd name="connsiteX90" fmla="*/ 295085 w 417767"/>
                <a:gd name="connsiteY90" fmla="*/ 183655 h 405682"/>
                <a:gd name="connsiteX91" fmla="*/ 310229 w 417767"/>
                <a:gd name="connsiteY91" fmla="*/ 163367 h 405682"/>
                <a:gd name="connsiteX92" fmla="*/ 388334 w 417767"/>
                <a:gd name="connsiteY92" fmla="*/ 163367 h 405682"/>
                <a:gd name="connsiteX93" fmla="*/ 402431 w 417767"/>
                <a:gd name="connsiteY93" fmla="*/ 177940 h 405682"/>
                <a:gd name="connsiteX94" fmla="*/ 388334 w 417767"/>
                <a:gd name="connsiteY94" fmla="*/ 192418 h 405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417767" h="405682">
                  <a:moveTo>
                    <a:pt x="388334" y="147841"/>
                  </a:moveTo>
                  <a:lnTo>
                    <a:pt x="307372" y="147841"/>
                  </a:lnTo>
                  <a:lnTo>
                    <a:pt x="285560" y="96882"/>
                  </a:lnTo>
                  <a:cubicBezTo>
                    <a:pt x="283845" y="92977"/>
                    <a:pt x="279368" y="91167"/>
                    <a:pt x="275368" y="92787"/>
                  </a:cubicBezTo>
                  <a:cubicBezTo>
                    <a:pt x="271463" y="94501"/>
                    <a:pt x="269653" y="98978"/>
                    <a:pt x="271272" y="102978"/>
                  </a:cubicBezTo>
                  <a:lnTo>
                    <a:pt x="293465" y="154699"/>
                  </a:lnTo>
                  <a:cubicBezTo>
                    <a:pt x="293275" y="155937"/>
                    <a:pt x="293465" y="157176"/>
                    <a:pt x="293942" y="158414"/>
                  </a:cubicBezTo>
                  <a:cubicBezTo>
                    <a:pt x="295275" y="161938"/>
                    <a:pt x="292703" y="166605"/>
                    <a:pt x="287941" y="169272"/>
                  </a:cubicBezTo>
                  <a:cubicBezTo>
                    <a:pt x="285369" y="170034"/>
                    <a:pt x="282797" y="169844"/>
                    <a:pt x="280607" y="169082"/>
                  </a:cubicBezTo>
                  <a:cubicBezTo>
                    <a:pt x="278892" y="168320"/>
                    <a:pt x="277368" y="167082"/>
                    <a:pt x="276701" y="165081"/>
                  </a:cubicBezTo>
                  <a:lnTo>
                    <a:pt x="218789" y="29826"/>
                  </a:lnTo>
                  <a:cubicBezTo>
                    <a:pt x="219742" y="26588"/>
                    <a:pt x="219837" y="23254"/>
                    <a:pt x="219361" y="20016"/>
                  </a:cubicBezTo>
                  <a:cubicBezTo>
                    <a:pt x="220599" y="18301"/>
                    <a:pt x="222218" y="16872"/>
                    <a:pt x="223933" y="15920"/>
                  </a:cubicBezTo>
                  <a:cubicBezTo>
                    <a:pt x="228600" y="14682"/>
                    <a:pt x="234315" y="15729"/>
                    <a:pt x="236030" y="20587"/>
                  </a:cubicBezTo>
                  <a:lnTo>
                    <a:pt x="253651" y="61164"/>
                  </a:lnTo>
                  <a:cubicBezTo>
                    <a:pt x="255365" y="65069"/>
                    <a:pt x="259937" y="66879"/>
                    <a:pt x="263843" y="65164"/>
                  </a:cubicBezTo>
                  <a:cubicBezTo>
                    <a:pt x="267748" y="63450"/>
                    <a:pt x="269558" y="58878"/>
                    <a:pt x="267843" y="54972"/>
                  </a:cubicBezTo>
                  <a:lnTo>
                    <a:pt x="250412" y="15063"/>
                  </a:lnTo>
                  <a:cubicBezTo>
                    <a:pt x="246317" y="2966"/>
                    <a:pt x="232315" y="-3035"/>
                    <a:pt x="218599" y="1537"/>
                  </a:cubicBezTo>
                  <a:cubicBezTo>
                    <a:pt x="218218" y="1632"/>
                    <a:pt x="217932" y="1823"/>
                    <a:pt x="217551" y="1918"/>
                  </a:cubicBezTo>
                  <a:cubicBezTo>
                    <a:pt x="215170" y="3061"/>
                    <a:pt x="213074" y="4585"/>
                    <a:pt x="211169" y="6204"/>
                  </a:cubicBezTo>
                  <a:cubicBezTo>
                    <a:pt x="209264" y="4585"/>
                    <a:pt x="207264" y="3061"/>
                    <a:pt x="204883" y="1918"/>
                  </a:cubicBezTo>
                  <a:cubicBezTo>
                    <a:pt x="204597" y="1728"/>
                    <a:pt x="204216" y="1632"/>
                    <a:pt x="203835" y="1537"/>
                  </a:cubicBezTo>
                  <a:cubicBezTo>
                    <a:pt x="190214" y="-3035"/>
                    <a:pt x="176308" y="2966"/>
                    <a:pt x="172498" y="14586"/>
                  </a:cubicBezTo>
                  <a:lnTo>
                    <a:pt x="116015" y="148032"/>
                  </a:lnTo>
                  <a:lnTo>
                    <a:pt x="30956" y="148032"/>
                  </a:lnTo>
                  <a:cubicBezTo>
                    <a:pt x="13335" y="147841"/>
                    <a:pt x="0" y="160795"/>
                    <a:pt x="0" y="177940"/>
                  </a:cubicBezTo>
                  <a:cubicBezTo>
                    <a:pt x="0" y="194037"/>
                    <a:pt x="13240" y="207182"/>
                    <a:pt x="29718" y="207849"/>
                  </a:cubicBezTo>
                  <a:lnTo>
                    <a:pt x="29718" y="369107"/>
                  </a:lnTo>
                  <a:cubicBezTo>
                    <a:pt x="29718" y="392062"/>
                    <a:pt x="43434" y="405683"/>
                    <a:pt x="66485" y="405683"/>
                  </a:cubicBezTo>
                  <a:lnTo>
                    <a:pt x="111443" y="405683"/>
                  </a:lnTo>
                  <a:cubicBezTo>
                    <a:pt x="115729" y="405683"/>
                    <a:pt x="119158" y="402254"/>
                    <a:pt x="119158" y="397968"/>
                  </a:cubicBezTo>
                  <a:cubicBezTo>
                    <a:pt x="119158" y="393681"/>
                    <a:pt x="115729" y="390252"/>
                    <a:pt x="111443" y="390252"/>
                  </a:cubicBezTo>
                  <a:lnTo>
                    <a:pt x="66485" y="390252"/>
                  </a:lnTo>
                  <a:cubicBezTo>
                    <a:pt x="52007" y="390252"/>
                    <a:pt x="45244" y="383490"/>
                    <a:pt x="45244" y="369107"/>
                  </a:cubicBezTo>
                  <a:lnTo>
                    <a:pt x="45244" y="207944"/>
                  </a:lnTo>
                  <a:lnTo>
                    <a:pt x="374999" y="207944"/>
                  </a:lnTo>
                  <a:lnTo>
                    <a:pt x="374999" y="369107"/>
                  </a:lnTo>
                  <a:cubicBezTo>
                    <a:pt x="374999" y="386538"/>
                    <a:pt x="363474" y="390252"/>
                    <a:pt x="353759" y="390252"/>
                  </a:cubicBezTo>
                  <a:lnTo>
                    <a:pt x="153448" y="390252"/>
                  </a:lnTo>
                  <a:cubicBezTo>
                    <a:pt x="149162" y="390252"/>
                    <a:pt x="145733" y="393681"/>
                    <a:pt x="145733" y="397968"/>
                  </a:cubicBezTo>
                  <a:cubicBezTo>
                    <a:pt x="145733" y="402254"/>
                    <a:pt x="149162" y="405683"/>
                    <a:pt x="153448" y="405683"/>
                  </a:cubicBezTo>
                  <a:lnTo>
                    <a:pt x="353568" y="405683"/>
                  </a:lnTo>
                  <a:cubicBezTo>
                    <a:pt x="375857" y="405683"/>
                    <a:pt x="390335" y="391300"/>
                    <a:pt x="390335" y="369107"/>
                  </a:cubicBezTo>
                  <a:lnTo>
                    <a:pt x="390335" y="207753"/>
                  </a:lnTo>
                  <a:cubicBezTo>
                    <a:pt x="405384" y="206610"/>
                    <a:pt x="417767" y="193466"/>
                    <a:pt x="417767" y="177940"/>
                  </a:cubicBezTo>
                  <a:cubicBezTo>
                    <a:pt x="417862" y="161081"/>
                    <a:pt x="404813" y="147841"/>
                    <a:pt x="388334" y="147841"/>
                  </a:cubicBezTo>
                  <a:close/>
                  <a:moveTo>
                    <a:pt x="210598" y="49924"/>
                  </a:moveTo>
                  <a:lnTo>
                    <a:pt x="252603" y="147841"/>
                  </a:lnTo>
                  <a:lnTo>
                    <a:pt x="170212" y="147841"/>
                  </a:lnTo>
                  <a:lnTo>
                    <a:pt x="210598" y="49924"/>
                  </a:lnTo>
                  <a:close/>
                  <a:moveTo>
                    <a:pt x="187071" y="19920"/>
                  </a:moveTo>
                  <a:cubicBezTo>
                    <a:pt x="188500" y="15729"/>
                    <a:pt x="194024" y="14682"/>
                    <a:pt x="198596" y="15920"/>
                  </a:cubicBezTo>
                  <a:cubicBezTo>
                    <a:pt x="200501" y="16968"/>
                    <a:pt x="201835" y="18301"/>
                    <a:pt x="202787" y="19730"/>
                  </a:cubicBezTo>
                  <a:cubicBezTo>
                    <a:pt x="202121" y="22683"/>
                    <a:pt x="202025" y="25826"/>
                    <a:pt x="202502" y="28969"/>
                  </a:cubicBezTo>
                  <a:lnTo>
                    <a:pt x="150876" y="154223"/>
                  </a:lnTo>
                  <a:lnTo>
                    <a:pt x="146018" y="164129"/>
                  </a:lnTo>
                  <a:cubicBezTo>
                    <a:pt x="145828" y="164415"/>
                    <a:pt x="145733" y="164796"/>
                    <a:pt x="145637" y="165081"/>
                  </a:cubicBezTo>
                  <a:cubicBezTo>
                    <a:pt x="145066" y="166796"/>
                    <a:pt x="144018" y="167939"/>
                    <a:pt x="142399" y="168796"/>
                  </a:cubicBezTo>
                  <a:cubicBezTo>
                    <a:pt x="140113" y="169939"/>
                    <a:pt x="137160" y="170034"/>
                    <a:pt x="134303" y="169272"/>
                  </a:cubicBezTo>
                  <a:cubicBezTo>
                    <a:pt x="129635" y="166510"/>
                    <a:pt x="127445" y="162129"/>
                    <a:pt x="128778" y="157747"/>
                  </a:cubicBezTo>
                  <a:lnTo>
                    <a:pt x="187071" y="19920"/>
                  </a:lnTo>
                  <a:close/>
                  <a:moveTo>
                    <a:pt x="388334" y="192418"/>
                  </a:moveTo>
                  <a:lnTo>
                    <a:pt x="382715" y="192418"/>
                  </a:lnTo>
                  <a:lnTo>
                    <a:pt x="37433" y="192418"/>
                  </a:lnTo>
                  <a:lnTo>
                    <a:pt x="30956" y="192418"/>
                  </a:lnTo>
                  <a:cubicBezTo>
                    <a:pt x="22574" y="192418"/>
                    <a:pt x="15431" y="185751"/>
                    <a:pt x="15431" y="177845"/>
                  </a:cubicBezTo>
                  <a:cubicBezTo>
                    <a:pt x="15431" y="169177"/>
                    <a:pt x="21622" y="163272"/>
                    <a:pt x="30956" y="163272"/>
                  </a:cubicBezTo>
                  <a:lnTo>
                    <a:pt x="112586" y="163272"/>
                  </a:lnTo>
                  <a:cubicBezTo>
                    <a:pt x="113252" y="168129"/>
                    <a:pt x="115634" y="172701"/>
                    <a:pt x="119253" y="176607"/>
                  </a:cubicBezTo>
                  <a:cubicBezTo>
                    <a:pt x="119825" y="177273"/>
                    <a:pt x="120396" y="177845"/>
                    <a:pt x="121063" y="178512"/>
                  </a:cubicBezTo>
                  <a:cubicBezTo>
                    <a:pt x="121634" y="179083"/>
                    <a:pt x="122206" y="179559"/>
                    <a:pt x="122873" y="180036"/>
                  </a:cubicBezTo>
                  <a:cubicBezTo>
                    <a:pt x="124397" y="181274"/>
                    <a:pt x="125921" y="182322"/>
                    <a:pt x="127730" y="183274"/>
                  </a:cubicBezTo>
                  <a:cubicBezTo>
                    <a:pt x="127730" y="183274"/>
                    <a:pt x="127730" y="183274"/>
                    <a:pt x="127730" y="183274"/>
                  </a:cubicBezTo>
                  <a:cubicBezTo>
                    <a:pt x="127730" y="183274"/>
                    <a:pt x="127730" y="183274"/>
                    <a:pt x="127730" y="183274"/>
                  </a:cubicBezTo>
                  <a:cubicBezTo>
                    <a:pt x="127921" y="183369"/>
                    <a:pt x="128111" y="183560"/>
                    <a:pt x="128302" y="183655"/>
                  </a:cubicBezTo>
                  <a:cubicBezTo>
                    <a:pt x="128588" y="183846"/>
                    <a:pt x="128969" y="183941"/>
                    <a:pt x="129350" y="184036"/>
                  </a:cubicBezTo>
                  <a:cubicBezTo>
                    <a:pt x="132493" y="185084"/>
                    <a:pt x="135541" y="185560"/>
                    <a:pt x="138589" y="185560"/>
                  </a:cubicBezTo>
                  <a:cubicBezTo>
                    <a:pt x="148781" y="185560"/>
                    <a:pt x="157734" y="179940"/>
                    <a:pt x="160782" y="170987"/>
                  </a:cubicBezTo>
                  <a:lnTo>
                    <a:pt x="163925" y="163367"/>
                  </a:lnTo>
                  <a:lnTo>
                    <a:pt x="258604" y="163367"/>
                  </a:lnTo>
                  <a:lnTo>
                    <a:pt x="262033" y="170511"/>
                  </a:lnTo>
                  <a:cubicBezTo>
                    <a:pt x="263176" y="173749"/>
                    <a:pt x="265081" y="176511"/>
                    <a:pt x="267462" y="178797"/>
                  </a:cubicBezTo>
                  <a:cubicBezTo>
                    <a:pt x="267843" y="179178"/>
                    <a:pt x="268224" y="179559"/>
                    <a:pt x="268605" y="179845"/>
                  </a:cubicBezTo>
                  <a:cubicBezTo>
                    <a:pt x="268986" y="180226"/>
                    <a:pt x="269462" y="180512"/>
                    <a:pt x="269843" y="180798"/>
                  </a:cubicBezTo>
                  <a:cubicBezTo>
                    <a:pt x="270796" y="181464"/>
                    <a:pt x="271748" y="182036"/>
                    <a:pt x="272796" y="182607"/>
                  </a:cubicBezTo>
                  <a:cubicBezTo>
                    <a:pt x="272796" y="182607"/>
                    <a:pt x="272796" y="182607"/>
                    <a:pt x="272796" y="182607"/>
                  </a:cubicBezTo>
                  <a:cubicBezTo>
                    <a:pt x="272796" y="182607"/>
                    <a:pt x="272796" y="182607"/>
                    <a:pt x="272796" y="182607"/>
                  </a:cubicBezTo>
                  <a:cubicBezTo>
                    <a:pt x="276320" y="184512"/>
                    <a:pt x="280416" y="185560"/>
                    <a:pt x="284798" y="185560"/>
                  </a:cubicBezTo>
                  <a:cubicBezTo>
                    <a:pt x="287846" y="185560"/>
                    <a:pt x="290894" y="185084"/>
                    <a:pt x="294037" y="184036"/>
                  </a:cubicBezTo>
                  <a:cubicBezTo>
                    <a:pt x="294418" y="183941"/>
                    <a:pt x="294704" y="183750"/>
                    <a:pt x="295085" y="183655"/>
                  </a:cubicBezTo>
                  <a:cubicBezTo>
                    <a:pt x="303848" y="179369"/>
                    <a:pt x="309182" y="171844"/>
                    <a:pt x="310229" y="163367"/>
                  </a:cubicBezTo>
                  <a:lnTo>
                    <a:pt x="388334" y="163367"/>
                  </a:lnTo>
                  <a:cubicBezTo>
                    <a:pt x="395288" y="163367"/>
                    <a:pt x="402431" y="168320"/>
                    <a:pt x="402431" y="177940"/>
                  </a:cubicBezTo>
                  <a:cubicBezTo>
                    <a:pt x="402336" y="185560"/>
                    <a:pt x="395669" y="192418"/>
                    <a:pt x="388334" y="1924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659137A-204C-4023-B718-4CB247328166}"/>
                </a:ext>
              </a:extLst>
            </p:cNvPr>
            <p:cNvSpPr/>
            <p:nvPr/>
          </p:nvSpPr>
          <p:spPr>
            <a:xfrm>
              <a:off x="5439537" y="1880001"/>
              <a:ext cx="106870" cy="106870"/>
            </a:xfrm>
            <a:custGeom>
              <a:avLst/>
              <a:gdLst>
                <a:gd name="connsiteX0" fmla="*/ 53435 w 106870"/>
                <a:gd name="connsiteY0" fmla="*/ 106871 h 106870"/>
                <a:gd name="connsiteX1" fmla="*/ 106870 w 106870"/>
                <a:gd name="connsiteY1" fmla="*/ 53435 h 106870"/>
                <a:gd name="connsiteX2" fmla="*/ 53435 w 106870"/>
                <a:gd name="connsiteY2" fmla="*/ 0 h 106870"/>
                <a:gd name="connsiteX3" fmla="*/ 0 w 106870"/>
                <a:gd name="connsiteY3" fmla="*/ 53435 h 106870"/>
                <a:gd name="connsiteX4" fmla="*/ 53435 w 106870"/>
                <a:gd name="connsiteY4" fmla="*/ 106871 h 106870"/>
                <a:gd name="connsiteX5" fmla="*/ 53435 w 106870"/>
                <a:gd name="connsiteY5" fmla="*/ 15431 h 106870"/>
                <a:gd name="connsiteX6" fmla="*/ 91440 w 106870"/>
                <a:gd name="connsiteY6" fmla="*/ 53435 h 106870"/>
                <a:gd name="connsiteX7" fmla="*/ 53435 w 106870"/>
                <a:gd name="connsiteY7" fmla="*/ 91440 h 106870"/>
                <a:gd name="connsiteX8" fmla="*/ 15430 w 106870"/>
                <a:gd name="connsiteY8" fmla="*/ 53435 h 106870"/>
                <a:gd name="connsiteX9" fmla="*/ 53435 w 106870"/>
                <a:gd name="connsiteY9" fmla="*/ 15431 h 106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6870" h="106870">
                  <a:moveTo>
                    <a:pt x="53435" y="106871"/>
                  </a:moveTo>
                  <a:cubicBezTo>
                    <a:pt x="82867" y="106871"/>
                    <a:pt x="106870" y="82867"/>
                    <a:pt x="106870" y="53435"/>
                  </a:cubicBezTo>
                  <a:cubicBezTo>
                    <a:pt x="106870" y="24003"/>
                    <a:pt x="82867" y="0"/>
                    <a:pt x="53435" y="0"/>
                  </a:cubicBezTo>
                  <a:cubicBezTo>
                    <a:pt x="24003" y="0"/>
                    <a:pt x="0" y="24003"/>
                    <a:pt x="0" y="53435"/>
                  </a:cubicBezTo>
                  <a:cubicBezTo>
                    <a:pt x="0" y="82867"/>
                    <a:pt x="24003" y="106871"/>
                    <a:pt x="53435" y="106871"/>
                  </a:cubicBezTo>
                  <a:close/>
                  <a:moveTo>
                    <a:pt x="53435" y="15431"/>
                  </a:moveTo>
                  <a:cubicBezTo>
                    <a:pt x="74390" y="15431"/>
                    <a:pt x="91440" y="32480"/>
                    <a:pt x="91440" y="53435"/>
                  </a:cubicBezTo>
                  <a:cubicBezTo>
                    <a:pt x="91440" y="74390"/>
                    <a:pt x="74390" y="91440"/>
                    <a:pt x="53435" y="91440"/>
                  </a:cubicBezTo>
                  <a:cubicBezTo>
                    <a:pt x="32480" y="91440"/>
                    <a:pt x="15430" y="74390"/>
                    <a:pt x="15430" y="53435"/>
                  </a:cubicBezTo>
                  <a:cubicBezTo>
                    <a:pt x="15430" y="32480"/>
                    <a:pt x="32480" y="15431"/>
                    <a:pt x="53435" y="154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966C60B-205B-44B6-ACCB-8EB89B95A09B}"/>
                </a:ext>
              </a:extLst>
            </p:cNvPr>
            <p:cNvSpPr/>
            <p:nvPr/>
          </p:nvSpPr>
          <p:spPr>
            <a:xfrm>
              <a:off x="5466683" y="1908385"/>
              <a:ext cx="51339" cy="50196"/>
            </a:xfrm>
            <a:custGeom>
              <a:avLst/>
              <a:gdLst>
                <a:gd name="connsiteX0" fmla="*/ 7334 w 51339"/>
                <a:gd name="connsiteY0" fmla="*/ 31528 h 50196"/>
                <a:gd name="connsiteX1" fmla="*/ 19050 w 51339"/>
                <a:gd name="connsiteY1" fmla="*/ 31528 h 50196"/>
                <a:gd name="connsiteX2" fmla="*/ 19050 w 51339"/>
                <a:gd name="connsiteY2" fmla="*/ 43053 h 50196"/>
                <a:gd name="connsiteX3" fmla="*/ 26384 w 51339"/>
                <a:gd name="connsiteY3" fmla="*/ 50197 h 50196"/>
                <a:gd name="connsiteX4" fmla="*/ 32290 w 51339"/>
                <a:gd name="connsiteY4" fmla="*/ 43053 h 50196"/>
                <a:gd name="connsiteX5" fmla="*/ 32290 w 51339"/>
                <a:gd name="connsiteY5" fmla="*/ 31528 h 50196"/>
                <a:gd name="connsiteX6" fmla="*/ 44005 w 51339"/>
                <a:gd name="connsiteY6" fmla="*/ 31528 h 50196"/>
                <a:gd name="connsiteX7" fmla="*/ 51340 w 51339"/>
                <a:gd name="connsiteY7" fmla="*/ 25813 h 50196"/>
                <a:gd name="connsiteX8" fmla="*/ 44005 w 51339"/>
                <a:gd name="connsiteY8" fmla="*/ 18669 h 50196"/>
                <a:gd name="connsiteX9" fmla="*/ 32290 w 51339"/>
                <a:gd name="connsiteY9" fmla="*/ 18669 h 50196"/>
                <a:gd name="connsiteX10" fmla="*/ 32290 w 51339"/>
                <a:gd name="connsiteY10" fmla="*/ 7144 h 50196"/>
                <a:gd name="connsiteX11" fmla="*/ 26384 w 51339"/>
                <a:gd name="connsiteY11" fmla="*/ 0 h 50196"/>
                <a:gd name="connsiteX12" fmla="*/ 19050 w 51339"/>
                <a:gd name="connsiteY12" fmla="*/ 7144 h 50196"/>
                <a:gd name="connsiteX13" fmla="*/ 19050 w 51339"/>
                <a:gd name="connsiteY13" fmla="*/ 18669 h 50196"/>
                <a:gd name="connsiteX14" fmla="*/ 7334 w 51339"/>
                <a:gd name="connsiteY14" fmla="*/ 18669 h 50196"/>
                <a:gd name="connsiteX15" fmla="*/ 0 w 51339"/>
                <a:gd name="connsiteY15" fmla="*/ 25813 h 50196"/>
                <a:gd name="connsiteX16" fmla="*/ 7334 w 51339"/>
                <a:gd name="connsiteY16" fmla="*/ 31528 h 50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1339" h="50196">
                  <a:moveTo>
                    <a:pt x="7334" y="31528"/>
                  </a:moveTo>
                  <a:cubicBezTo>
                    <a:pt x="19050" y="31528"/>
                    <a:pt x="19050" y="31528"/>
                    <a:pt x="19050" y="31528"/>
                  </a:cubicBezTo>
                  <a:cubicBezTo>
                    <a:pt x="19050" y="43053"/>
                    <a:pt x="19050" y="43053"/>
                    <a:pt x="19050" y="43053"/>
                  </a:cubicBezTo>
                  <a:cubicBezTo>
                    <a:pt x="19050" y="47339"/>
                    <a:pt x="22003" y="50197"/>
                    <a:pt x="26384" y="50197"/>
                  </a:cubicBezTo>
                  <a:cubicBezTo>
                    <a:pt x="29337" y="50197"/>
                    <a:pt x="32290" y="47339"/>
                    <a:pt x="32290" y="43053"/>
                  </a:cubicBezTo>
                  <a:cubicBezTo>
                    <a:pt x="32290" y="31528"/>
                    <a:pt x="32290" y="31528"/>
                    <a:pt x="32290" y="31528"/>
                  </a:cubicBezTo>
                  <a:cubicBezTo>
                    <a:pt x="44005" y="31528"/>
                    <a:pt x="44005" y="31528"/>
                    <a:pt x="44005" y="31528"/>
                  </a:cubicBezTo>
                  <a:cubicBezTo>
                    <a:pt x="48387" y="31528"/>
                    <a:pt x="51340" y="28670"/>
                    <a:pt x="51340" y="25813"/>
                  </a:cubicBezTo>
                  <a:cubicBezTo>
                    <a:pt x="51340" y="21527"/>
                    <a:pt x="48387" y="18669"/>
                    <a:pt x="44005" y="18669"/>
                  </a:cubicBezTo>
                  <a:cubicBezTo>
                    <a:pt x="32290" y="18669"/>
                    <a:pt x="32290" y="18669"/>
                    <a:pt x="32290" y="18669"/>
                  </a:cubicBezTo>
                  <a:cubicBezTo>
                    <a:pt x="32290" y="7144"/>
                    <a:pt x="32290" y="7144"/>
                    <a:pt x="32290" y="7144"/>
                  </a:cubicBezTo>
                  <a:cubicBezTo>
                    <a:pt x="32290" y="2858"/>
                    <a:pt x="29337" y="0"/>
                    <a:pt x="26384" y="0"/>
                  </a:cubicBezTo>
                  <a:cubicBezTo>
                    <a:pt x="22003" y="0"/>
                    <a:pt x="19050" y="2858"/>
                    <a:pt x="19050" y="7144"/>
                  </a:cubicBezTo>
                  <a:cubicBezTo>
                    <a:pt x="19050" y="18669"/>
                    <a:pt x="19050" y="18669"/>
                    <a:pt x="19050" y="18669"/>
                  </a:cubicBezTo>
                  <a:cubicBezTo>
                    <a:pt x="7334" y="18669"/>
                    <a:pt x="7334" y="18669"/>
                    <a:pt x="7334" y="18669"/>
                  </a:cubicBezTo>
                  <a:cubicBezTo>
                    <a:pt x="2953" y="18669"/>
                    <a:pt x="0" y="21527"/>
                    <a:pt x="0" y="25813"/>
                  </a:cubicBezTo>
                  <a:cubicBezTo>
                    <a:pt x="0" y="28575"/>
                    <a:pt x="2953" y="31528"/>
                    <a:pt x="7334" y="3152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5567492B-A813-4442-AE7F-89A56963E4DE}"/>
              </a:ext>
            </a:extLst>
          </p:cNvPr>
          <p:cNvSpPr/>
          <p:nvPr/>
        </p:nvSpPr>
        <p:spPr>
          <a:xfrm>
            <a:off x="8721244" y="2120281"/>
            <a:ext cx="631120" cy="575346"/>
          </a:xfrm>
          <a:custGeom>
            <a:avLst/>
            <a:gdLst>
              <a:gd name="connsiteX0" fmla="*/ 394049 w 425767"/>
              <a:gd name="connsiteY0" fmla="*/ 76581 h 388143"/>
              <a:gd name="connsiteX1" fmla="*/ 348139 w 425767"/>
              <a:gd name="connsiteY1" fmla="*/ 76581 h 388143"/>
              <a:gd name="connsiteX2" fmla="*/ 348139 w 425767"/>
              <a:gd name="connsiteY2" fmla="*/ 67723 h 388143"/>
              <a:gd name="connsiteX3" fmla="*/ 335185 w 425767"/>
              <a:gd name="connsiteY3" fmla="*/ 54769 h 388143"/>
              <a:gd name="connsiteX4" fmla="*/ 330994 w 425767"/>
              <a:gd name="connsiteY4" fmla="*/ 54769 h 388143"/>
              <a:gd name="connsiteX5" fmla="*/ 330994 w 425767"/>
              <a:gd name="connsiteY5" fmla="*/ 18669 h 388143"/>
              <a:gd name="connsiteX6" fmla="*/ 323850 w 425767"/>
              <a:gd name="connsiteY6" fmla="*/ 11525 h 388143"/>
              <a:gd name="connsiteX7" fmla="*/ 275463 w 425767"/>
              <a:gd name="connsiteY7" fmla="*/ 11525 h 388143"/>
              <a:gd name="connsiteX8" fmla="*/ 254222 w 425767"/>
              <a:gd name="connsiteY8" fmla="*/ 0 h 388143"/>
              <a:gd name="connsiteX9" fmla="*/ 168688 w 425767"/>
              <a:gd name="connsiteY9" fmla="*/ 0 h 388143"/>
              <a:gd name="connsiteX10" fmla="*/ 148495 w 425767"/>
              <a:gd name="connsiteY10" fmla="*/ 11525 h 388143"/>
              <a:gd name="connsiteX11" fmla="*/ 102013 w 425767"/>
              <a:gd name="connsiteY11" fmla="*/ 11525 h 388143"/>
              <a:gd name="connsiteX12" fmla="*/ 94869 w 425767"/>
              <a:gd name="connsiteY12" fmla="*/ 18669 h 388143"/>
              <a:gd name="connsiteX13" fmla="*/ 94869 w 425767"/>
              <a:gd name="connsiteY13" fmla="*/ 54864 h 388143"/>
              <a:gd name="connsiteX14" fmla="*/ 91821 w 425767"/>
              <a:gd name="connsiteY14" fmla="*/ 54864 h 388143"/>
              <a:gd name="connsiteX15" fmla="*/ 78867 w 425767"/>
              <a:gd name="connsiteY15" fmla="*/ 67818 h 388143"/>
              <a:gd name="connsiteX16" fmla="*/ 78867 w 425767"/>
              <a:gd name="connsiteY16" fmla="*/ 76581 h 388143"/>
              <a:gd name="connsiteX17" fmla="*/ 31813 w 425767"/>
              <a:gd name="connsiteY17" fmla="*/ 76581 h 388143"/>
              <a:gd name="connsiteX18" fmla="*/ 0 w 425767"/>
              <a:gd name="connsiteY18" fmla="*/ 105347 h 388143"/>
              <a:gd name="connsiteX19" fmla="*/ 0 w 425767"/>
              <a:gd name="connsiteY19" fmla="*/ 137065 h 388143"/>
              <a:gd name="connsiteX20" fmla="*/ 2667 w 425767"/>
              <a:gd name="connsiteY20" fmla="*/ 142685 h 388143"/>
              <a:gd name="connsiteX21" fmla="*/ 9144 w 425767"/>
              <a:gd name="connsiteY21" fmla="*/ 147828 h 388143"/>
              <a:gd name="connsiteX22" fmla="*/ 9144 w 425767"/>
              <a:gd name="connsiteY22" fmla="*/ 353663 h 388143"/>
              <a:gd name="connsiteX23" fmla="*/ 39529 w 425767"/>
              <a:gd name="connsiteY23" fmla="*/ 388144 h 388143"/>
              <a:gd name="connsiteX24" fmla="*/ 312515 w 425767"/>
              <a:gd name="connsiteY24" fmla="*/ 388144 h 388143"/>
              <a:gd name="connsiteX25" fmla="*/ 319659 w 425767"/>
              <a:gd name="connsiteY25" fmla="*/ 381000 h 388143"/>
              <a:gd name="connsiteX26" fmla="*/ 312515 w 425767"/>
              <a:gd name="connsiteY26" fmla="*/ 373856 h 388143"/>
              <a:gd name="connsiteX27" fmla="*/ 39529 w 425767"/>
              <a:gd name="connsiteY27" fmla="*/ 373856 h 388143"/>
              <a:gd name="connsiteX28" fmla="*/ 23431 w 425767"/>
              <a:gd name="connsiteY28" fmla="*/ 353663 h 388143"/>
              <a:gd name="connsiteX29" fmla="*/ 23431 w 425767"/>
              <a:gd name="connsiteY29" fmla="*/ 161258 h 388143"/>
              <a:gd name="connsiteX30" fmla="*/ 84677 w 425767"/>
              <a:gd name="connsiteY30" fmla="*/ 209074 h 388143"/>
              <a:gd name="connsiteX31" fmla="*/ 84677 w 425767"/>
              <a:gd name="connsiteY31" fmla="*/ 245840 h 388143"/>
              <a:gd name="connsiteX32" fmla="*/ 90011 w 425767"/>
              <a:gd name="connsiteY32" fmla="*/ 252603 h 388143"/>
              <a:gd name="connsiteX33" fmla="*/ 92869 w 425767"/>
              <a:gd name="connsiteY33" fmla="*/ 253175 h 388143"/>
              <a:gd name="connsiteX34" fmla="*/ 132874 w 425767"/>
              <a:gd name="connsiteY34" fmla="*/ 253175 h 388143"/>
              <a:gd name="connsiteX35" fmla="*/ 140017 w 425767"/>
              <a:gd name="connsiteY35" fmla="*/ 246031 h 388143"/>
              <a:gd name="connsiteX36" fmla="*/ 140017 w 425767"/>
              <a:gd name="connsiteY36" fmla="*/ 212693 h 388143"/>
              <a:gd name="connsiteX37" fmla="*/ 286512 w 425767"/>
              <a:gd name="connsiteY37" fmla="*/ 212693 h 388143"/>
              <a:gd name="connsiteX38" fmla="*/ 286512 w 425767"/>
              <a:gd name="connsiteY38" fmla="*/ 245840 h 388143"/>
              <a:gd name="connsiteX39" fmla="*/ 290894 w 425767"/>
              <a:gd name="connsiteY39" fmla="*/ 252413 h 388143"/>
              <a:gd name="connsiteX40" fmla="*/ 294037 w 425767"/>
              <a:gd name="connsiteY40" fmla="*/ 253175 h 388143"/>
              <a:gd name="connsiteX41" fmla="*/ 332899 w 425767"/>
              <a:gd name="connsiteY41" fmla="*/ 253175 h 388143"/>
              <a:gd name="connsiteX42" fmla="*/ 340042 w 425767"/>
              <a:gd name="connsiteY42" fmla="*/ 246031 h 388143"/>
              <a:gd name="connsiteX43" fmla="*/ 340042 w 425767"/>
              <a:gd name="connsiteY43" fmla="*/ 208979 h 388143"/>
              <a:gd name="connsiteX44" fmla="*/ 401193 w 425767"/>
              <a:gd name="connsiteY44" fmla="*/ 161258 h 388143"/>
              <a:gd name="connsiteX45" fmla="*/ 401193 w 425767"/>
              <a:gd name="connsiteY45" fmla="*/ 353663 h 388143"/>
              <a:gd name="connsiteX46" fmla="*/ 385096 w 425767"/>
              <a:gd name="connsiteY46" fmla="*/ 373856 h 388143"/>
              <a:gd name="connsiteX47" fmla="*/ 360426 w 425767"/>
              <a:gd name="connsiteY47" fmla="*/ 373856 h 388143"/>
              <a:gd name="connsiteX48" fmla="*/ 353282 w 425767"/>
              <a:gd name="connsiteY48" fmla="*/ 381000 h 388143"/>
              <a:gd name="connsiteX49" fmla="*/ 360426 w 425767"/>
              <a:gd name="connsiteY49" fmla="*/ 388144 h 388143"/>
              <a:gd name="connsiteX50" fmla="*/ 385096 w 425767"/>
              <a:gd name="connsiteY50" fmla="*/ 388144 h 388143"/>
              <a:gd name="connsiteX51" fmla="*/ 415480 w 425767"/>
              <a:gd name="connsiteY51" fmla="*/ 353663 h 388143"/>
              <a:gd name="connsiteX52" fmla="*/ 415480 w 425767"/>
              <a:gd name="connsiteY52" fmla="*/ 148685 h 388143"/>
              <a:gd name="connsiteX53" fmla="*/ 423100 w 425767"/>
              <a:gd name="connsiteY53" fmla="*/ 142685 h 388143"/>
              <a:gd name="connsiteX54" fmla="*/ 425767 w 425767"/>
              <a:gd name="connsiteY54" fmla="*/ 137065 h 388143"/>
              <a:gd name="connsiteX55" fmla="*/ 425767 w 425767"/>
              <a:gd name="connsiteY55" fmla="*/ 105347 h 388143"/>
              <a:gd name="connsiteX56" fmla="*/ 394049 w 425767"/>
              <a:gd name="connsiteY56" fmla="*/ 76581 h 388143"/>
              <a:gd name="connsiteX57" fmla="*/ 125349 w 425767"/>
              <a:gd name="connsiteY57" fmla="*/ 205454 h 388143"/>
              <a:gd name="connsiteX58" fmla="*/ 125349 w 425767"/>
              <a:gd name="connsiteY58" fmla="*/ 238601 h 388143"/>
              <a:gd name="connsiteX59" fmla="*/ 100013 w 425767"/>
              <a:gd name="connsiteY59" fmla="*/ 238601 h 388143"/>
              <a:gd name="connsiteX60" fmla="*/ 100013 w 425767"/>
              <a:gd name="connsiteY60" fmla="*/ 172022 h 388143"/>
              <a:gd name="connsiteX61" fmla="*/ 125730 w 425767"/>
              <a:gd name="connsiteY61" fmla="*/ 172022 h 388143"/>
              <a:gd name="connsiteX62" fmla="*/ 125730 w 425767"/>
              <a:gd name="connsiteY62" fmla="*/ 203454 h 388143"/>
              <a:gd name="connsiteX63" fmla="*/ 125349 w 425767"/>
              <a:gd name="connsiteY63" fmla="*/ 205454 h 388143"/>
              <a:gd name="connsiteX64" fmla="*/ 325755 w 425767"/>
              <a:gd name="connsiteY64" fmla="*/ 205454 h 388143"/>
              <a:gd name="connsiteX65" fmla="*/ 325755 w 425767"/>
              <a:gd name="connsiteY65" fmla="*/ 238601 h 388143"/>
              <a:gd name="connsiteX66" fmla="*/ 301276 w 425767"/>
              <a:gd name="connsiteY66" fmla="*/ 238601 h 388143"/>
              <a:gd name="connsiteX67" fmla="*/ 301276 w 425767"/>
              <a:gd name="connsiteY67" fmla="*/ 172022 h 388143"/>
              <a:gd name="connsiteX68" fmla="*/ 325850 w 425767"/>
              <a:gd name="connsiteY68" fmla="*/ 172022 h 388143"/>
              <a:gd name="connsiteX69" fmla="*/ 325850 w 425767"/>
              <a:gd name="connsiteY69" fmla="*/ 205264 h 388143"/>
              <a:gd name="connsiteX70" fmla="*/ 325755 w 425767"/>
              <a:gd name="connsiteY70" fmla="*/ 205454 h 388143"/>
              <a:gd name="connsiteX71" fmla="*/ 333756 w 425767"/>
              <a:gd name="connsiteY71" fmla="*/ 76581 h 388143"/>
              <a:gd name="connsiteX72" fmla="*/ 294323 w 425767"/>
              <a:gd name="connsiteY72" fmla="*/ 76581 h 388143"/>
              <a:gd name="connsiteX73" fmla="*/ 294323 w 425767"/>
              <a:gd name="connsiteY73" fmla="*/ 69152 h 388143"/>
              <a:gd name="connsiteX74" fmla="*/ 302038 w 425767"/>
              <a:gd name="connsiteY74" fmla="*/ 69152 h 388143"/>
              <a:gd name="connsiteX75" fmla="*/ 323755 w 425767"/>
              <a:gd name="connsiteY75" fmla="*/ 69152 h 388143"/>
              <a:gd name="connsiteX76" fmla="*/ 333756 w 425767"/>
              <a:gd name="connsiteY76" fmla="*/ 69152 h 388143"/>
              <a:gd name="connsiteX77" fmla="*/ 333756 w 425767"/>
              <a:gd name="connsiteY77" fmla="*/ 76581 h 388143"/>
              <a:gd name="connsiteX78" fmla="*/ 148019 w 425767"/>
              <a:gd name="connsiteY78" fmla="*/ 76581 h 388143"/>
              <a:gd name="connsiteX79" fmla="*/ 148019 w 425767"/>
              <a:gd name="connsiteY79" fmla="*/ 67723 h 388143"/>
              <a:gd name="connsiteX80" fmla="*/ 135065 w 425767"/>
              <a:gd name="connsiteY80" fmla="*/ 54769 h 388143"/>
              <a:gd name="connsiteX81" fmla="*/ 129445 w 425767"/>
              <a:gd name="connsiteY81" fmla="*/ 54769 h 388143"/>
              <a:gd name="connsiteX82" fmla="*/ 129445 w 425767"/>
              <a:gd name="connsiteY82" fmla="*/ 47434 h 388143"/>
              <a:gd name="connsiteX83" fmla="*/ 150209 w 425767"/>
              <a:gd name="connsiteY83" fmla="*/ 47434 h 388143"/>
              <a:gd name="connsiteX84" fmla="*/ 168688 w 425767"/>
              <a:gd name="connsiteY84" fmla="*/ 57531 h 388143"/>
              <a:gd name="connsiteX85" fmla="*/ 254222 w 425767"/>
              <a:gd name="connsiteY85" fmla="*/ 57531 h 388143"/>
              <a:gd name="connsiteX86" fmla="*/ 274130 w 425767"/>
              <a:gd name="connsiteY86" fmla="*/ 47434 h 388143"/>
              <a:gd name="connsiteX87" fmla="*/ 294894 w 425767"/>
              <a:gd name="connsiteY87" fmla="*/ 47434 h 388143"/>
              <a:gd name="connsiteX88" fmla="*/ 294894 w 425767"/>
              <a:gd name="connsiteY88" fmla="*/ 54864 h 388143"/>
              <a:gd name="connsiteX89" fmla="*/ 292989 w 425767"/>
              <a:gd name="connsiteY89" fmla="*/ 54864 h 388143"/>
              <a:gd name="connsiteX90" fmla="*/ 280035 w 425767"/>
              <a:gd name="connsiteY90" fmla="*/ 67818 h 388143"/>
              <a:gd name="connsiteX91" fmla="*/ 280035 w 425767"/>
              <a:gd name="connsiteY91" fmla="*/ 76581 h 388143"/>
              <a:gd name="connsiteX92" fmla="*/ 148019 w 425767"/>
              <a:gd name="connsiteY92" fmla="*/ 76581 h 388143"/>
              <a:gd name="connsiteX93" fmla="*/ 109156 w 425767"/>
              <a:gd name="connsiteY93" fmla="*/ 25813 h 388143"/>
              <a:gd name="connsiteX94" fmla="*/ 152781 w 425767"/>
              <a:gd name="connsiteY94" fmla="*/ 25813 h 388143"/>
              <a:gd name="connsiteX95" fmla="*/ 159448 w 425767"/>
              <a:gd name="connsiteY95" fmla="*/ 21336 h 388143"/>
              <a:gd name="connsiteX96" fmla="*/ 168783 w 425767"/>
              <a:gd name="connsiteY96" fmla="*/ 14288 h 388143"/>
              <a:gd name="connsiteX97" fmla="*/ 254317 w 425767"/>
              <a:gd name="connsiteY97" fmla="*/ 14288 h 388143"/>
              <a:gd name="connsiteX98" fmla="*/ 265557 w 425767"/>
              <a:gd name="connsiteY98" fmla="*/ 22384 h 388143"/>
              <a:gd name="connsiteX99" fmla="*/ 271653 w 425767"/>
              <a:gd name="connsiteY99" fmla="*/ 25813 h 388143"/>
              <a:gd name="connsiteX100" fmla="*/ 316706 w 425767"/>
              <a:gd name="connsiteY100" fmla="*/ 25813 h 388143"/>
              <a:gd name="connsiteX101" fmla="*/ 316706 w 425767"/>
              <a:gd name="connsiteY101" fmla="*/ 54864 h 388143"/>
              <a:gd name="connsiteX102" fmla="*/ 309277 w 425767"/>
              <a:gd name="connsiteY102" fmla="*/ 54864 h 388143"/>
              <a:gd name="connsiteX103" fmla="*/ 309277 w 425767"/>
              <a:gd name="connsiteY103" fmla="*/ 40291 h 388143"/>
              <a:gd name="connsiteX104" fmla="*/ 302133 w 425767"/>
              <a:gd name="connsiteY104" fmla="*/ 33147 h 388143"/>
              <a:gd name="connsiteX105" fmla="*/ 270224 w 425767"/>
              <a:gd name="connsiteY105" fmla="*/ 33147 h 388143"/>
              <a:gd name="connsiteX106" fmla="*/ 263842 w 425767"/>
              <a:gd name="connsiteY106" fmla="*/ 37052 h 388143"/>
              <a:gd name="connsiteX107" fmla="*/ 254317 w 425767"/>
              <a:gd name="connsiteY107" fmla="*/ 43244 h 388143"/>
              <a:gd name="connsiteX108" fmla="*/ 168783 w 425767"/>
              <a:gd name="connsiteY108" fmla="*/ 43244 h 388143"/>
              <a:gd name="connsiteX109" fmla="*/ 160687 w 425767"/>
              <a:gd name="connsiteY109" fmla="*/ 37052 h 388143"/>
              <a:gd name="connsiteX110" fmla="*/ 154305 w 425767"/>
              <a:gd name="connsiteY110" fmla="*/ 33147 h 388143"/>
              <a:gd name="connsiteX111" fmla="*/ 122396 w 425767"/>
              <a:gd name="connsiteY111" fmla="*/ 33147 h 388143"/>
              <a:gd name="connsiteX112" fmla="*/ 115252 w 425767"/>
              <a:gd name="connsiteY112" fmla="*/ 40291 h 388143"/>
              <a:gd name="connsiteX113" fmla="*/ 115252 w 425767"/>
              <a:gd name="connsiteY113" fmla="*/ 54864 h 388143"/>
              <a:gd name="connsiteX114" fmla="*/ 109252 w 425767"/>
              <a:gd name="connsiteY114" fmla="*/ 54864 h 388143"/>
              <a:gd name="connsiteX115" fmla="*/ 109252 w 425767"/>
              <a:gd name="connsiteY115" fmla="*/ 25813 h 388143"/>
              <a:gd name="connsiteX116" fmla="*/ 93154 w 425767"/>
              <a:gd name="connsiteY116" fmla="*/ 69152 h 388143"/>
              <a:gd name="connsiteX117" fmla="*/ 102013 w 425767"/>
              <a:gd name="connsiteY117" fmla="*/ 69152 h 388143"/>
              <a:gd name="connsiteX118" fmla="*/ 122301 w 425767"/>
              <a:gd name="connsiteY118" fmla="*/ 69152 h 388143"/>
              <a:gd name="connsiteX119" fmla="*/ 133731 w 425767"/>
              <a:gd name="connsiteY119" fmla="*/ 69152 h 388143"/>
              <a:gd name="connsiteX120" fmla="*/ 133731 w 425767"/>
              <a:gd name="connsiteY120" fmla="*/ 76581 h 388143"/>
              <a:gd name="connsiteX121" fmla="*/ 93154 w 425767"/>
              <a:gd name="connsiteY121" fmla="*/ 76581 h 388143"/>
              <a:gd name="connsiteX122" fmla="*/ 93154 w 425767"/>
              <a:gd name="connsiteY122" fmla="*/ 69152 h 388143"/>
              <a:gd name="connsiteX123" fmla="*/ 14288 w 425767"/>
              <a:gd name="connsiteY123" fmla="*/ 105347 h 388143"/>
              <a:gd name="connsiteX124" fmla="*/ 31813 w 425767"/>
              <a:gd name="connsiteY124" fmla="*/ 90869 h 388143"/>
              <a:gd name="connsiteX125" fmla="*/ 86011 w 425767"/>
              <a:gd name="connsiteY125" fmla="*/ 90869 h 388143"/>
              <a:gd name="connsiteX126" fmla="*/ 140875 w 425767"/>
              <a:gd name="connsiteY126" fmla="*/ 90869 h 388143"/>
              <a:gd name="connsiteX127" fmla="*/ 287179 w 425767"/>
              <a:gd name="connsiteY127" fmla="*/ 90869 h 388143"/>
              <a:gd name="connsiteX128" fmla="*/ 340900 w 425767"/>
              <a:gd name="connsiteY128" fmla="*/ 90869 h 388143"/>
              <a:gd name="connsiteX129" fmla="*/ 393954 w 425767"/>
              <a:gd name="connsiteY129" fmla="*/ 90869 h 388143"/>
              <a:gd name="connsiteX130" fmla="*/ 411480 w 425767"/>
              <a:gd name="connsiteY130" fmla="*/ 105347 h 388143"/>
              <a:gd name="connsiteX131" fmla="*/ 411480 w 425767"/>
              <a:gd name="connsiteY131" fmla="*/ 133636 h 388143"/>
              <a:gd name="connsiteX132" fmla="*/ 340328 w 425767"/>
              <a:gd name="connsiteY132" fmla="*/ 190119 h 388143"/>
              <a:gd name="connsiteX133" fmla="*/ 340328 w 425767"/>
              <a:gd name="connsiteY133" fmla="*/ 164497 h 388143"/>
              <a:gd name="connsiteX134" fmla="*/ 333184 w 425767"/>
              <a:gd name="connsiteY134" fmla="*/ 157353 h 388143"/>
              <a:gd name="connsiteX135" fmla="*/ 294037 w 425767"/>
              <a:gd name="connsiteY135" fmla="*/ 157353 h 388143"/>
              <a:gd name="connsiteX136" fmla="*/ 286893 w 425767"/>
              <a:gd name="connsiteY136" fmla="*/ 164497 h 388143"/>
              <a:gd name="connsiteX137" fmla="*/ 286893 w 425767"/>
              <a:gd name="connsiteY137" fmla="*/ 197739 h 388143"/>
              <a:gd name="connsiteX138" fmla="*/ 140398 w 425767"/>
              <a:gd name="connsiteY138" fmla="*/ 197739 h 388143"/>
              <a:gd name="connsiteX139" fmla="*/ 140398 w 425767"/>
              <a:gd name="connsiteY139" fmla="*/ 164497 h 388143"/>
              <a:gd name="connsiteX140" fmla="*/ 133255 w 425767"/>
              <a:gd name="connsiteY140" fmla="*/ 157353 h 388143"/>
              <a:gd name="connsiteX141" fmla="*/ 92678 w 425767"/>
              <a:gd name="connsiteY141" fmla="*/ 157353 h 388143"/>
              <a:gd name="connsiteX142" fmla="*/ 85534 w 425767"/>
              <a:gd name="connsiteY142" fmla="*/ 164497 h 388143"/>
              <a:gd name="connsiteX143" fmla="*/ 85534 w 425767"/>
              <a:gd name="connsiteY143" fmla="*/ 190119 h 388143"/>
              <a:gd name="connsiteX144" fmla="*/ 14383 w 425767"/>
              <a:gd name="connsiteY144" fmla="*/ 133636 h 388143"/>
              <a:gd name="connsiteX145" fmla="*/ 14383 w 425767"/>
              <a:gd name="connsiteY145" fmla="*/ 105347 h 388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425767" h="388143">
                <a:moveTo>
                  <a:pt x="394049" y="76581"/>
                </a:moveTo>
                <a:lnTo>
                  <a:pt x="348139" y="76581"/>
                </a:lnTo>
                <a:lnTo>
                  <a:pt x="348139" y="67723"/>
                </a:lnTo>
                <a:cubicBezTo>
                  <a:pt x="348139" y="60865"/>
                  <a:pt x="342138" y="54769"/>
                  <a:pt x="335185" y="54769"/>
                </a:cubicBezTo>
                <a:lnTo>
                  <a:pt x="330994" y="54769"/>
                </a:lnTo>
                <a:lnTo>
                  <a:pt x="330994" y="18669"/>
                </a:lnTo>
                <a:cubicBezTo>
                  <a:pt x="330994" y="14764"/>
                  <a:pt x="327755" y="11525"/>
                  <a:pt x="323850" y="11525"/>
                </a:cubicBezTo>
                <a:lnTo>
                  <a:pt x="275463" y="11525"/>
                </a:lnTo>
                <a:cubicBezTo>
                  <a:pt x="268415" y="2096"/>
                  <a:pt x="260223" y="0"/>
                  <a:pt x="254222" y="0"/>
                </a:cubicBezTo>
                <a:lnTo>
                  <a:pt x="168688" y="0"/>
                </a:lnTo>
                <a:cubicBezTo>
                  <a:pt x="160877" y="0"/>
                  <a:pt x="153067" y="4667"/>
                  <a:pt x="148495" y="11525"/>
                </a:cubicBezTo>
                <a:lnTo>
                  <a:pt x="102013" y="11525"/>
                </a:lnTo>
                <a:cubicBezTo>
                  <a:pt x="98108" y="11525"/>
                  <a:pt x="94869" y="14764"/>
                  <a:pt x="94869" y="18669"/>
                </a:cubicBezTo>
                <a:lnTo>
                  <a:pt x="94869" y="54864"/>
                </a:lnTo>
                <a:lnTo>
                  <a:pt x="91821" y="54864"/>
                </a:lnTo>
                <a:cubicBezTo>
                  <a:pt x="84963" y="54864"/>
                  <a:pt x="78867" y="60865"/>
                  <a:pt x="78867" y="67818"/>
                </a:cubicBezTo>
                <a:lnTo>
                  <a:pt x="78867" y="76581"/>
                </a:lnTo>
                <a:lnTo>
                  <a:pt x="31813" y="76581"/>
                </a:lnTo>
                <a:cubicBezTo>
                  <a:pt x="14002" y="76581"/>
                  <a:pt x="0" y="89249"/>
                  <a:pt x="0" y="105347"/>
                </a:cubicBezTo>
                <a:lnTo>
                  <a:pt x="0" y="137065"/>
                </a:lnTo>
                <a:cubicBezTo>
                  <a:pt x="0" y="139256"/>
                  <a:pt x="952" y="141351"/>
                  <a:pt x="2667" y="142685"/>
                </a:cubicBezTo>
                <a:lnTo>
                  <a:pt x="9144" y="147828"/>
                </a:lnTo>
                <a:lnTo>
                  <a:pt x="9144" y="353663"/>
                </a:lnTo>
                <a:cubicBezTo>
                  <a:pt x="9144" y="372618"/>
                  <a:pt x="22765" y="388144"/>
                  <a:pt x="39529" y="388144"/>
                </a:cubicBezTo>
                <a:lnTo>
                  <a:pt x="312515" y="388144"/>
                </a:lnTo>
                <a:cubicBezTo>
                  <a:pt x="316421" y="388144"/>
                  <a:pt x="319659" y="384905"/>
                  <a:pt x="319659" y="381000"/>
                </a:cubicBezTo>
                <a:cubicBezTo>
                  <a:pt x="319659" y="377095"/>
                  <a:pt x="316421" y="373856"/>
                  <a:pt x="312515" y="373856"/>
                </a:cubicBezTo>
                <a:lnTo>
                  <a:pt x="39529" y="373856"/>
                </a:lnTo>
                <a:cubicBezTo>
                  <a:pt x="30766" y="373856"/>
                  <a:pt x="23431" y="364617"/>
                  <a:pt x="23431" y="353663"/>
                </a:cubicBezTo>
                <a:lnTo>
                  <a:pt x="23431" y="161258"/>
                </a:lnTo>
                <a:lnTo>
                  <a:pt x="84677" y="209074"/>
                </a:lnTo>
                <a:lnTo>
                  <a:pt x="84677" y="245840"/>
                </a:lnTo>
                <a:cubicBezTo>
                  <a:pt x="84677" y="249174"/>
                  <a:pt x="86963" y="251841"/>
                  <a:pt x="90011" y="252603"/>
                </a:cubicBezTo>
                <a:cubicBezTo>
                  <a:pt x="90869" y="252984"/>
                  <a:pt x="91821" y="253175"/>
                  <a:pt x="92869" y="253175"/>
                </a:cubicBezTo>
                <a:lnTo>
                  <a:pt x="132874" y="253175"/>
                </a:lnTo>
                <a:cubicBezTo>
                  <a:pt x="136779" y="253175"/>
                  <a:pt x="140017" y="249936"/>
                  <a:pt x="140017" y="246031"/>
                </a:cubicBezTo>
                <a:lnTo>
                  <a:pt x="140017" y="212693"/>
                </a:lnTo>
                <a:lnTo>
                  <a:pt x="286512" y="212693"/>
                </a:lnTo>
                <a:lnTo>
                  <a:pt x="286512" y="245840"/>
                </a:lnTo>
                <a:cubicBezTo>
                  <a:pt x="286512" y="248793"/>
                  <a:pt x="288322" y="251365"/>
                  <a:pt x="290894" y="252413"/>
                </a:cubicBezTo>
                <a:cubicBezTo>
                  <a:pt x="291846" y="252889"/>
                  <a:pt x="292894" y="253175"/>
                  <a:pt x="294037" y="253175"/>
                </a:cubicBezTo>
                <a:lnTo>
                  <a:pt x="332899" y="253175"/>
                </a:lnTo>
                <a:cubicBezTo>
                  <a:pt x="336804" y="253175"/>
                  <a:pt x="340042" y="249936"/>
                  <a:pt x="340042" y="246031"/>
                </a:cubicBezTo>
                <a:lnTo>
                  <a:pt x="340042" y="208979"/>
                </a:lnTo>
                <a:lnTo>
                  <a:pt x="401193" y="161258"/>
                </a:lnTo>
                <a:lnTo>
                  <a:pt x="401193" y="353663"/>
                </a:lnTo>
                <a:cubicBezTo>
                  <a:pt x="401193" y="364617"/>
                  <a:pt x="393859" y="373856"/>
                  <a:pt x="385096" y="373856"/>
                </a:cubicBezTo>
                <a:lnTo>
                  <a:pt x="360426" y="373856"/>
                </a:lnTo>
                <a:cubicBezTo>
                  <a:pt x="356521" y="373856"/>
                  <a:pt x="353282" y="377095"/>
                  <a:pt x="353282" y="381000"/>
                </a:cubicBezTo>
                <a:cubicBezTo>
                  <a:pt x="353282" y="384905"/>
                  <a:pt x="356521" y="388144"/>
                  <a:pt x="360426" y="388144"/>
                </a:cubicBezTo>
                <a:lnTo>
                  <a:pt x="385096" y="388144"/>
                </a:lnTo>
                <a:cubicBezTo>
                  <a:pt x="401860" y="388144"/>
                  <a:pt x="415480" y="372713"/>
                  <a:pt x="415480" y="353663"/>
                </a:cubicBezTo>
                <a:lnTo>
                  <a:pt x="415480" y="148685"/>
                </a:lnTo>
                <a:lnTo>
                  <a:pt x="423100" y="142685"/>
                </a:lnTo>
                <a:cubicBezTo>
                  <a:pt x="424815" y="141351"/>
                  <a:pt x="425767" y="139256"/>
                  <a:pt x="425767" y="137065"/>
                </a:cubicBezTo>
                <a:lnTo>
                  <a:pt x="425767" y="105347"/>
                </a:lnTo>
                <a:cubicBezTo>
                  <a:pt x="425767" y="90011"/>
                  <a:pt x="410909" y="76581"/>
                  <a:pt x="394049" y="76581"/>
                </a:cubicBezTo>
                <a:close/>
                <a:moveTo>
                  <a:pt x="125349" y="205454"/>
                </a:moveTo>
                <a:lnTo>
                  <a:pt x="125349" y="238601"/>
                </a:lnTo>
                <a:lnTo>
                  <a:pt x="100013" y="238601"/>
                </a:lnTo>
                <a:lnTo>
                  <a:pt x="100013" y="172022"/>
                </a:lnTo>
                <a:lnTo>
                  <a:pt x="125730" y="172022"/>
                </a:lnTo>
                <a:lnTo>
                  <a:pt x="125730" y="203454"/>
                </a:lnTo>
                <a:cubicBezTo>
                  <a:pt x="125540" y="204121"/>
                  <a:pt x="125349" y="204788"/>
                  <a:pt x="125349" y="205454"/>
                </a:cubicBezTo>
                <a:close/>
                <a:moveTo>
                  <a:pt x="325755" y="205454"/>
                </a:moveTo>
                <a:lnTo>
                  <a:pt x="325755" y="238601"/>
                </a:lnTo>
                <a:lnTo>
                  <a:pt x="301276" y="238601"/>
                </a:lnTo>
                <a:lnTo>
                  <a:pt x="301276" y="172022"/>
                </a:lnTo>
                <a:lnTo>
                  <a:pt x="325850" y="172022"/>
                </a:lnTo>
                <a:lnTo>
                  <a:pt x="325850" y="205264"/>
                </a:lnTo>
                <a:cubicBezTo>
                  <a:pt x="325755" y="205359"/>
                  <a:pt x="325755" y="205359"/>
                  <a:pt x="325755" y="205454"/>
                </a:cubicBezTo>
                <a:close/>
                <a:moveTo>
                  <a:pt x="333756" y="76581"/>
                </a:moveTo>
                <a:lnTo>
                  <a:pt x="294323" y="76581"/>
                </a:lnTo>
                <a:lnTo>
                  <a:pt x="294323" y="69152"/>
                </a:lnTo>
                <a:lnTo>
                  <a:pt x="302038" y="69152"/>
                </a:lnTo>
                <a:lnTo>
                  <a:pt x="323755" y="69152"/>
                </a:lnTo>
                <a:lnTo>
                  <a:pt x="333756" y="69152"/>
                </a:lnTo>
                <a:lnTo>
                  <a:pt x="333756" y="76581"/>
                </a:lnTo>
                <a:close/>
                <a:moveTo>
                  <a:pt x="148019" y="76581"/>
                </a:moveTo>
                <a:lnTo>
                  <a:pt x="148019" y="67723"/>
                </a:lnTo>
                <a:cubicBezTo>
                  <a:pt x="148019" y="60865"/>
                  <a:pt x="142018" y="54769"/>
                  <a:pt x="135065" y="54769"/>
                </a:cubicBezTo>
                <a:lnTo>
                  <a:pt x="129445" y="54769"/>
                </a:lnTo>
                <a:lnTo>
                  <a:pt x="129445" y="47434"/>
                </a:lnTo>
                <a:lnTo>
                  <a:pt x="150209" y="47434"/>
                </a:lnTo>
                <a:cubicBezTo>
                  <a:pt x="154781" y="53626"/>
                  <a:pt x="161734" y="57531"/>
                  <a:pt x="168688" y="57531"/>
                </a:cubicBezTo>
                <a:lnTo>
                  <a:pt x="254222" y="57531"/>
                </a:lnTo>
                <a:cubicBezTo>
                  <a:pt x="262128" y="57531"/>
                  <a:pt x="269462" y="53721"/>
                  <a:pt x="274130" y="47434"/>
                </a:cubicBezTo>
                <a:lnTo>
                  <a:pt x="294894" y="47434"/>
                </a:lnTo>
                <a:lnTo>
                  <a:pt x="294894" y="54864"/>
                </a:lnTo>
                <a:lnTo>
                  <a:pt x="292989" y="54864"/>
                </a:lnTo>
                <a:cubicBezTo>
                  <a:pt x="286131" y="54864"/>
                  <a:pt x="280035" y="60865"/>
                  <a:pt x="280035" y="67818"/>
                </a:cubicBezTo>
                <a:lnTo>
                  <a:pt x="280035" y="76581"/>
                </a:lnTo>
                <a:lnTo>
                  <a:pt x="148019" y="76581"/>
                </a:lnTo>
                <a:close/>
                <a:moveTo>
                  <a:pt x="109156" y="25813"/>
                </a:moveTo>
                <a:lnTo>
                  <a:pt x="152781" y="25813"/>
                </a:lnTo>
                <a:cubicBezTo>
                  <a:pt x="155734" y="25813"/>
                  <a:pt x="158306" y="24003"/>
                  <a:pt x="159448" y="21336"/>
                </a:cubicBezTo>
                <a:cubicBezTo>
                  <a:pt x="161258" y="16764"/>
                  <a:pt x="166021" y="14288"/>
                  <a:pt x="168783" y="14288"/>
                </a:cubicBezTo>
                <a:lnTo>
                  <a:pt x="254317" y="14288"/>
                </a:lnTo>
                <a:cubicBezTo>
                  <a:pt x="255937" y="14288"/>
                  <a:pt x="260699" y="14288"/>
                  <a:pt x="265557" y="22384"/>
                </a:cubicBezTo>
                <a:cubicBezTo>
                  <a:pt x="266890" y="24575"/>
                  <a:pt x="269177" y="25813"/>
                  <a:pt x="271653" y="25813"/>
                </a:cubicBezTo>
                <a:lnTo>
                  <a:pt x="316706" y="25813"/>
                </a:lnTo>
                <a:lnTo>
                  <a:pt x="316706" y="54864"/>
                </a:lnTo>
                <a:lnTo>
                  <a:pt x="309277" y="54864"/>
                </a:lnTo>
                <a:lnTo>
                  <a:pt x="309277" y="40291"/>
                </a:lnTo>
                <a:cubicBezTo>
                  <a:pt x="309277" y="36386"/>
                  <a:pt x="306038" y="33147"/>
                  <a:pt x="302133" y="33147"/>
                </a:cubicBezTo>
                <a:lnTo>
                  <a:pt x="270224" y="33147"/>
                </a:lnTo>
                <a:cubicBezTo>
                  <a:pt x="267557" y="33147"/>
                  <a:pt x="265081" y="34671"/>
                  <a:pt x="263842" y="37052"/>
                </a:cubicBezTo>
                <a:cubicBezTo>
                  <a:pt x="261938" y="40958"/>
                  <a:pt x="258318" y="43244"/>
                  <a:pt x="254317" y="43244"/>
                </a:cubicBezTo>
                <a:lnTo>
                  <a:pt x="168783" y="43244"/>
                </a:lnTo>
                <a:cubicBezTo>
                  <a:pt x="165925" y="43244"/>
                  <a:pt x="162401" y="40577"/>
                  <a:pt x="160687" y="37052"/>
                </a:cubicBezTo>
                <a:cubicBezTo>
                  <a:pt x="159448" y="34671"/>
                  <a:pt x="156972" y="33147"/>
                  <a:pt x="154305" y="33147"/>
                </a:cubicBezTo>
                <a:lnTo>
                  <a:pt x="122396" y="33147"/>
                </a:lnTo>
                <a:cubicBezTo>
                  <a:pt x="118491" y="33147"/>
                  <a:pt x="115252" y="36386"/>
                  <a:pt x="115252" y="40291"/>
                </a:cubicBezTo>
                <a:lnTo>
                  <a:pt x="115252" y="54864"/>
                </a:lnTo>
                <a:lnTo>
                  <a:pt x="109252" y="54864"/>
                </a:lnTo>
                <a:lnTo>
                  <a:pt x="109252" y="25813"/>
                </a:lnTo>
                <a:close/>
                <a:moveTo>
                  <a:pt x="93154" y="69152"/>
                </a:moveTo>
                <a:lnTo>
                  <a:pt x="102013" y="69152"/>
                </a:lnTo>
                <a:lnTo>
                  <a:pt x="122301" y="69152"/>
                </a:lnTo>
                <a:lnTo>
                  <a:pt x="133731" y="69152"/>
                </a:lnTo>
                <a:lnTo>
                  <a:pt x="133731" y="76581"/>
                </a:lnTo>
                <a:lnTo>
                  <a:pt x="93154" y="76581"/>
                </a:lnTo>
                <a:lnTo>
                  <a:pt x="93154" y="69152"/>
                </a:lnTo>
                <a:close/>
                <a:moveTo>
                  <a:pt x="14288" y="105347"/>
                </a:moveTo>
                <a:cubicBezTo>
                  <a:pt x="14288" y="98203"/>
                  <a:pt x="20860" y="90869"/>
                  <a:pt x="31813" y="90869"/>
                </a:cubicBezTo>
                <a:lnTo>
                  <a:pt x="86011" y="90869"/>
                </a:lnTo>
                <a:lnTo>
                  <a:pt x="140875" y="90869"/>
                </a:lnTo>
                <a:lnTo>
                  <a:pt x="287179" y="90869"/>
                </a:lnTo>
                <a:lnTo>
                  <a:pt x="340900" y="90869"/>
                </a:lnTo>
                <a:lnTo>
                  <a:pt x="393954" y="90869"/>
                </a:lnTo>
                <a:cubicBezTo>
                  <a:pt x="403098" y="90869"/>
                  <a:pt x="411480" y="97822"/>
                  <a:pt x="411480" y="105347"/>
                </a:cubicBezTo>
                <a:lnTo>
                  <a:pt x="411480" y="133636"/>
                </a:lnTo>
                <a:lnTo>
                  <a:pt x="340328" y="190119"/>
                </a:lnTo>
                <a:lnTo>
                  <a:pt x="340328" y="164497"/>
                </a:lnTo>
                <a:cubicBezTo>
                  <a:pt x="340328" y="160592"/>
                  <a:pt x="337090" y="157353"/>
                  <a:pt x="333184" y="157353"/>
                </a:cubicBezTo>
                <a:lnTo>
                  <a:pt x="294037" y="157353"/>
                </a:lnTo>
                <a:cubicBezTo>
                  <a:pt x="290132" y="157353"/>
                  <a:pt x="286893" y="160592"/>
                  <a:pt x="286893" y="164497"/>
                </a:cubicBezTo>
                <a:lnTo>
                  <a:pt x="286893" y="197739"/>
                </a:lnTo>
                <a:lnTo>
                  <a:pt x="140398" y="197739"/>
                </a:lnTo>
                <a:lnTo>
                  <a:pt x="140398" y="164497"/>
                </a:lnTo>
                <a:cubicBezTo>
                  <a:pt x="140398" y="160592"/>
                  <a:pt x="137160" y="157353"/>
                  <a:pt x="133255" y="157353"/>
                </a:cubicBezTo>
                <a:lnTo>
                  <a:pt x="92678" y="157353"/>
                </a:lnTo>
                <a:cubicBezTo>
                  <a:pt x="88773" y="157353"/>
                  <a:pt x="85534" y="160592"/>
                  <a:pt x="85534" y="164497"/>
                </a:cubicBezTo>
                <a:lnTo>
                  <a:pt x="85534" y="190119"/>
                </a:lnTo>
                <a:lnTo>
                  <a:pt x="14383" y="133636"/>
                </a:lnTo>
                <a:lnTo>
                  <a:pt x="14383" y="105347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38" name="Graphic 1">
            <a:extLst>
              <a:ext uri="{FF2B5EF4-FFF2-40B4-BE49-F238E27FC236}">
                <a16:creationId xmlns:a16="http://schemas.microsoft.com/office/drawing/2014/main" id="{02A18C59-2A75-42BF-8448-4B46D9D83841}"/>
              </a:ext>
            </a:extLst>
          </p:cNvPr>
          <p:cNvGrpSpPr/>
          <p:nvPr/>
        </p:nvGrpSpPr>
        <p:grpSpPr>
          <a:xfrm>
            <a:off x="5652850" y="2100829"/>
            <a:ext cx="878300" cy="545916"/>
            <a:chOff x="6644163" y="1962202"/>
            <a:chExt cx="429387" cy="266890"/>
          </a:xfrm>
          <a:solidFill>
            <a:schemeClr val="accent1"/>
          </a:solidFill>
        </p:grpSpPr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6FACA9C-CE70-48F5-AEDA-307ACA15A45F}"/>
                </a:ext>
              </a:extLst>
            </p:cNvPr>
            <p:cNvSpPr/>
            <p:nvPr/>
          </p:nvSpPr>
          <p:spPr>
            <a:xfrm>
              <a:off x="6644163" y="1962202"/>
              <a:ext cx="429387" cy="266890"/>
            </a:xfrm>
            <a:custGeom>
              <a:avLst/>
              <a:gdLst>
                <a:gd name="connsiteX0" fmla="*/ 421576 w 429387"/>
                <a:gd name="connsiteY0" fmla="*/ 227457 h 266890"/>
                <a:gd name="connsiteX1" fmla="*/ 405289 w 429387"/>
                <a:gd name="connsiteY1" fmla="*/ 227457 h 266890"/>
                <a:gd name="connsiteX2" fmla="*/ 405289 w 429387"/>
                <a:gd name="connsiteY2" fmla="*/ 27908 h 266890"/>
                <a:gd name="connsiteX3" fmla="*/ 377190 w 429387"/>
                <a:gd name="connsiteY3" fmla="*/ 0 h 266890"/>
                <a:gd name="connsiteX4" fmla="*/ 52102 w 429387"/>
                <a:gd name="connsiteY4" fmla="*/ 0 h 266890"/>
                <a:gd name="connsiteX5" fmla="*/ 24003 w 429387"/>
                <a:gd name="connsiteY5" fmla="*/ 27908 h 266890"/>
                <a:gd name="connsiteX6" fmla="*/ 24003 w 429387"/>
                <a:gd name="connsiteY6" fmla="*/ 227457 h 266890"/>
                <a:gd name="connsiteX7" fmla="*/ 7715 w 429387"/>
                <a:gd name="connsiteY7" fmla="*/ 227457 h 266890"/>
                <a:gd name="connsiteX8" fmla="*/ 0 w 429387"/>
                <a:gd name="connsiteY8" fmla="*/ 235172 h 266890"/>
                <a:gd name="connsiteX9" fmla="*/ 0 w 429387"/>
                <a:gd name="connsiteY9" fmla="*/ 247174 h 266890"/>
                <a:gd name="connsiteX10" fmla="*/ 28099 w 429387"/>
                <a:gd name="connsiteY10" fmla="*/ 266891 h 266890"/>
                <a:gd name="connsiteX11" fmla="*/ 324231 w 429387"/>
                <a:gd name="connsiteY11" fmla="*/ 266891 h 266890"/>
                <a:gd name="connsiteX12" fmla="*/ 331946 w 429387"/>
                <a:gd name="connsiteY12" fmla="*/ 259175 h 266890"/>
                <a:gd name="connsiteX13" fmla="*/ 324231 w 429387"/>
                <a:gd name="connsiteY13" fmla="*/ 251460 h 266890"/>
                <a:gd name="connsiteX14" fmla="*/ 28099 w 429387"/>
                <a:gd name="connsiteY14" fmla="*/ 251460 h 266890"/>
                <a:gd name="connsiteX15" fmla="*/ 15526 w 429387"/>
                <a:gd name="connsiteY15" fmla="*/ 247174 h 266890"/>
                <a:gd name="connsiteX16" fmla="*/ 15526 w 429387"/>
                <a:gd name="connsiteY16" fmla="*/ 242888 h 266890"/>
                <a:gd name="connsiteX17" fmla="*/ 31813 w 429387"/>
                <a:gd name="connsiteY17" fmla="*/ 242888 h 266890"/>
                <a:gd name="connsiteX18" fmla="*/ 69533 w 429387"/>
                <a:gd name="connsiteY18" fmla="*/ 242888 h 266890"/>
                <a:gd name="connsiteX19" fmla="*/ 363284 w 429387"/>
                <a:gd name="connsiteY19" fmla="*/ 242888 h 266890"/>
                <a:gd name="connsiteX20" fmla="*/ 397573 w 429387"/>
                <a:gd name="connsiteY20" fmla="*/ 242888 h 266890"/>
                <a:gd name="connsiteX21" fmla="*/ 413861 w 429387"/>
                <a:gd name="connsiteY21" fmla="*/ 242888 h 266890"/>
                <a:gd name="connsiteX22" fmla="*/ 413861 w 429387"/>
                <a:gd name="connsiteY22" fmla="*/ 247174 h 266890"/>
                <a:gd name="connsiteX23" fmla="*/ 413575 w 429387"/>
                <a:gd name="connsiteY23" fmla="*/ 249841 h 266890"/>
                <a:gd name="connsiteX24" fmla="*/ 401288 w 429387"/>
                <a:gd name="connsiteY24" fmla="*/ 251460 h 266890"/>
                <a:gd name="connsiteX25" fmla="*/ 363569 w 429387"/>
                <a:gd name="connsiteY25" fmla="*/ 251460 h 266890"/>
                <a:gd name="connsiteX26" fmla="*/ 355854 w 429387"/>
                <a:gd name="connsiteY26" fmla="*/ 259175 h 266890"/>
                <a:gd name="connsiteX27" fmla="*/ 363569 w 429387"/>
                <a:gd name="connsiteY27" fmla="*/ 266891 h 266890"/>
                <a:gd name="connsiteX28" fmla="*/ 401288 w 429387"/>
                <a:gd name="connsiteY28" fmla="*/ 266891 h 266890"/>
                <a:gd name="connsiteX29" fmla="*/ 429387 w 429387"/>
                <a:gd name="connsiteY29" fmla="*/ 247174 h 266890"/>
                <a:gd name="connsiteX30" fmla="*/ 429387 w 429387"/>
                <a:gd name="connsiteY30" fmla="*/ 235172 h 266890"/>
                <a:gd name="connsiteX31" fmla="*/ 421576 w 429387"/>
                <a:gd name="connsiteY31" fmla="*/ 227457 h 266890"/>
                <a:gd name="connsiteX32" fmla="*/ 370999 w 429387"/>
                <a:gd name="connsiteY32" fmla="*/ 227457 h 266890"/>
                <a:gd name="connsiteX33" fmla="*/ 370999 w 429387"/>
                <a:gd name="connsiteY33" fmla="*/ 36385 h 266890"/>
                <a:gd name="connsiteX34" fmla="*/ 363284 w 429387"/>
                <a:gd name="connsiteY34" fmla="*/ 28670 h 266890"/>
                <a:gd name="connsiteX35" fmla="*/ 69533 w 429387"/>
                <a:gd name="connsiteY35" fmla="*/ 28670 h 266890"/>
                <a:gd name="connsiteX36" fmla="*/ 61817 w 429387"/>
                <a:gd name="connsiteY36" fmla="*/ 36385 h 266890"/>
                <a:gd name="connsiteX37" fmla="*/ 61817 w 429387"/>
                <a:gd name="connsiteY37" fmla="*/ 153067 h 266890"/>
                <a:gd name="connsiteX38" fmla="*/ 69533 w 429387"/>
                <a:gd name="connsiteY38" fmla="*/ 160782 h 266890"/>
                <a:gd name="connsiteX39" fmla="*/ 77248 w 429387"/>
                <a:gd name="connsiteY39" fmla="*/ 153067 h 266890"/>
                <a:gd name="connsiteX40" fmla="*/ 77248 w 429387"/>
                <a:gd name="connsiteY40" fmla="*/ 44101 h 266890"/>
                <a:gd name="connsiteX41" fmla="*/ 355473 w 429387"/>
                <a:gd name="connsiteY41" fmla="*/ 44101 h 266890"/>
                <a:gd name="connsiteX42" fmla="*/ 355473 w 429387"/>
                <a:gd name="connsiteY42" fmla="*/ 227457 h 266890"/>
                <a:gd name="connsiteX43" fmla="*/ 77248 w 429387"/>
                <a:gd name="connsiteY43" fmla="*/ 227457 h 266890"/>
                <a:gd name="connsiteX44" fmla="*/ 77248 w 429387"/>
                <a:gd name="connsiteY44" fmla="*/ 192310 h 266890"/>
                <a:gd name="connsiteX45" fmla="*/ 69533 w 429387"/>
                <a:gd name="connsiteY45" fmla="*/ 184594 h 266890"/>
                <a:gd name="connsiteX46" fmla="*/ 61817 w 429387"/>
                <a:gd name="connsiteY46" fmla="*/ 192310 h 266890"/>
                <a:gd name="connsiteX47" fmla="*/ 61817 w 429387"/>
                <a:gd name="connsiteY47" fmla="*/ 227457 h 266890"/>
                <a:gd name="connsiteX48" fmla="*/ 39624 w 429387"/>
                <a:gd name="connsiteY48" fmla="*/ 227457 h 266890"/>
                <a:gd name="connsiteX49" fmla="*/ 39624 w 429387"/>
                <a:gd name="connsiteY49" fmla="*/ 27908 h 266890"/>
                <a:gd name="connsiteX50" fmla="*/ 52197 w 429387"/>
                <a:gd name="connsiteY50" fmla="*/ 15526 h 266890"/>
                <a:gd name="connsiteX51" fmla="*/ 377285 w 429387"/>
                <a:gd name="connsiteY51" fmla="*/ 15526 h 266890"/>
                <a:gd name="connsiteX52" fmla="*/ 389858 w 429387"/>
                <a:gd name="connsiteY52" fmla="*/ 27908 h 266890"/>
                <a:gd name="connsiteX53" fmla="*/ 389858 w 429387"/>
                <a:gd name="connsiteY53" fmla="*/ 227457 h 266890"/>
                <a:gd name="connsiteX54" fmla="*/ 370999 w 429387"/>
                <a:gd name="connsiteY54" fmla="*/ 227457 h 266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429387" h="266890">
                  <a:moveTo>
                    <a:pt x="421576" y="227457"/>
                  </a:moveTo>
                  <a:lnTo>
                    <a:pt x="405289" y="227457"/>
                  </a:lnTo>
                  <a:lnTo>
                    <a:pt x="405289" y="27908"/>
                  </a:lnTo>
                  <a:cubicBezTo>
                    <a:pt x="405289" y="8668"/>
                    <a:pt x="396621" y="0"/>
                    <a:pt x="377190" y="0"/>
                  </a:cubicBezTo>
                  <a:lnTo>
                    <a:pt x="52102" y="0"/>
                  </a:lnTo>
                  <a:cubicBezTo>
                    <a:pt x="33242" y="0"/>
                    <a:pt x="24003" y="9144"/>
                    <a:pt x="24003" y="27908"/>
                  </a:cubicBezTo>
                  <a:lnTo>
                    <a:pt x="24003" y="227457"/>
                  </a:lnTo>
                  <a:lnTo>
                    <a:pt x="7715" y="227457"/>
                  </a:lnTo>
                  <a:cubicBezTo>
                    <a:pt x="3429" y="227457"/>
                    <a:pt x="0" y="230886"/>
                    <a:pt x="0" y="235172"/>
                  </a:cubicBezTo>
                  <a:lnTo>
                    <a:pt x="0" y="247174"/>
                  </a:lnTo>
                  <a:cubicBezTo>
                    <a:pt x="0" y="266891"/>
                    <a:pt x="20383" y="266891"/>
                    <a:pt x="28099" y="266891"/>
                  </a:cubicBezTo>
                  <a:lnTo>
                    <a:pt x="324231" y="266891"/>
                  </a:lnTo>
                  <a:cubicBezTo>
                    <a:pt x="328517" y="266891"/>
                    <a:pt x="331946" y="263462"/>
                    <a:pt x="331946" y="259175"/>
                  </a:cubicBezTo>
                  <a:cubicBezTo>
                    <a:pt x="331946" y="254889"/>
                    <a:pt x="328517" y="251460"/>
                    <a:pt x="324231" y="251460"/>
                  </a:cubicBezTo>
                  <a:lnTo>
                    <a:pt x="28099" y="251460"/>
                  </a:lnTo>
                  <a:cubicBezTo>
                    <a:pt x="15526" y="251460"/>
                    <a:pt x="15526" y="249364"/>
                    <a:pt x="15526" y="247174"/>
                  </a:cubicBezTo>
                  <a:lnTo>
                    <a:pt x="15526" y="242888"/>
                  </a:lnTo>
                  <a:lnTo>
                    <a:pt x="31813" y="242888"/>
                  </a:lnTo>
                  <a:lnTo>
                    <a:pt x="69533" y="242888"/>
                  </a:lnTo>
                  <a:lnTo>
                    <a:pt x="363284" y="242888"/>
                  </a:lnTo>
                  <a:lnTo>
                    <a:pt x="397573" y="242888"/>
                  </a:lnTo>
                  <a:lnTo>
                    <a:pt x="413861" y="242888"/>
                  </a:lnTo>
                  <a:lnTo>
                    <a:pt x="413861" y="247174"/>
                  </a:lnTo>
                  <a:cubicBezTo>
                    <a:pt x="413861" y="249269"/>
                    <a:pt x="413575" y="249841"/>
                    <a:pt x="413575" y="249841"/>
                  </a:cubicBezTo>
                  <a:cubicBezTo>
                    <a:pt x="413385" y="250031"/>
                    <a:pt x="411575" y="251460"/>
                    <a:pt x="401288" y="251460"/>
                  </a:cubicBezTo>
                  <a:lnTo>
                    <a:pt x="363569" y="251460"/>
                  </a:lnTo>
                  <a:cubicBezTo>
                    <a:pt x="359283" y="251460"/>
                    <a:pt x="355854" y="254889"/>
                    <a:pt x="355854" y="259175"/>
                  </a:cubicBezTo>
                  <a:cubicBezTo>
                    <a:pt x="355854" y="263462"/>
                    <a:pt x="359283" y="266891"/>
                    <a:pt x="363569" y="266891"/>
                  </a:cubicBezTo>
                  <a:lnTo>
                    <a:pt x="401288" y="266891"/>
                  </a:lnTo>
                  <a:cubicBezTo>
                    <a:pt x="411099" y="266891"/>
                    <a:pt x="429387" y="266891"/>
                    <a:pt x="429387" y="247174"/>
                  </a:cubicBezTo>
                  <a:lnTo>
                    <a:pt x="429387" y="235172"/>
                  </a:lnTo>
                  <a:cubicBezTo>
                    <a:pt x="429387" y="230981"/>
                    <a:pt x="425863" y="227457"/>
                    <a:pt x="421576" y="227457"/>
                  </a:cubicBezTo>
                  <a:close/>
                  <a:moveTo>
                    <a:pt x="370999" y="227457"/>
                  </a:moveTo>
                  <a:lnTo>
                    <a:pt x="370999" y="36385"/>
                  </a:lnTo>
                  <a:cubicBezTo>
                    <a:pt x="370999" y="32099"/>
                    <a:pt x="367570" y="28670"/>
                    <a:pt x="363284" y="28670"/>
                  </a:cubicBezTo>
                  <a:lnTo>
                    <a:pt x="69533" y="28670"/>
                  </a:lnTo>
                  <a:cubicBezTo>
                    <a:pt x="65246" y="28670"/>
                    <a:pt x="61817" y="32099"/>
                    <a:pt x="61817" y="36385"/>
                  </a:cubicBezTo>
                  <a:lnTo>
                    <a:pt x="61817" y="153067"/>
                  </a:lnTo>
                  <a:cubicBezTo>
                    <a:pt x="61817" y="157353"/>
                    <a:pt x="65246" y="160782"/>
                    <a:pt x="69533" y="160782"/>
                  </a:cubicBezTo>
                  <a:cubicBezTo>
                    <a:pt x="73819" y="160782"/>
                    <a:pt x="77248" y="157353"/>
                    <a:pt x="77248" y="153067"/>
                  </a:cubicBezTo>
                  <a:lnTo>
                    <a:pt x="77248" y="44101"/>
                  </a:lnTo>
                  <a:lnTo>
                    <a:pt x="355473" y="44101"/>
                  </a:lnTo>
                  <a:lnTo>
                    <a:pt x="355473" y="227457"/>
                  </a:lnTo>
                  <a:lnTo>
                    <a:pt x="77248" y="227457"/>
                  </a:lnTo>
                  <a:lnTo>
                    <a:pt x="77248" y="192310"/>
                  </a:lnTo>
                  <a:cubicBezTo>
                    <a:pt x="77248" y="188024"/>
                    <a:pt x="73819" y="184594"/>
                    <a:pt x="69533" y="184594"/>
                  </a:cubicBezTo>
                  <a:cubicBezTo>
                    <a:pt x="65246" y="184594"/>
                    <a:pt x="61817" y="188024"/>
                    <a:pt x="61817" y="192310"/>
                  </a:cubicBezTo>
                  <a:lnTo>
                    <a:pt x="61817" y="227457"/>
                  </a:lnTo>
                  <a:lnTo>
                    <a:pt x="39624" y="227457"/>
                  </a:lnTo>
                  <a:lnTo>
                    <a:pt x="39624" y="27908"/>
                  </a:lnTo>
                  <a:cubicBezTo>
                    <a:pt x="39624" y="17812"/>
                    <a:pt x="42005" y="15526"/>
                    <a:pt x="52197" y="15526"/>
                  </a:cubicBezTo>
                  <a:lnTo>
                    <a:pt x="377285" y="15526"/>
                  </a:lnTo>
                  <a:cubicBezTo>
                    <a:pt x="388810" y="15526"/>
                    <a:pt x="389858" y="17716"/>
                    <a:pt x="389858" y="27908"/>
                  </a:cubicBezTo>
                  <a:lnTo>
                    <a:pt x="389858" y="227457"/>
                  </a:lnTo>
                  <a:lnTo>
                    <a:pt x="370999" y="22745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65329396-C222-4034-9289-A2D833DD8F42}"/>
                </a:ext>
              </a:extLst>
            </p:cNvPr>
            <p:cNvSpPr/>
            <p:nvPr/>
          </p:nvSpPr>
          <p:spPr>
            <a:xfrm>
              <a:off x="6802943" y="2042116"/>
              <a:ext cx="115254" cy="113061"/>
            </a:xfrm>
            <a:custGeom>
              <a:avLst/>
              <a:gdLst>
                <a:gd name="connsiteX0" fmla="*/ 5812 w 115254"/>
                <a:gd name="connsiteY0" fmla="*/ 56483 h 113061"/>
                <a:gd name="connsiteX1" fmla="*/ 7241 w 115254"/>
                <a:gd name="connsiteY1" fmla="*/ 56483 h 113061"/>
                <a:gd name="connsiteX2" fmla="*/ 7241 w 115254"/>
                <a:gd name="connsiteY2" fmla="*/ 104394 h 113061"/>
                <a:gd name="connsiteX3" fmla="*/ 16004 w 115254"/>
                <a:gd name="connsiteY3" fmla="*/ 113062 h 113061"/>
                <a:gd name="connsiteX4" fmla="*/ 17433 w 115254"/>
                <a:gd name="connsiteY4" fmla="*/ 113062 h 113061"/>
                <a:gd name="connsiteX5" fmla="*/ 86108 w 115254"/>
                <a:gd name="connsiteY5" fmla="*/ 113062 h 113061"/>
                <a:gd name="connsiteX6" fmla="*/ 99253 w 115254"/>
                <a:gd name="connsiteY6" fmla="*/ 113062 h 113061"/>
                <a:gd name="connsiteX7" fmla="*/ 108016 w 115254"/>
                <a:gd name="connsiteY7" fmla="*/ 104394 h 113061"/>
                <a:gd name="connsiteX8" fmla="*/ 108016 w 115254"/>
                <a:gd name="connsiteY8" fmla="*/ 56483 h 113061"/>
                <a:gd name="connsiteX9" fmla="*/ 109445 w 115254"/>
                <a:gd name="connsiteY9" fmla="*/ 56483 h 113061"/>
                <a:gd name="connsiteX10" fmla="*/ 115255 w 115254"/>
                <a:gd name="connsiteY10" fmla="*/ 49244 h 113061"/>
                <a:gd name="connsiteX11" fmla="*/ 109445 w 115254"/>
                <a:gd name="connsiteY11" fmla="*/ 43434 h 113061"/>
                <a:gd name="connsiteX12" fmla="*/ 86108 w 115254"/>
                <a:gd name="connsiteY12" fmla="*/ 43434 h 113061"/>
                <a:gd name="connsiteX13" fmla="*/ 84679 w 115254"/>
                <a:gd name="connsiteY13" fmla="*/ 43434 h 113061"/>
                <a:gd name="connsiteX14" fmla="*/ 67154 w 115254"/>
                <a:gd name="connsiteY14" fmla="*/ 2858 h 113061"/>
                <a:gd name="connsiteX15" fmla="*/ 61343 w 115254"/>
                <a:gd name="connsiteY15" fmla="*/ 1429 h 113061"/>
                <a:gd name="connsiteX16" fmla="*/ 58391 w 115254"/>
                <a:gd name="connsiteY16" fmla="*/ 4286 h 113061"/>
                <a:gd name="connsiteX17" fmla="*/ 55438 w 115254"/>
                <a:gd name="connsiteY17" fmla="*/ 1429 h 113061"/>
                <a:gd name="connsiteX18" fmla="*/ 52485 w 115254"/>
                <a:gd name="connsiteY18" fmla="*/ 0 h 113061"/>
                <a:gd name="connsiteX19" fmla="*/ 52485 w 115254"/>
                <a:gd name="connsiteY19" fmla="*/ 1429 h 113061"/>
                <a:gd name="connsiteX20" fmla="*/ 51056 w 115254"/>
                <a:gd name="connsiteY20" fmla="*/ 1429 h 113061"/>
                <a:gd name="connsiteX21" fmla="*/ 49627 w 115254"/>
                <a:gd name="connsiteY21" fmla="*/ 2858 h 113061"/>
                <a:gd name="connsiteX22" fmla="*/ 32101 w 115254"/>
                <a:gd name="connsiteY22" fmla="*/ 43434 h 113061"/>
                <a:gd name="connsiteX23" fmla="*/ 20386 w 115254"/>
                <a:gd name="connsiteY23" fmla="*/ 43434 h 113061"/>
                <a:gd name="connsiteX24" fmla="*/ 5812 w 115254"/>
                <a:gd name="connsiteY24" fmla="*/ 43434 h 113061"/>
                <a:gd name="connsiteX25" fmla="*/ 2 w 115254"/>
                <a:gd name="connsiteY25" fmla="*/ 49244 h 113061"/>
                <a:gd name="connsiteX26" fmla="*/ 5812 w 115254"/>
                <a:gd name="connsiteY26" fmla="*/ 56483 h 113061"/>
                <a:gd name="connsiteX27" fmla="*/ 86108 w 115254"/>
                <a:gd name="connsiteY27" fmla="*/ 97060 h 113061"/>
                <a:gd name="connsiteX28" fmla="*/ 86108 w 115254"/>
                <a:gd name="connsiteY28" fmla="*/ 72390 h 113061"/>
                <a:gd name="connsiteX29" fmla="*/ 86108 w 115254"/>
                <a:gd name="connsiteY29" fmla="*/ 69533 h 113061"/>
                <a:gd name="connsiteX30" fmla="*/ 87537 w 115254"/>
                <a:gd name="connsiteY30" fmla="*/ 69533 h 113061"/>
                <a:gd name="connsiteX31" fmla="*/ 88966 w 115254"/>
                <a:gd name="connsiteY31" fmla="*/ 68104 h 113061"/>
                <a:gd name="connsiteX32" fmla="*/ 93347 w 115254"/>
                <a:gd name="connsiteY32" fmla="*/ 72485 h 113061"/>
                <a:gd name="connsiteX33" fmla="*/ 93347 w 115254"/>
                <a:gd name="connsiteY33" fmla="*/ 97155 h 113061"/>
                <a:gd name="connsiteX34" fmla="*/ 88966 w 115254"/>
                <a:gd name="connsiteY34" fmla="*/ 100013 h 113061"/>
                <a:gd name="connsiteX35" fmla="*/ 87537 w 115254"/>
                <a:gd name="connsiteY35" fmla="*/ 100013 h 113061"/>
                <a:gd name="connsiteX36" fmla="*/ 86108 w 115254"/>
                <a:gd name="connsiteY36" fmla="*/ 98584 h 113061"/>
                <a:gd name="connsiteX37" fmla="*/ 86108 w 115254"/>
                <a:gd name="connsiteY37" fmla="*/ 97060 h 113061"/>
                <a:gd name="connsiteX38" fmla="*/ 51056 w 115254"/>
                <a:gd name="connsiteY38" fmla="*/ 97060 h 113061"/>
                <a:gd name="connsiteX39" fmla="*/ 46675 w 115254"/>
                <a:gd name="connsiteY39" fmla="*/ 99917 h 113061"/>
                <a:gd name="connsiteX40" fmla="*/ 43722 w 115254"/>
                <a:gd name="connsiteY40" fmla="*/ 97060 h 113061"/>
                <a:gd name="connsiteX41" fmla="*/ 43722 w 115254"/>
                <a:gd name="connsiteY41" fmla="*/ 72390 h 113061"/>
                <a:gd name="connsiteX42" fmla="*/ 46675 w 115254"/>
                <a:gd name="connsiteY42" fmla="*/ 68009 h 113061"/>
                <a:gd name="connsiteX43" fmla="*/ 51056 w 115254"/>
                <a:gd name="connsiteY43" fmla="*/ 72390 h 113061"/>
                <a:gd name="connsiteX44" fmla="*/ 51056 w 115254"/>
                <a:gd name="connsiteY44" fmla="*/ 97060 h 113061"/>
                <a:gd name="connsiteX45" fmla="*/ 71535 w 115254"/>
                <a:gd name="connsiteY45" fmla="*/ 97060 h 113061"/>
                <a:gd name="connsiteX46" fmla="*/ 68582 w 115254"/>
                <a:gd name="connsiteY46" fmla="*/ 99917 h 113061"/>
                <a:gd name="connsiteX47" fmla="*/ 64201 w 115254"/>
                <a:gd name="connsiteY47" fmla="*/ 97060 h 113061"/>
                <a:gd name="connsiteX48" fmla="*/ 64201 w 115254"/>
                <a:gd name="connsiteY48" fmla="*/ 72390 h 113061"/>
                <a:gd name="connsiteX49" fmla="*/ 68582 w 115254"/>
                <a:gd name="connsiteY49" fmla="*/ 68009 h 113061"/>
                <a:gd name="connsiteX50" fmla="*/ 71535 w 115254"/>
                <a:gd name="connsiteY50" fmla="*/ 72390 h 113061"/>
                <a:gd name="connsiteX51" fmla="*/ 71535 w 115254"/>
                <a:gd name="connsiteY51" fmla="*/ 97060 h 113061"/>
                <a:gd name="connsiteX52" fmla="*/ 58391 w 115254"/>
                <a:gd name="connsiteY52" fmla="*/ 7144 h 113061"/>
                <a:gd name="connsiteX53" fmla="*/ 74488 w 115254"/>
                <a:gd name="connsiteY53" fmla="*/ 46292 h 113061"/>
                <a:gd name="connsiteX54" fmla="*/ 73059 w 115254"/>
                <a:gd name="connsiteY54" fmla="*/ 43434 h 113061"/>
                <a:gd name="connsiteX55" fmla="*/ 43817 w 115254"/>
                <a:gd name="connsiteY55" fmla="*/ 43434 h 113061"/>
                <a:gd name="connsiteX56" fmla="*/ 40864 w 115254"/>
                <a:gd name="connsiteY56" fmla="*/ 46292 h 113061"/>
                <a:gd name="connsiteX57" fmla="*/ 58391 w 115254"/>
                <a:gd name="connsiteY57" fmla="*/ 7144 h 113061"/>
                <a:gd name="connsiteX58" fmla="*/ 23338 w 115254"/>
                <a:gd name="connsiteY58" fmla="*/ 72390 h 113061"/>
                <a:gd name="connsiteX59" fmla="*/ 26291 w 115254"/>
                <a:gd name="connsiteY59" fmla="*/ 68009 h 113061"/>
                <a:gd name="connsiteX60" fmla="*/ 30673 w 115254"/>
                <a:gd name="connsiteY60" fmla="*/ 72390 h 113061"/>
                <a:gd name="connsiteX61" fmla="*/ 30673 w 115254"/>
                <a:gd name="connsiteY61" fmla="*/ 97060 h 113061"/>
                <a:gd name="connsiteX62" fmla="*/ 26291 w 115254"/>
                <a:gd name="connsiteY62" fmla="*/ 99917 h 113061"/>
                <a:gd name="connsiteX63" fmla="*/ 23338 w 115254"/>
                <a:gd name="connsiteY63" fmla="*/ 97060 h 113061"/>
                <a:gd name="connsiteX64" fmla="*/ 23338 w 115254"/>
                <a:gd name="connsiteY64" fmla="*/ 72390 h 113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115254" h="113061">
                  <a:moveTo>
                    <a:pt x="5812" y="56483"/>
                  </a:moveTo>
                  <a:cubicBezTo>
                    <a:pt x="7241" y="56483"/>
                    <a:pt x="7241" y="56483"/>
                    <a:pt x="7241" y="56483"/>
                  </a:cubicBezTo>
                  <a:cubicBezTo>
                    <a:pt x="7241" y="104394"/>
                    <a:pt x="7241" y="104394"/>
                    <a:pt x="7241" y="104394"/>
                  </a:cubicBezTo>
                  <a:cubicBezTo>
                    <a:pt x="7241" y="110204"/>
                    <a:pt x="11623" y="113062"/>
                    <a:pt x="16004" y="113062"/>
                  </a:cubicBezTo>
                  <a:cubicBezTo>
                    <a:pt x="17433" y="113062"/>
                    <a:pt x="17433" y="113062"/>
                    <a:pt x="17433" y="113062"/>
                  </a:cubicBezTo>
                  <a:cubicBezTo>
                    <a:pt x="86108" y="113062"/>
                    <a:pt x="86108" y="113062"/>
                    <a:pt x="86108" y="113062"/>
                  </a:cubicBezTo>
                  <a:cubicBezTo>
                    <a:pt x="99253" y="113062"/>
                    <a:pt x="99253" y="113062"/>
                    <a:pt x="99253" y="113062"/>
                  </a:cubicBezTo>
                  <a:cubicBezTo>
                    <a:pt x="105063" y="113062"/>
                    <a:pt x="108016" y="110204"/>
                    <a:pt x="108016" y="104394"/>
                  </a:cubicBezTo>
                  <a:cubicBezTo>
                    <a:pt x="108016" y="56483"/>
                    <a:pt x="108016" y="56483"/>
                    <a:pt x="108016" y="56483"/>
                  </a:cubicBezTo>
                  <a:cubicBezTo>
                    <a:pt x="109445" y="56483"/>
                    <a:pt x="109445" y="56483"/>
                    <a:pt x="109445" y="56483"/>
                  </a:cubicBezTo>
                  <a:cubicBezTo>
                    <a:pt x="112397" y="56483"/>
                    <a:pt x="115255" y="53626"/>
                    <a:pt x="115255" y="49244"/>
                  </a:cubicBezTo>
                  <a:cubicBezTo>
                    <a:pt x="115255" y="46387"/>
                    <a:pt x="112302" y="43434"/>
                    <a:pt x="109445" y="43434"/>
                  </a:cubicBezTo>
                  <a:cubicBezTo>
                    <a:pt x="86108" y="43434"/>
                    <a:pt x="86108" y="43434"/>
                    <a:pt x="86108" y="43434"/>
                  </a:cubicBezTo>
                  <a:cubicBezTo>
                    <a:pt x="84679" y="43434"/>
                    <a:pt x="84679" y="43434"/>
                    <a:pt x="84679" y="43434"/>
                  </a:cubicBezTo>
                  <a:cubicBezTo>
                    <a:pt x="67154" y="2858"/>
                    <a:pt x="67154" y="2858"/>
                    <a:pt x="67154" y="2858"/>
                  </a:cubicBezTo>
                  <a:cubicBezTo>
                    <a:pt x="67154" y="1429"/>
                    <a:pt x="64201" y="0"/>
                    <a:pt x="61343" y="1429"/>
                  </a:cubicBezTo>
                  <a:cubicBezTo>
                    <a:pt x="59914" y="1429"/>
                    <a:pt x="58391" y="2858"/>
                    <a:pt x="58391" y="4286"/>
                  </a:cubicBezTo>
                  <a:cubicBezTo>
                    <a:pt x="58391" y="2858"/>
                    <a:pt x="56962" y="1429"/>
                    <a:pt x="55438" y="1429"/>
                  </a:cubicBezTo>
                  <a:cubicBezTo>
                    <a:pt x="54009" y="1429"/>
                    <a:pt x="54009" y="0"/>
                    <a:pt x="52485" y="0"/>
                  </a:cubicBezTo>
                  <a:lnTo>
                    <a:pt x="52485" y="1429"/>
                  </a:lnTo>
                  <a:lnTo>
                    <a:pt x="51056" y="1429"/>
                  </a:lnTo>
                  <a:cubicBezTo>
                    <a:pt x="49627" y="1429"/>
                    <a:pt x="49627" y="2858"/>
                    <a:pt x="49627" y="2858"/>
                  </a:cubicBezTo>
                  <a:cubicBezTo>
                    <a:pt x="32101" y="43434"/>
                    <a:pt x="32101" y="43434"/>
                    <a:pt x="32101" y="43434"/>
                  </a:cubicBezTo>
                  <a:cubicBezTo>
                    <a:pt x="20386" y="43434"/>
                    <a:pt x="20386" y="43434"/>
                    <a:pt x="20386" y="43434"/>
                  </a:cubicBezTo>
                  <a:cubicBezTo>
                    <a:pt x="5812" y="43434"/>
                    <a:pt x="5812" y="43434"/>
                    <a:pt x="5812" y="43434"/>
                  </a:cubicBezTo>
                  <a:cubicBezTo>
                    <a:pt x="2860" y="43434"/>
                    <a:pt x="2" y="46292"/>
                    <a:pt x="2" y="49244"/>
                  </a:cubicBezTo>
                  <a:cubicBezTo>
                    <a:pt x="-93" y="53531"/>
                    <a:pt x="2860" y="56483"/>
                    <a:pt x="5812" y="56483"/>
                  </a:cubicBezTo>
                  <a:close/>
                  <a:moveTo>
                    <a:pt x="86108" y="97060"/>
                  </a:moveTo>
                  <a:cubicBezTo>
                    <a:pt x="86108" y="72390"/>
                    <a:pt x="86108" y="72390"/>
                    <a:pt x="86108" y="72390"/>
                  </a:cubicBezTo>
                  <a:cubicBezTo>
                    <a:pt x="86108" y="70961"/>
                    <a:pt x="86108" y="70961"/>
                    <a:pt x="86108" y="69533"/>
                  </a:cubicBezTo>
                  <a:cubicBezTo>
                    <a:pt x="86108" y="69533"/>
                    <a:pt x="86108" y="69533"/>
                    <a:pt x="87537" y="69533"/>
                  </a:cubicBezTo>
                  <a:cubicBezTo>
                    <a:pt x="87537" y="68104"/>
                    <a:pt x="88966" y="68104"/>
                    <a:pt x="88966" y="68104"/>
                  </a:cubicBezTo>
                  <a:cubicBezTo>
                    <a:pt x="91918" y="68104"/>
                    <a:pt x="93347" y="69533"/>
                    <a:pt x="93347" y="72485"/>
                  </a:cubicBezTo>
                  <a:lnTo>
                    <a:pt x="93347" y="97155"/>
                  </a:lnTo>
                  <a:cubicBezTo>
                    <a:pt x="93347" y="98584"/>
                    <a:pt x="91918" y="100013"/>
                    <a:pt x="88966" y="100013"/>
                  </a:cubicBezTo>
                  <a:lnTo>
                    <a:pt x="87537" y="100013"/>
                  </a:lnTo>
                  <a:cubicBezTo>
                    <a:pt x="86108" y="100013"/>
                    <a:pt x="86108" y="98584"/>
                    <a:pt x="86108" y="98584"/>
                  </a:cubicBezTo>
                  <a:lnTo>
                    <a:pt x="86108" y="97060"/>
                  </a:lnTo>
                  <a:close/>
                  <a:moveTo>
                    <a:pt x="51056" y="97060"/>
                  </a:moveTo>
                  <a:cubicBezTo>
                    <a:pt x="51056" y="98489"/>
                    <a:pt x="49627" y="99917"/>
                    <a:pt x="46675" y="99917"/>
                  </a:cubicBezTo>
                  <a:cubicBezTo>
                    <a:pt x="45246" y="99917"/>
                    <a:pt x="43722" y="98489"/>
                    <a:pt x="43722" y="97060"/>
                  </a:cubicBezTo>
                  <a:cubicBezTo>
                    <a:pt x="43722" y="72390"/>
                    <a:pt x="43722" y="72390"/>
                    <a:pt x="43722" y="72390"/>
                  </a:cubicBezTo>
                  <a:cubicBezTo>
                    <a:pt x="43722" y="69533"/>
                    <a:pt x="45151" y="68009"/>
                    <a:pt x="46675" y="68009"/>
                  </a:cubicBezTo>
                  <a:cubicBezTo>
                    <a:pt x="49627" y="68009"/>
                    <a:pt x="51056" y="69437"/>
                    <a:pt x="51056" y="72390"/>
                  </a:cubicBezTo>
                  <a:lnTo>
                    <a:pt x="51056" y="97060"/>
                  </a:lnTo>
                  <a:close/>
                  <a:moveTo>
                    <a:pt x="71535" y="97060"/>
                  </a:moveTo>
                  <a:cubicBezTo>
                    <a:pt x="71535" y="98489"/>
                    <a:pt x="70106" y="99917"/>
                    <a:pt x="68582" y="99917"/>
                  </a:cubicBezTo>
                  <a:cubicBezTo>
                    <a:pt x="65629" y="99917"/>
                    <a:pt x="64201" y="98489"/>
                    <a:pt x="64201" y="97060"/>
                  </a:cubicBezTo>
                  <a:cubicBezTo>
                    <a:pt x="64201" y="72390"/>
                    <a:pt x="64201" y="72390"/>
                    <a:pt x="64201" y="72390"/>
                  </a:cubicBezTo>
                  <a:cubicBezTo>
                    <a:pt x="64201" y="69533"/>
                    <a:pt x="65629" y="68009"/>
                    <a:pt x="68582" y="68009"/>
                  </a:cubicBezTo>
                  <a:cubicBezTo>
                    <a:pt x="70011" y="68009"/>
                    <a:pt x="71535" y="69437"/>
                    <a:pt x="71535" y="72390"/>
                  </a:cubicBezTo>
                  <a:lnTo>
                    <a:pt x="71535" y="97060"/>
                  </a:lnTo>
                  <a:close/>
                  <a:moveTo>
                    <a:pt x="58391" y="7144"/>
                  </a:moveTo>
                  <a:cubicBezTo>
                    <a:pt x="74488" y="46292"/>
                    <a:pt x="74488" y="46292"/>
                    <a:pt x="74488" y="46292"/>
                  </a:cubicBezTo>
                  <a:cubicBezTo>
                    <a:pt x="73059" y="43434"/>
                    <a:pt x="73059" y="43434"/>
                    <a:pt x="73059" y="43434"/>
                  </a:cubicBezTo>
                  <a:cubicBezTo>
                    <a:pt x="43817" y="43434"/>
                    <a:pt x="43817" y="43434"/>
                    <a:pt x="43817" y="43434"/>
                  </a:cubicBezTo>
                  <a:cubicBezTo>
                    <a:pt x="40864" y="46292"/>
                    <a:pt x="40864" y="46292"/>
                    <a:pt x="40864" y="46292"/>
                  </a:cubicBezTo>
                  <a:lnTo>
                    <a:pt x="58391" y="7144"/>
                  </a:lnTo>
                  <a:close/>
                  <a:moveTo>
                    <a:pt x="23338" y="72390"/>
                  </a:moveTo>
                  <a:cubicBezTo>
                    <a:pt x="23338" y="69533"/>
                    <a:pt x="24767" y="68009"/>
                    <a:pt x="26291" y="68009"/>
                  </a:cubicBezTo>
                  <a:cubicBezTo>
                    <a:pt x="29244" y="68009"/>
                    <a:pt x="30673" y="69437"/>
                    <a:pt x="30673" y="72390"/>
                  </a:cubicBezTo>
                  <a:lnTo>
                    <a:pt x="30673" y="97060"/>
                  </a:lnTo>
                  <a:cubicBezTo>
                    <a:pt x="30673" y="98489"/>
                    <a:pt x="29244" y="99917"/>
                    <a:pt x="26291" y="99917"/>
                  </a:cubicBezTo>
                  <a:cubicBezTo>
                    <a:pt x="24862" y="99917"/>
                    <a:pt x="23338" y="98489"/>
                    <a:pt x="23338" y="97060"/>
                  </a:cubicBezTo>
                  <a:cubicBezTo>
                    <a:pt x="23338" y="72390"/>
                    <a:pt x="23338" y="72390"/>
                    <a:pt x="23338" y="723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26690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5" grpId="0"/>
      <p:bldP spid="15" grpId="1"/>
      <p:bldP spid="18" grpId="0"/>
      <p:bldP spid="18" grpId="1"/>
      <p:bldP spid="19" grpId="0"/>
      <p:bldP spid="19" grpId="1"/>
      <p:bldP spid="20" grpId="0"/>
      <p:bldP spid="20" grpId="1"/>
      <p:bldP spid="21" grpId="0" animBg="1"/>
      <p:bldP spid="21" grpId="1" animBg="1"/>
      <p:bldP spid="22" grpId="0"/>
      <p:bldP spid="22" grpId="1"/>
      <p:bldP spid="23" grpId="0" animBg="1"/>
      <p:bldP spid="23" grpId="1" animBg="1"/>
      <p:bldP spid="24" grpId="0"/>
      <p:bldP spid="24" grpId="1"/>
      <p:bldP spid="25" grpId="0" animBg="1"/>
      <p:bldP spid="25" grpId="1" animBg="1"/>
      <p:bldP spid="26" grpId="0"/>
      <p:bldP spid="26" grpId="1"/>
      <p:bldP spid="27" grpId="0"/>
      <p:bldP spid="27" grpId="1"/>
      <p:bldP spid="37" grpId="0" animBg="1"/>
      <p:bldP spid="37" grpId="1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CB47072-4E49-44DE-8B4C-36401FC3E213}"/>
              </a:ext>
            </a:extLst>
          </p:cNvPr>
          <p:cNvSpPr/>
          <p:nvPr/>
        </p:nvSpPr>
        <p:spPr>
          <a:xfrm>
            <a:off x="797668" y="1478604"/>
            <a:ext cx="3667328" cy="537939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CEFD7C78-00D0-4DAB-884B-A242140DDBA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172CDC06-529C-4A72-B373-FD92CFA91D6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People</a:t>
            </a:r>
          </a:p>
          <a:p>
            <a:r>
              <a:rPr lang="en-US" dirty="0"/>
              <a:t>feedback</a:t>
            </a:r>
          </a:p>
        </p:txBody>
      </p:sp>
      <p:sp>
        <p:nvSpPr>
          <p:cNvPr id="9" name="Graphic 37">
            <a:extLst>
              <a:ext uri="{FF2B5EF4-FFF2-40B4-BE49-F238E27FC236}">
                <a16:creationId xmlns:a16="http://schemas.microsoft.com/office/drawing/2014/main" id="{8020872C-B4F8-4507-B7DC-494776EF348E}"/>
              </a:ext>
            </a:extLst>
          </p:cNvPr>
          <p:cNvSpPr/>
          <p:nvPr/>
        </p:nvSpPr>
        <p:spPr>
          <a:xfrm>
            <a:off x="1233757" y="2789180"/>
            <a:ext cx="315981" cy="230602"/>
          </a:xfrm>
          <a:custGeom>
            <a:avLst/>
            <a:gdLst>
              <a:gd name="connsiteX0" fmla="*/ 691679 w 1722006"/>
              <a:gd name="connsiteY0" fmla="*/ 158191 h 1256712"/>
              <a:gd name="connsiteX1" fmla="*/ 764048 w 1722006"/>
              <a:gd name="connsiteY1" fmla="*/ 325660 h 1256712"/>
              <a:gd name="connsiteX2" fmla="*/ 790954 w 1722006"/>
              <a:gd name="connsiteY2" fmla="*/ 533488 h 1256712"/>
              <a:gd name="connsiteX3" fmla="*/ 671267 w 1722006"/>
              <a:gd name="connsiteY3" fmla="*/ 958423 h 1256712"/>
              <a:gd name="connsiteX4" fmla="*/ 316382 w 1722006"/>
              <a:gd name="connsiteY4" fmla="*/ 1256712 h 1256712"/>
              <a:gd name="connsiteX5" fmla="*/ 275558 w 1722006"/>
              <a:gd name="connsiteY5" fmla="*/ 1175529 h 1256712"/>
              <a:gd name="connsiteX6" fmla="*/ 503798 w 1722006"/>
              <a:gd name="connsiteY6" fmla="*/ 1008524 h 1256712"/>
              <a:gd name="connsiteX7" fmla="*/ 619310 w 1722006"/>
              <a:gd name="connsiteY7" fmla="*/ 777965 h 1256712"/>
              <a:gd name="connsiteX8" fmla="*/ 632763 w 1722006"/>
              <a:gd name="connsiteY8" fmla="*/ 674050 h 1256712"/>
              <a:gd name="connsiteX9" fmla="*/ 619310 w 1722006"/>
              <a:gd name="connsiteY9" fmla="*/ 588229 h 1256712"/>
              <a:gd name="connsiteX10" fmla="*/ 357205 w 1722006"/>
              <a:gd name="connsiteY10" fmla="*/ 695854 h 1256712"/>
              <a:gd name="connsiteX11" fmla="*/ 99739 w 1722006"/>
              <a:gd name="connsiteY11" fmla="*/ 603073 h 1256712"/>
              <a:gd name="connsiteX12" fmla="*/ 0 w 1722006"/>
              <a:gd name="connsiteY12" fmla="*/ 347927 h 1256712"/>
              <a:gd name="connsiteX13" fmla="*/ 103914 w 1722006"/>
              <a:gd name="connsiteY13" fmla="*/ 97420 h 1256712"/>
              <a:gd name="connsiteX14" fmla="*/ 370658 w 1722006"/>
              <a:gd name="connsiteY14" fmla="*/ 0 h 1256712"/>
              <a:gd name="connsiteX15" fmla="*/ 691679 w 1722006"/>
              <a:gd name="connsiteY15" fmla="*/ 158191 h 1256712"/>
              <a:gd name="connsiteX16" fmla="*/ 1622732 w 1722006"/>
              <a:gd name="connsiteY16" fmla="*/ 158191 h 1256712"/>
              <a:gd name="connsiteX17" fmla="*/ 1695101 w 1722006"/>
              <a:gd name="connsiteY17" fmla="*/ 325660 h 1256712"/>
              <a:gd name="connsiteX18" fmla="*/ 1722007 w 1722006"/>
              <a:gd name="connsiteY18" fmla="*/ 533488 h 1256712"/>
              <a:gd name="connsiteX19" fmla="*/ 1602320 w 1722006"/>
              <a:gd name="connsiteY19" fmla="*/ 958423 h 1256712"/>
              <a:gd name="connsiteX20" fmla="*/ 1247434 w 1722006"/>
              <a:gd name="connsiteY20" fmla="*/ 1256712 h 1256712"/>
              <a:gd name="connsiteX21" fmla="*/ 1206611 w 1722006"/>
              <a:gd name="connsiteY21" fmla="*/ 1175529 h 1256712"/>
              <a:gd name="connsiteX22" fmla="*/ 1434851 w 1722006"/>
              <a:gd name="connsiteY22" fmla="*/ 1008524 h 1256712"/>
              <a:gd name="connsiteX23" fmla="*/ 1549899 w 1722006"/>
              <a:gd name="connsiteY23" fmla="*/ 777965 h 1256712"/>
              <a:gd name="connsiteX24" fmla="*/ 1563352 w 1722006"/>
              <a:gd name="connsiteY24" fmla="*/ 674050 h 1256712"/>
              <a:gd name="connsiteX25" fmla="*/ 1549899 w 1722006"/>
              <a:gd name="connsiteY25" fmla="*/ 588229 h 1256712"/>
              <a:gd name="connsiteX26" fmla="*/ 1288258 w 1722006"/>
              <a:gd name="connsiteY26" fmla="*/ 695854 h 1256712"/>
              <a:gd name="connsiteX27" fmla="*/ 1030792 w 1722006"/>
              <a:gd name="connsiteY27" fmla="*/ 603073 h 1256712"/>
              <a:gd name="connsiteX28" fmla="*/ 931517 w 1722006"/>
              <a:gd name="connsiteY28" fmla="*/ 347463 h 1256712"/>
              <a:gd name="connsiteX29" fmla="*/ 1035431 w 1722006"/>
              <a:gd name="connsiteY29" fmla="*/ 96492 h 1256712"/>
              <a:gd name="connsiteX30" fmla="*/ 1301711 w 1722006"/>
              <a:gd name="connsiteY30" fmla="*/ 0 h 1256712"/>
              <a:gd name="connsiteX31" fmla="*/ 1622732 w 1722006"/>
              <a:gd name="connsiteY31" fmla="*/ 158191 h 125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722006" h="1256712">
                <a:moveTo>
                  <a:pt x="691679" y="158191"/>
                </a:moveTo>
                <a:cubicBezTo>
                  <a:pt x="721833" y="203189"/>
                  <a:pt x="745956" y="259322"/>
                  <a:pt x="764048" y="325660"/>
                </a:cubicBezTo>
                <a:cubicBezTo>
                  <a:pt x="782140" y="391998"/>
                  <a:pt x="790954" y="461119"/>
                  <a:pt x="790954" y="533488"/>
                </a:cubicBezTo>
                <a:cubicBezTo>
                  <a:pt x="790954" y="690287"/>
                  <a:pt x="751059" y="831777"/>
                  <a:pt x="671267" y="958423"/>
                </a:cubicBezTo>
                <a:cubicBezTo>
                  <a:pt x="591476" y="1085068"/>
                  <a:pt x="473181" y="1184343"/>
                  <a:pt x="316382" y="1256712"/>
                </a:cubicBezTo>
                <a:lnTo>
                  <a:pt x="275558" y="1175529"/>
                </a:lnTo>
                <a:cubicBezTo>
                  <a:pt x="362772" y="1139345"/>
                  <a:pt x="438852" y="1083677"/>
                  <a:pt x="503798" y="1008524"/>
                </a:cubicBezTo>
                <a:cubicBezTo>
                  <a:pt x="568745" y="933372"/>
                  <a:pt x="606785" y="856364"/>
                  <a:pt x="619310" y="777965"/>
                </a:cubicBezTo>
                <a:cubicBezTo>
                  <a:pt x="628124" y="741780"/>
                  <a:pt x="632763" y="706988"/>
                  <a:pt x="632763" y="674050"/>
                </a:cubicBezTo>
                <a:cubicBezTo>
                  <a:pt x="632763" y="643897"/>
                  <a:pt x="628124" y="615135"/>
                  <a:pt x="619310" y="588229"/>
                </a:cubicBezTo>
                <a:cubicBezTo>
                  <a:pt x="552972" y="660133"/>
                  <a:pt x="465758" y="695854"/>
                  <a:pt x="357205" y="695854"/>
                </a:cubicBezTo>
                <a:cubicBezTo>
                  <a:pt x="251899" y="695854"/>
                  <a:pt x="165613" y="664772"/>
                  <a:pt x="99739" y="603073"/>
                </a:cubicBezTo>
                <a:cubicBezTo>
                  <a:pt x="32937" y="541838"/>
                  <a:pt x="0" y="456480"/>
                  <a:pt x="0" y="347927"/>
                </a:cubicBezTo>
                <a:cubicBezTo>
                  <a:pt x="0" y="245404"/>
                  <a:pt x="34793" y="161902"/>
                  <a:pt x="103914" y="97420"/>
                </a:cubicBezTo>
                <a:cubicBezTo>
                  <a:pt x="173036" y="32473"/>
                  <a:pt x="262105" y="0"/>
                  <a:pt x="370658" y="0"/>
                </a:cubicBezTo>
                <a:cubicBezTo>
                  <a:pt x="518179" y="0"/>
                  <a:pt x="625341" y="52885"/>
                  <a:pt x="691679" y="158191"/>
                </a:cubicBezTo>
                <a:close/>
                <a:moveTo>
                  <a:pt x="1622732" y="158191"/>
                </a:moveTo>
                <a:cubicBezTo>
                  <a:pt x="1652885" y="203189"/>
                  <a:pt x="1677008" y="259322"/>
                  <a:pt x="1695101" y="325660"/>
                </a:cubicBezTo>
                <a:cubicBezTo>
                  <a:pt x="1713193" y="391998"/>
                  <a:pt x="1722007" y="461119"/>
                  <a:pt x="1722007" y="533488"/>
                </a:cubicBezTo>
                <a:cubicBezTo>
                  <a:pt x="1722007" y="690287"/>
                  <a:pt x="1682111" y="831777"/>
                  <a:pt x="1602320" y="958423"/>
                </a:cubicBezTo>
                <a:cubicBezTo>
                  <a:pt x="1522529" y="1085068"/>
                  <a:pt x="1404234" y="1184343"/>
                  <a:pt x="1247434" y="1256712"/>
                </a:cubicBezTo>
                <a:lnTo>
                  <a:pt x="1206611" y="1175529"/>
                </a:lnTo>
                <a:cubicBezTo>
                  <a:pt x="1293825" y="1139345"/>
                  <a:pt x="1369905" y="1083677"/>
                  <a:pt x="1434851" y="1008524"/>
                </a:cubicBezTo>
                <a:cubicBezTo>
                  <a:pt x="1499798" y="933372"/>
                  <a:pt x="1537838" y="856364"/>
                  <a:pt x="1549899" y="777965"/>
                </a:cubicBezTo>
                <a:cubicBezTo>
                  <a:pt x="1558713" y="741780"/>
                  <a:pt x="1563352" y="706988"/>
                  <a:pt x="1563352" y="674050"/>
                </a:cubicBezTo>
                <a:cubicBezTo>
                  <a:pt x="1563352" y="643897"/>
                  <a:pt x="1558713" y="615135"/>
                  <a:pt x="1549899" y="588229"/>
                </a:cubicBezTo>
                <a:cubicBezTo>
                  <a:pt x="1484025" y="660133"/>
                  <a:pt x="1396811" y="695854"/>
                  <a:pt x="1288258" y="695854"/>
                </a:cubicBezTo>
                <a:cubicBezTo>
                  <a:pt x="1182952" y="695854"/>
                  <a:pt x="1096666" y="664772"/>
                  <a:pt x="1030792" y="603073"/>
                </a:cubicBezTo>
                <a:cubicBezTo>
                  <a:pt x="964454" y="541374"/>
                  <a:pt x="931517" y="456016"/>
                  <a:pt x="931517" y="347463"/>
                </a:cubicBezTo>
                <a:cubicBezTo>
                  <a:pt x="931517" y="244941"/>
                  <a:pt x="966309" y="161438"/>
                  <a:pt x="1035431" y="96492"/>
                </a:cubicBezTo>
                <a:cubicBezTo>
                  <a:pt x="1104552" y="32473"/>
                  <a:pt x="1193158" y="0"/>
                  <a:pt x="1301711" y="0"/>
                </a:cubicBezTo>
                <a:cubicBezTo>
                  <a:pt x="1449232" y="0"/>
                  <a:pt x="1556394" y="52885"/>
                  <a:pt x="1622732" y="158191"/>
                </a:cubicBezTo>
                <a:close/>
              </a:path>
            </a:pathLst>
          </a:custGeom>
          <a:solidFill>
            <a:schemeClr val="bg2"/>
          </a:solidFill>
          <a:ln w="463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47E01DD-DBAE-4B4C-8CA8-59E74451636F}"/>
              </a:ext>
            </a:extLst>
          </p:cNvPr>
          <p:cNvSpPr txBox="1"/>
          <p:nvPr/>
        </p:nvSpPr>
        <p:spPr>
          <a:xfrm>
            <a:off x="1688038" y="3602171"/>
            <a:ext cx="2138175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885F875-8B64-45C8-A6CB-A0AF83BE4082}"/>
              </a:ext>
            </a:extLst>
          </p:cNvPr>
          <p:cNvSpPr txBox="1"/>
          <p:nvPr/>
        </p:nvSpPr>
        <p:spPr>
          <a:xfrm>
            <a:off x="1688038" y="2678596"/>
            <a:ext cx="190719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You can get idea’s from nowhere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C8B8D76-7B0F-4EB4-BB7C-603854006ECB}"/>
              </a:ext>
            </a:extLst>
          </p:cNvPr>
          <p:cNvSpPr txBox="1"/>
          <p:nvPr/>
        </p:nvSpPr>
        <p:spPr>
          <a:xfrm>
            <a:off x="1688038" y="5298375"/>
            <a:ext cx="190719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Art Enthusiast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D3F5AB9-D0B6-4C56-AD17-15F39AB0682F}"/>
              </a:ext>
            </a:extLst>
          </p:cNvPr>
          <p:cNvSpPr txBox="1"/>
          <p:nvPr/>
        </p:nvSpPr>
        <p:spPr>
          <a:xfrm>
            <a:off x="1688038" y="4996101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+mj-lt"/>
              </a:rPr>
              <a:t>Amanda Tiara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0893547-8BDE-4813-A5C4-A0B1852633A9}"/>
              </a:ext>
            </a:extLst>
          </p:cNvPr>
          <p:cNvCxnSpPr/>
          <p:nvPr/>
        </p:nvCxnSpPr>
        <p:spPr>
          <a:xfrm>
            <a:off x="1789889" y="4902741"/>
            <a:ext cx="1624520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AE8DE17C-2388-4605-A8BD-9263C630500D}"/>
              </a:ext>
            </a:extLst>
          </p:cNvPr>
          <p:cNvSpPr txBox="1"/>
          <p:nvPr/>
        </p:nvSpPr>
        <p:spPr>
          <a:xfrm>
            <a:off x="7937500" y="3325171"/>
            <a:ext cx="3230939" cy="17235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9EF2D398-43A6-45AE-ABEA-B0F369714088}"/>
              </a:ext>
            </a:extLst>
          </p:cNvPr>
          <p:cNvGrpSpPr/>
          <p:nvPr/>
        </p:nvGrpSpPr>
        <p:grpSpPr>
          <a:xfrm>
            <a:off x="386887" y="1170017"/>
            <a:ext cx="1403002" cy="1053598"/>
            <a:chOff x="587375" y="2605440"/>
            <a:chExt cx="2193351" cy="1647120"/>
          </a:xfrm>
          <a:solidFill>
            <a:schemeClr val="tx1"/>
          </a:soli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8C2F9EC-B7EB-49A4-B038-28BC7376BBCC}"/>
                </a:ext>
              </a:extLst>
            </p:cNvPr>
            <p:cNvSpPr/>
            <p:nvPr/>
          </p:nvSpPr>
          <p:spPr>
            <a:xfrm>
              <a:off x="587375" y="2605441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930FD90F-20A1-42BC-888E-42F8D2815C40}"/>
                </a:ext>
              </a:extLst>
            </p:cNvPr>
            <p:cNvSpPr/>
            <p:nvPr/>
          </p:nvSpPr>
          <p:spPr>
            <a:xfrm>
              <a:off x="1216667" y="2607233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DF4394C4-1CC4-4F7E-AD04-2C5CFC231B01}"/>
                </a:ext>
              </a:extLst>
            </p:cNvPr>
            <p:cNvSpPr/>
            <p:nvPr/>
          </p:nvSpPr>
          <p:spPr>
            <a:xfrm>
              <a:off x="1683811" y="2605440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E83009A4-3909-4B9C-A1E9-2D861D6753EF}"/>
                </a:ext>
              </a:extLst>
            </p:cNvPr>
            <p:cNvSpPr/>
            <p:nvPr/>
          </p:nvSpPr>
          <p:spPr>
            <a:xfrm>
              <a:off x="2165732" y="2607254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6AB920C5-20B6-4328-80D7-E4A712291129}"/>
                </a:ext>
              </a:extLst>
            </p:cNvPr>
            <p:cNvSpPr/>
            <p:nvPr/>
          </p:nvSpPr>
          <p:spPr>
            <a:xfrm>
              <a:off x="2568848" y="2607235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79AC2D07-5656-405B-8282-B3F36A50FE0E}"/>
                </a:ext>
              </a:extLst>
            </p:cNvPr>
            <p:cNvSpPr/>
            <p:nvPr/>
          </p:nvSpPr>
          <p:spPr>
            <a:xfrm>
              <a:off x="587375" y="3333287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2A6589F-81A5-437F-A26B-4D631A4313B1}"/>
                </a:ext>
              </a:extLst>
            </p:cNvPr>
            <p:cNvSpPr/>
            <p:nvPr/>
          </p:nvSpPr>
          <p:spPr>
            <a:xfrm>
              <a:off x="1001444" y="3334068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1A2605B-39C3-4B5E-8A45-487FEE29F134}"/>
                </a:ext>
              </a:extLst>
            </p:cNvPr>
            <p:cNvSpPr/>
            <p:nvPr/>
          </p:nvSpPr>
          <p:spPr>
            <a:xfrm>
              <a:off x="1483710" y="3333361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99BDB034-B5FD-49F4-8249-437A32C75B12}"/>
                </a:ext>
              </a:extLst>
            </p:cNvPr>
            <p:cNvSpPr/>
            <p:nvPr/>
          </p:nvSpPr>
          <p:spPr>
            <a:xfrm>
              <a:off x="2113079" y="3335230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116DA7D1-4269-46F4-95A3-9FA9D73DF237}"/>
                </a:ext>
              </a:extLst>
            </p:cNvPr>
            <p:cNvSpPr/>
            <p:nvPr/>
          </p:nvSpPr>
          <p:spPr>
            <a:xfrm>
              <a:off x="2580318" y="3333340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EEF87143-43EE-4B8E-ACB9-C23D7A7BCF18}"/>
                </a:ext>
              </a:extLst>
            </p:cNvPr>
            <p:cNvSpPr/>
            <p:nvPr/>
          </p:nvSpPr>
          <p:spPr>
            <a:xfrm>
              <a:off x="587375" y="4063468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786A6253-7ECF-4B4E-9FFD-FD0F89E38C09}"/>
                </a:ext>
              </a:extLst>
            </p:cNvPr>
            <p:cNvSpPr/>
            <p:nvPr/>
          </p:nvSpPr>
          <p:spPr>
            <a:xfrm>
              <a:off x="990682" y="4063225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64BD47D-6DF7-4190-AB2F-8FFE701CA45E}"/>
                </a:ext>
              </a:extLst>
            </p:cNvPr>
            <p:cNvSpPr/>
            <p:nvPr/>
          </p:nvSpPr>
          <p:spPr>
            <a:xfrm>
              <a:off x="1406311" y="4061357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4D584E6A-564D-49F9-86C4-46F5B76A97A5}"/>
                </a:ext>
              </a:extLst>
            </p:cNvPr>
            <p:cNvSpPr/>
            <p:nvPr/>
          </p:nvSpPr>
          <p:spPr>
            <a:xfrm>
              <a:off x="1820381" y="4062159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7E517EE0-5C73-417B-B32B-583A2FD506A4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4555BB5-0B97-4DEF-BCB5-E1FD6C9CFD6B}"/>
              </a:ext>
            </a:extLst>
          </p:cNvPr>
          <p:cNvSpPr txBox="1"/>
          <p:nvPr/>
        </p:nvSpPr>
        <p:spPr>
          <a:xfrm>
            <a:off x="4965266" y="3740469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+mj-lt"/>
              </a:rPr>
              <a:t>Social media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46F2CEDF-6DA9-4E32-AB26-2B6185062CA1}"/>
              </a:ext>
            </a:extLst>
          </p:cNvPr>
          <p:cNvSpPr/>
          <p:nvPr/>
        </p:nvSpPr>
        <p:spPr>
          <a:xfrm>
            <a:off x="5067551" y="4175411"/>
            <a:ext cx="340816" cy="34081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8" name="Freeform 5">
            <a:extLst>
              <a:ext uri="{FF2B5EF4-FFF2-40B4-BE49-F238E27FC236}">
                <a16:creationId xmlns:a16="http://schemas.microsoft.com/office/drawing/2014/main" id="{458266D5-5A90-44DB-A9ED-777D2BE636BF}"/>
              </a:ext>
            </a:extLst>
          </p:cNvPr>
          <p:cNvSpPr>
            <a:spLocks/>
          </p:cNvSpPr>
          <p:nvPr/>
        </p:nvSpPr>
        <p:spPr bwMode="auto">
          <a:xfrm>
            <a:off x="5203645" y="4278439"/>
            <a:ext cx="68628" cy="134760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69FB733C-A96A-4D70-83D9-185DB6951685}"/>
              </a:ext>
            </a:extLst>
          </p:cNvPr>
          <p:cNvSpPr/>
          <p:nvPr/>
        </p:nvSpPr>
        <p:spPr>
          <a:xfrm>
            <a:off x="5609465" y="4175411"/>
            <a:ext cx="340816" cy="34081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9" name="Freeform 6">
            <a:extLst>
              <a:ext uri="{FF2B5EF4-FFF2-40B4-BE49-F238E27FC236}">
                <a16:creationId xmlns:a16="http://schemas.microsoft.com/office/drawing/2014/main" id="{B08807A3-32A7-409D-861A-6AFFC56504FA}"/>
              </a:ext>
            </a:extLst>
          </p:cNvPr>
          <p:cNvSpPr>
            <a:spLocks/>
          </p:cNvSpPr>
          <p:nvPr/>
        </p:nvSpPr>
        <p:spPr bwMode="auto">
          <a:xfrm>
            <a:off x="5717484" y="4294660"/>
            <a:ext cx="124778" cy="102318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3DA0D925-C911-42E4-880F-0F581A23F531}"/>
              </a:ext>
            </a:extLst>
          </p:cNvPr>
          <p:cNvSpPr/>
          <p:nvPr/>
        </p:nvSpPr>
        <p:spPr>
          <a:xfrm>
            <a:off x="6140701" y="4175411"/>
            <a:ext cx="340816" cy="34081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50415648-6893-4989-90B8-0099AB8E3D46}"/>
              </a:ext>
            </a:extLst>
          </p:cNvPr>
          <p:cNvGrpSpPr/>
          <p:nvPr/>
        </p:nvGrpSpPr>
        <p:grpSpPr>
          <a:xfrm>
            <a:off x="6226884" y="4292165"/>
            <a:ext cx="168450" cy="107309"/>
            <a:chOff x="4017963" y="2965451"/>
            <a:chExt cx="214312" cy="136525"/>
          </a:xfrm>
          <a:solidFill>
            <a:schemeClr val="bg1"/>
          </a:solidFill>
        </p:grpSpPr>
        <p:sp>
          <p:nvSpPr>
            <p:cNvPr id="51" name="Freeform 11">
              <a:extLst>
                <a:ext uri="{FF2B5EF4-FFF2-40B4-BE49-F238E27FC236}">
                  <a16:creationId xmlns:a16="http://schemas.microsoft.com/office/drawing/2014/main" id="{FD53306E-7508-40A9-947E-BA2BA2AD930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2" name="Freeform 12">
              <a:extLst>
                <a:ext uri="{FF2B5EF4-FFF2-40B4-BE49-F238E27FC236}">
                  <a16:creationId xmlns:a16="http://schemas.microsoft.com/office/drawing/2014/main" id="{50387F46-1FF3-4A71-9A87-4824FAF96B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47" name="Rectangle 46">
            <a:extLst>
              <a:ext uri="{FF2B5EF4-FFF2-40B4-BE49-F238E27FC236}">
                <a16:creationId xmlns:a16="http://schemas.microsoft.com/office/drawing/2014/main" id="{21F1E846-B6B1-4BD4-ABDA-32306D168BCA}"/>
              </a:ext>
            </a:extLst>
          </p:cNvPr>
          <p:cNvSpPr/>
          <p:nvPr/>
        </p:nvSpPr>
        <p:spPr>
          <a:xfrm>
            <a:off x="6685214" y="4175411"/>
            <a:ext cx="340816" cy="34081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24B51EBE-1CA4-4519-9921-6522D3FDBC28}"/>
              </a:ext>
            </a:extLst>
          </p:cNvPr>
          <p:cNvGrpSpPr/>
          <p:nvPr/>
        </p:nvGrpSpPr>
        <p:grpSpPr>
          <a:xfrm>
            <a:off x="6796353" y="4286550"/>
            <a:ext cx="118540" cy="118540"/>
            <a:chOff x="4587875" y="2947988"/>
            <a:chExt cx="150813" cy="150813"/>
          </a:xfrm>
          <a:solidFill>
            <a:schemeClr val="bg1"/>
          </a:solidFill>
        </p:grpSpPr>
        <p:sp>
          <p:nvSpPr>
            <p:cNvPr id="54" name="Freeform 13">
              <a:extLst>
                <a:ext uri="{FF2B5EF4-FFF2-40B4-BE49-F238E27FC236}">
                  <a16:creationId xmlns:a16="http://schemas.microsoft.com/office/drawing/2014/main" id="{C3301F1F-132C-49BE-9667-F411D306F3A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7875" y="2947988"/>
              <a:ext cx="36513" cy="150813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5" name="Freeform 14">
              <a:extLst>
                <a:ext uri="{FF2B5EF4-FFF2-40B4-BE49-F238E27FC236}">
                  <a16:creationId xmlns:a16="http://schemas.microsoft.com/office/drawing/2014/main" id="{60AC2BAC-3F49-4CB3-A961-81C7770D81B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1850" y="2995613"/>
              <a:ext cx="96838" cy="103188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150121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17" grpId="0"/>
      <p:bldP spid="17" grpId="1"/>
      <p:bldP spid="9" grpId="0" animBg="1"/>
      <p:bldP spid="9" grpId="1" animBg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8" grpId="0"/>
      <p:bldP spid="18" grpId="1"/>
      <p:bldP spid="42" grpId="0"/>
      <p:bldP spid="42" grpId="1"/>
      <p:bldP spid="43" grpId="0"/>
      <p:bldP spid="43" grpId="1"/>
      <p:bldP spid="44" grpId="0" animBg="1"/>
      <p:bldP spid="44" grpId="1" animBg="1"/>
      <p:bldP spid="48" grpId="0" animBg="1"/>
      <p:bldP spid="48" grpId="1" animBg="1"/>
      <p:bldP spid="45" grpId="0" animBg="1"/>
      <p:bldP spid="45" grpId="1" animBg="1"/>
      <p:bldP spid="49" grpId="0" animBg="1"/>
      <p:bldP spid="49" grpId="1" animBg="1"/>
      <p:bldP spid="46" grpId="0" animBg="1"/>
      <p:bldP spid="46" grpId="1" animBg="1"/>
      <p:bldP spid="47" grpId="0" animBg="1"/>
      <p:bldP spid="47" grpId="1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0657E58D-6856-4E67-BD5D-C3B58FD7256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7D4E09-FFD3-4C26-8DA8-86560C564D2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Contact us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3C46A06-EC79-4F4C-8D52-E9E3CB485056}"/>
              </a:ext>
            </a:extLst>
          </p:cNvPr>
          <p:cNvSpPr txBox="1"/>
          <p:nvPr/>
        </p:nvSpPr>
        <p:spPr>
          <a:xfrm>
            <a:off x="6269778" y="1124367"/>
            <a:ext cx="5208859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9DA38F8-8BD4-4DC7-9816-571CB6438920}"/>
              </a:ext>
            </a:extLst>
          </p:cNvPr>
          <p:cNvSpPr txBox="1"/>
          <p:nvPr/>
        </p:nvSpPr>
        <p:spPr>
          <a:xfrm>
            <a:off x="6269779" y="783181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2127EDBD-D15F-41C8-B08D-9D51E9BB62F6}"/>
              </a:ext>
            </a:extLst>
          </p:cNvPr>
          <p:cNvSpPr/>
          <p:nvPr/>
        </p:nvSpPr>
        <p:spPr>
          <a:xfrm>
            <a:off x="3701248" y="2427646"/>
            <a:ext cx="2106165" cy="2106165"/>
          </a:xfrm>
          <a:prstGeom prst="rect">
            <a:avLst/>
          </a:prstGeom>
          <a:solidFill>
            <a:schemeClr val="tx2">
              <a:lumMod val="50000"/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A6A5757-FE13-47FB-BDD2-F3FCC3B5E4D6}"/>
              </a:ext>
            </a:extLst>
          </p:cNvPr>
          <p:cNvGrpSpPr/>
          <p:nvPr/>
        </p:nvGrpSpPr>
        <p:grpSpPr>
          <a:xfrm>
            <a:off x="4001005" y="2863282"/>
            <a:ext cx="1506650" cy="1131435"/>
            <a:chOff x="8194652" y="1334170"/>
            <a:chExt cx="2193351" cy="1647120"/>
          </a:xfrm>
          <a:solidFill>
            <a:schemeClr val="bg2"/>
          </a:solidFill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D02B8975-F37E-4C71-8426-171B7927B8B6}"/>
                </a:ext>
              </a:extLst>
            </p:cNvPr>
            <p:cNvGrpSpPr/>
            <p:nvPr/>
          </p:nvGrpSpPr>
          <p:grpSpPr>
            <a:xfrm>
              <a:off x="8194652" y="1334170"/>
              <a:ext cx="2131641" cy="190998"/>
              <a:chOff x="5046616" y="2602598"/>
              <a:chExt cx="2131641" cy="190998"/>
            </a:xfrm>
            <a:grpFill/>
          </p:grpSpPr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57BD3EAB-3C00-461E-9D73-ED9FB324DC21}"/>
                  </a:ext>
                </a:extLst>
              </p:cNvPr>
              <p:cNvSpPr/>
              <p:nvPr/>
            </p:nvSpPr>
            <p:spPr>
              <a:xfrm>
                <a:off x="5046616" y="2602599"/>
                <a:ext cx="301210" cy="184332"/>
              </a:xfrm>
              <a:custGeom>
                <a:avLst/>
                <a:gdLst>
                  <a:gd name="connsiteX0" fmla="*/ 496538 w 526541"/>
                  <a:gd name="connsiteY0" fmla="*/ 300038 h 322230"/>
                  <a:gd name="connsiteX1" fmla="*/ 526542 w 526541"/>
                  <a:gd name="connsiteY1" fmla="*/ 309467 h 322230"/>
                  <a:gd name="connsiteX2" fmla="*/ 526542 w 526541"/>
                  <a:gd name="connsiteY2" fmla="*/ 322231 h 322230"/>
                  <a:gd name="connsiteX3" fmla="*/ 446437 w 526541"/>
                  <a:gd name="connsiteY3" fmla="*/ 319850 h 322230"/>
                  <a:gd name="connsiteX4" fmla="*/ 371189 w 526541"/>
                  <a:gd name="connsiteY4" fmla="*/ 322231 h 322230"/>
                  <a:gd name="connsiteX5" fmla="*/ 371189 w 526541"/>
                  <a:gd name="connsiteY5" fmla="*/ 309467 h 322230"/>
                  <a:gd name="connsiteX6" fmla="*/ 393954 w 526541"/>
                  <a:gd name="connsiteY6" fmla="*/ 300323 h 322230"/>
                  <a:gd name="connsiteX7" fmla="*/ 400336 w 526541"/>
                  <a:gd name="connsiteY7" fmla="*/ 265748 h 322230"/>
                  <a:gd name="connsiteX8" fmla="*/ 400336 w 526541"/>
                  <a:gd name="connsiteY8" fmla="*/ 77057 h 322230"/>
                  <a:gd name="connsiteX9" fmla="*/ 392716 w 526541"/>
                  <a:gd name="connsiteY9" fmla="*/ 39148 h 322230"/>
                  <a:gd name="connsiteX10" fmla="*/ 364046 w 526541"/>
                  <a:gd name="connsiteY10" fmla="*/ 26670 h 322230"/>
                  <a:gd name="connsiteX11" fmla="*/ 324898 w 526541"/>
                  <a:gd name="connsiteY11" fmla="*/ 45434 h 322230"/>
                  <a:gd name="connsiteX12" fmla="*/ 305181 w 526541"/>
                  <a:gd name="connsiteY12" fmla="*/ 91535 h 322230"/>
                  <a:gd name="connsiteX13" fmla="*/ 305181 w 526541"/>
                  <a:gd name="connsiteY13" fmla="*/ 102489 h 322230"/>
                  <a:gd name="connsiteX14" fmla="*/ 305181 w 526541"/>
                  <a:gd name="connsiteY14" fmla="*/ 265748 h 322230"/>
                  <a:gd name="connsiteX15" fmla="*/ 312801 w 526541"/>
                  <a:gd name="connsiteY15" fmla="*/ 300038 h 322230"/>
                  <a:gd name="connsiteX16" fmla="*/ 340424 w 526541"/>
                  <a:gd name="connsiteY16" fmla="*/ 309467 h 322230"/>
                  <a:gd name="connsiteX17" fmla="*/ 340424 w 526541"/>
                  <a:gd name="connsiteY17" fmla="*/ 322231 h 322230"/>
                  <a:gd name="connsiteX18" fmla="*/ 264033 w 526541"/>
                  <a:gd name="connsiteY18" fmla="*/ 319850 h 322230"/>
                  <a:gd name="connsiteX19" fmla="*/ 188786 w 526541"/>
                  <a:gd name="connsiteY19" fmla="*/ 322231 h 322230"/>
                  <a:gd name="connsiteX20" fmla="*/ 188786 w 526541"/>
                  <a:gd name="connsiteY20" fmla="*/ 309467 h 322230"/>
                  <a:gd name="connsiteX21" fmla="*/ 211550 w 526541"/>
                  <a:gd name="connsiteY21" fmla="*/ 300038 h 322230"/>
                  <a:gd name="connsiteX22" fmla="*/ 217932 w 526541"/>
                  <a:gd name="connsiteY22" fmla="*/ 265748 h 322230"/>
                  <a:gd name="connsiteX23" fmla="*/ 217932 w 526541"/>
                  <a:gd name="connsiteY23" fmla="*/ 77057 h 322230"/>
                  <a:gd name="connsiteX24" fmla="*/ 211265 w 526541"/>
                  <a:gd name="connsiteY24" fmla="*/ 39148 h 322230"/>
                  <a:gd name="connsiteX25" fmla="*/ 185071 w 526541"/>
                  <a:gd name="connsiteY25" fmla="*/ 26670 h 322230"/>
                  <a:gd name="connsiteX26" fmla="*/ 143542 w 526541"/>
                  <a:gd name="connsiteY26" fmla="*/ 46958 h 322230"/>
                  <a:gd name="connsiteX27" fmla="*/ 126206 w 526541"/>
                  <a:gd name="connsiteY27" fmla="*/ 96965 h 322230"/>
                  <a:gd name="connsiteX28" fmla="*/ 126206 w 526541"/>
                  <a:gd name="connsiteY28" fmla="*/ 265748 h 322230"/>
                  <a:gd name="connsiteX29" fmla="*/ 132588 w 526541"/>
                  <a:gd name="connsiteY29" fmla="*/ 300038 h 322230"/>
                  <a:gd name="connsiteX30" fmla="*/ 155353 w 526541"/>
                  <a:gd name="connsiteY30" fmla="*/ 309467 h 322230"/>
                  <a:gd name="connsiteX31" fmla="*/ 155353 w 526541"/>
                  <a:gd name="connsiteY31" fmla="*/ 322231 h 322230"/>
                  <a:gd name="connsiteX32" fmla="*/ 83725 w 526541"/>
                  <a:gd name="connsiteY32" fmla="*/ 319850 h 322230"/>
                  <a:gd name="connsiteX33" fmla="*/ 0 w 526541"/>
                  <a:gd name="connsiteY33" fmla="*/ 322231 h 322230"/>
                  <a:gd name="connsiteX34" fmla="*/ 0 w 526541"/>
                  <a:gd name="connsiteY34" fmla="*/ 309467 h 322230"/>
                  <a:gd name="connsiteX35" fmla="*/ 30290 w 526541"/>
                  <a:gd name="connsiteY35" fmla="*/ 300038 h 322230"/>
                  <a:gd name="connsiteX36" fmla="*/ 38767 w 526541"/>
                  <a:gd name="connsiteY36" fmla="*/ 265748 h 322230"/>
                  <a:gd name="connsiteX37" fmla="*/ 38767 w 526541"/>
                  <a:gd name="connsiteY37" fmla="*/ 74581 h 322230"/>
                  <a:gd name="connsiteX38" fmla="*/ 30290 w 526541"/>
                  <a:gd name="connsiteY38" fmla="*/ 33909 h 322230"/>
                  <a:gd name="connsiteX39" fmla="*/ 0 w 526541"/>
                  <a:gd name="connsiteY39" fmla="*/ 21241 h 322230"/>
                  <a:gd name="connsiteX40" fmla="*/ 0 w 526541"/>
                  <a:gd name="connsiteY40" fmla="*/ 8477 h 322230"/>
                  <a:gd name="connsiteX41" fmla="*/ 37624 w 526541"/>
                  <a:gd name="connsiteY41" fmla="*/ 10287 h 322230"/>
                  <a:gd name="connsiteX42" fmla="*/ 126206 w 526541"/>
                  <a:gd name="connsiteY42" fmla="*/ 1810 h 322230"/>
                  <a:gd name="connsiteX43" fmla="*/ 126206 w 526541"/>
                  <a:gd name="connsiteY43" fmla="*/ 56388 h 322230"/>
                  <a:gd name="connsiteX44" fmla="*/ 220218 w 526541"/>
                  <a:gd name="connsiteY44" fmla="*/ 0 h 322230"/>
                  <a:gd name="connsiteX45" fmla="*/ 286988 w 526541"/>
                  <a:gd name="connsiteY45" fmla="*/ 23622 h 322230"/>
                  <a:gd name="connsiteX46" fmla="*/ 302133 w 526541"/>
                  <a:gd name="connsiteY46" fmla="*/ 60008 h 322230"/>
                  <a:gd name="connsiteX47" fmla="*/ 343376 w 526541"/>
                  <a:gd name="connsiteY47" fmla="*/ 13621 h 322230"/>
                  <a:gd name="connsiteX48" fmla="*/ 402812 w 526541"/>
                  <a:gd name="connsiteY48" fmla="*/ 0 h 322230"/>
                  <a:gd name="connsiteX49" fmla="*/ 469583 w 526541"/>
                  <a:gd name="connsiteY49" fmla="*/ 23622 h 322230"/>
                  <a:gd name="connsiteX50" fmla="*/ 483489 w 526541"/>
                  <a:gd name="connsiteY50" fmla="*/ 53340 h 322230"/>
                  <a:gd name="connsiteX51" fmla="*/ 487775 w 526541"/>
                  <a:gd name="connsiteY51" fmla="*/ 102489 h 322230"/>
                  <a:gd name="connsiteX52" fmla="*/ 487775 w 526541"/>
                  <a:gd name="connsiteY52" fmla="*/ 265748 h 322230"/>
                  <a:gd name="connsiteX53" fmla="*/ 496538 w 526541"/>
                  <a:gd name="connsiteY53" fmla="*/ 300038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541" h="322230">
                    <a:moveTo>
                      <a:pt x="496538" y="300038"/>
                    </a:moveTo>
                    <a:cubicBezTo>
                      <a:pt x="502444" y="306324"/>
                      <a:pt x="512445" y="309467"/>
                      <a:pt x="526542" y="309467"/>
                    </a:cubicBezTo>
                    <a:lnTo>
                      <a:pt x="526542" y="322231"/>
                    </a:lnTo>
                    <a:cubicBezTo>
                      <a:pt x="486061" y="320612"/>
                      <a:pt x="459391" y="319850"/>
                      <a:pt x="446437" y="319850"/>
                    </a:cubicBezTo>
                    <a:cubicBezTo>
                      <a:pt x="435102" y="319850"/>
                      <a:pt x="410051" y="320707"/>
                      <a:pt x="371189" y="322231"/>
                    </a:cubicBezTo>
                    <a:lnTo>
                      <a:pt x="371189" y="309467"/>
                    </a:lnTo>
                    <a:cubicBezTo>
                      <a:pt x="382143" y="309467"/>
                      <a:pt x="389668" y="306419"/>
                      <a:pt x="393954" y="300323"/>
                    </a:cubicBezTo>
                    <a:cubicBezTo>
                      <a:pt x="398240" y="294227"/>
                      <a:pt x="400336" y="282702"/>
                      <a:pt x="400336" y="265748"/>
                    </a:cubicBezTo>
                    <a:lnTo>
                      <a:pt x="400336" y="77057"/>
                    </a:lnTo>
                    <a:cubicBezTo>
                      <a:pt x="400336" y="60103"/>
                      <a:pt x="397764" y="47435"/>
                      <a:pt x="392716" y="39148"/>
                    </a:cubicBezTo>
                    <a:cubicBezTo>
                      <a:pt x="387763" y="30861"/>
                      <a:pt x="378143" y="26670"/>
                      <a:pt x="364046" y="26670"/>
                    </a:cubicBezTo>
                    <a:cubicBezTo>
                      <a:pt x="349091" y="26670"/>
                      <a:pt x="336042" y="32957"/>
                      <a:pt x="324898" y="45434"/>
                    </a:cubicBezTo>
                    <a:cubicBezTo>
                      <a:pt x="313754" y="58007"/>
                      <a:pt x="307181" y="73343"/>
                      <a:pt x="305181" y="91535"/>
                    </a:cubicBezTo>
                    <a:lnTo>
                      <a:pt x="305181" y="102489"/>
                    </a:lnTo>
                    <a:lnTo>
                      <a:pt x="305181" y="265748"/>
                    </a:lnTo>
                    <a:cubicBezTo>
                      <a:pt x="305181" y="282321"/>
                      <a:pt x="307658" y="293751"/>
                      <a:pt x="312801" y="300038"/>
                    </a:cubicBezTo>
                    <a:cubicBezTo>
                      <a:pt x="317849" y="306324"/>
                      <a:pt x="327089" y="309467"/>
                      <a:pt x="340424" y="309467"/>
                    </a:cubicBezTo>
                    <a:lnTo>
                      <a:pt x="340424" y="322231"/>
                    </a:lnTo>
                    <a:cubicBezTo>
                      <a:pt x="301562" y="320612"/>
                      <a:pt x="276130" y="319850"/>
                      <a:pt x="264033" y="319850"/>
                    </a:cubicBezTo>
                    <a:cubicBezTo>
                      <a:pt x="252698" y="319850"/>
                      <a:pt x="227648" y="320707"/>
                      <a:pt x="188786" y="322231"/>
                    </a:cubicBezTo>
                    <a:lnTo>
                      <a:pt x="188786" y="309467"/>
                    </a:lnTo>
                    <a:cubicBezTo>
                      <a:pt x="199739" y="309467"/>
                      <a:pt x="207264" y="306324"/>
                      <a:pt x="211550" y="300038"/>
                    </a:cubicBezTo>
                    <a:cubicBezTo>
                      <a:pt x="215837" y="293751"/>
                      <a:pt x="217932" y="282321"/>
                      <a:pt x="217932" y="265748"/>
                    </a:cubicBezTo>
                    <a:lnTo>
                      <a:pt x="217932" y="77057"/>
                    </a:lnTo>
                    <a:cubicBezTo>
                      <a:pt x="217932" y="60103"/>
                      <a:pt x="215741" y="47435"/>
                      <a:pt x="211265" y="39148"/>
                    </a:cubicBezTo>
                    <a:cubicBezTo>
                      <a:pt x="206693" y="30861"/>
                      <a:pt x="197930" y="26670"/>
                      <a:pt x="185071" y="26670"/>
                    </a:cubicBezTo>
                    <a:cubicBezTo>
                      <a:pt x="168878" y="26670"/>
                      <a:pt x="155067" y="33433"/>
                      <a:pt x="143542" y="46958"/>
                    </a:cubicBezTo>
                    <a:cubicBezTo>
                      <a:pt x="132017" y="60484"/>
                      <a:pt x="126206" y="77153"/>
                      <a:pt x="126206" y="96965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670" y="25432"/>
                      <a:pt x="14573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572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60" y="30861"/>
                      <a:pt x="480727" y="40862"/>
                      <a:pt x="483489" y="53340"/>
                    </a:cubicBezTo>
                    <a:cubicBezTo>
                      <a:pt x="486347" y="65913"/>
                      <a:pt x="487775" y="82296"/>
                      <a:pt x="487775" y="102489"/>
                    </a:cubicBezTo>
                    <a:lnTo>
                      <a:pt x="487775" y="265748"/>
                    </a:lnTo>
                    <a:cubicBezTo>
                      <a:pt x="487775" y="282321"/>
                      <a:pt x="490728" y="293751"/>
                      <a:pt x="496538" y="30003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6304498E-2C87-4C39-8787-0BDC05A02FF2}"/>
                  </a:ext>
                </a:extLst>
              </p:cNvPr>
              <p:cNvSpPr/>
              <p:nvPr/>
            </p:nvSpPr>
            <p:spPr>
              <a:xfrm>
                <a:off x="5675908" y="2604391"/>
                <a:ext cx="170004" cy="189130"/>
              </a:xfrm>
              <a:custGeom>
                <a:avLst/>
                <a:gdLst>
                  <a:gd name="connsiteX0" fmla="*/ 257746 w 297179"/>
                  <a:gd name="connsiteY0" fmla="*/ 39719 h 330612"/>
                  <a:gd name="connsiteX1" fmla="*/ 297180 w 297179"/>
                  <a:gd name="connsiteY1" fmla="*/ 165640 h 330612"/>
                  <a:gd name="connsiteX2" fmla="*/ 257746 w 297179"/>
                  <a:gd name="connsiteY2" fmla="*/ 291179 h 330612"/>
                  <a:gd name="connsiteX3" fmla="*/ 148590 w 297179"/>
                  <a:gd name="connsiteY3" fmla="*/ 330613 h 330612"/>
                  <a:gd name="connsiteX4" fmla="*/ 39719 w 297179"/>
                  <a:gd name="connsiteY4" fmla="*/ 291179 h 330612"/>
                  <a:gd name="connsiteX5" fmla="*/ 0 w 297179"/>
                  <a:gd name="connsiteY5" fmla="*/ 165640 h 330612"/>
                  <a:gd name="connsiteX6" fmla="*/ 39719 w 297179"/>
                  <a:gd name="connsiteY6" fmla="*/ 39719 h 330612"/>
                  <a:gd name="connsiteX7" fmla="*/ 148495 w 297179"/>
                  <a:gd name="connsiteY7" fmla="*/ 0 h 330612"/>
                  <a:gd name="connsiteX8" fmla="*/ 257746 w 297179"/>
                  <a:gd name="connsiteY8" fmla="*/ 39719 h 330612"/>
                  <a:gd name="connsiteX9" fmla="*/ 106966 w 297179"/>
                  <a:gd name="connsiteY9" fmla="*/ 50006 h 330612"/>
                  <a:gd name="connsiteX10" fmla="*/ 91535 w 297179"/>
                  <a:gd name="connsiteY10" fmla="*/ 165544 h 330612"/>
                  <a:gd name="connsiteX11" fmla="*/ 106966 w 297179"/>
                  <a:gd name="connsiteY11" fmla="*/ 280797 h 330612"/>
                  <a:gd name="connsiteX12" fmla="*/ 148495 w 297179"/>
                  <a:gd name="connsiteY12" fmla="*/ 318421 h 330612"/>
                  <a:gd name="connsiteX13" fmla="*/ 190309 w 297179"/>
                  <a:gd name="connsiteY13" fmla="*/ 281083 h 330612"/>
                  <a:gd name="connsiteX14" fmla="*/ 205454 w 297179"/>
                  <a:gd name="connsiteY14" fmla="*/ 165544 h 330612"/>
                  <a:gd name="connsiteX15" fmla="*/ 190024 w 297179"/>
                  <a:gd name="connsiteY15" fmla="*/ 49625 h 330612"/>
                  <a:gd name="connsiteX16" fmla="*/ 148495 w 297179"/>
                  <a:gd name="connsiteY16" fmla="*/ 12002 h 330612"/>
                  <a:gd name="connsiteX17" fmla="*/ 106966 w 297179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79" h="330612">
                    <a:moveTo>
                      <a:pt x="257746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6"/>
                      <a:pt x="284036" y="264890"/>
                      <a:pt x="257746" y="291179"/>
                    </a:cubicBezTo>
                    <a:cubicBezTo>
                      <a:pt x="231457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6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04" y="13240"/>
                      <a:pt x="102394" y="0"/>
                      <a:pt x="148495" y="0"/>
                    </a:cubicBezTo>
                    <a:cubicBezTo>
                      <a:pt x="194977" y="0"/>
                      <a:pt x="231457" y="13240"/>
                      <a:pt x="257746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6" y="318421"/>
                      <a:pt x="180213" y="305943"/>
                      <a:pt x="190309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253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7E288E77-8D3D-4BDD-AFA2-F23074064C56}"/>
                  </a:ext>
                </a:extLst>
              </p:cNvPr>
              <p:cNvSpPr/>
              <p:nvPr/>
            </p:nvSpPr>
            <p:spPr>
              <a:xfrm>
                <a:off x="6143052" y="26025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622 h 322230"/>
                  <a:gd name="connsiteX1" fmla="*/ 307277 w 350329"/>
                  <a:gd name="connsiteY1" fmla="*/ 53340 h 322230"/>
                  <a:gd name="connsiteX2" fmla="*/ 311563 w 350329"/>
                  <a:gd name="connsiteY2" fmla="*/ 102489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057 h 322230"/>
                  <a:gd name="connsiteX13" fmla="*/ 215836 w 350329"/>
                  <a:gd name="connsiteY13" fmla="*/ 39434 h 322230"/>
                  <a:gd name="connsiteX14" fmla="*/ 186404 w 350329"/>
                  <a:gd name="connsiteY14" fmla="*/ 26670 h 322230"/>
                  <a:gd name="connsiteX15" fmla="*/ 143923 w 350329"/>
                  <a:gd name="connsiteY15" fmla="*/ 46958 h 322230"/>
                  <a:gd name="connsiteX16" fmla="*/ 126302 w 350329"/>
                  <a:gd name="connsiteY16" fmla="*/ 96965 h 322230"/>
                  <a:gd name="connsiteX17" fmla="*/ 126302 w 350329"/>
                  <a:gd name="connsiteY17" fmla="*/ 265748 h 322230"/>
                  <a:gd name="connsiteX18" fmla="*/ 133540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581 h 322230"/>
                  <a:gd name="connsiteX27" fmla="*/ 30290 w 350329"/>
                  <a:gd name="connsiteY27" fmla="*/ 33909 h 322230"/>
                  <a:gd name="connsiteX28" fmla="*/ 0 w 350329"/>
                  <a:gd name="connsiteY28" fmla="*/ 21146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6028 w 350329"/>
                  <a:gd name="connsiteY33" fmla="*/ 0 h 322230"/>
                  <a:gd name="connsiteX34" fmla="*/ 292703 w 350329"/>
                  <a:gd name="connsiteY34" fmla="*/ 23622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622"/>
                    </a:moveTo>
                    <a:cubicBezTo>
                      <a:pt x="299561" y="31337"/>
                      <a:pt x="304419" y="41243"/>
                      <a:pt x="307277" y="53340"/>
                    </a:cubicBezTo>
                    <a:cubicBezTo>
                      <a:pt x="310134" y="65437"/>
                      <a:pt x="311563" y="81820"/>
                      <a:pt x="311563" y="102489"/>
                    </a:cubicBezTo>
                    <a:lnTo>
                      <a:pt x="311563" y="265748"/>
                    </a:lnTo>
                    <a:cubicBezTo>
                      <a:pt x="311563" y="282321"/>
                      <a:pt x="314515" y="293751"/>
                      <a:pt x="320326" y="300038"/>
                    </a:cubicBezTo>
                    <a:cubicBezTo>
                      <a:pt x="326136" y="306324"/>
                      <a:pt x="336232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7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057"/>
                    </a:lnTo>
                    <a:cubicBezTo>
                      <a:pt x="224028" y="60484"/>
                      <a:pt x="221266" y="47911"/>
                      <a:pt x="215836" y="39434"/>
                    </a:cubicBezTo>
                    <a:cubicBezTo>
                      <a:pt x="210407" y="30956"/>
                      <a:pt x="200597" y="26670"/>
                      <a:pt x="186404" y="26670"/>
                    </a:cubicBezTo>
                    <a:cubicBezTo>
                      <a:pt x="169831" y="26670"/>
                      <a:pt x="155639" y="33433"/>
                      <a:pt x="143923" y="46958"/>
                    </a:cubicBezTo>
                    <a:cubicBezTo>
                      <a:pt x="132207" y="60484"/>
                      <a:pt x="126302" y="77153"/>
                      <a:pt x="126302" y="96965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0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575" y="25432"/>
                      <a:pt x="14478" y="21146"/>
                      <a:pt x="0" y="21146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685" y="18764"/>
                      <a:pt x="177832" y="0"/>
                      <a:pt x="226028" y="0"/>
                    </a:cubicBezTo>
                    <a:cubicBezTo>
                      <a:pt x="256699" y="0"/>
                      <a:pt x="278987" y="7906"/>
                      <a:pt x="292703" y="2362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F89E2D6C-28E2-4B5E-97E8-FC3E646E8FA3}"/>
                  </a:ext>
                </a:extLst>
              </p:cNvPr>
              <p:cNvSpPr/>
              <p:nvPr/>
            </p:nvSpPr>
            <p:spPr>
              <a:xfrm>
                <a:off x="6624973" y="2604412"/>
                <a:ext cx="131536" cy="189184"/>
              </a:xfrm>
              <a:custGeom>
                <a:avLst/>
                <a:gdLst>
                  <a:gd name="connsiteX0" fmla="*/ 149066 w 229933"/>
                  <a:gd name="connsiteY0" fmla="*/ 5715 h 330708"/>
                  <a:gd name="connsiteX1" fmla="*/ 178784 w 229933"/>
                  <a:gd name="connsiteY1" fmla="*/ 18764 h 330708"/>
                  <a:gd name="connsiteX2" fmla="*/ 189738 w 229933"/>
                  <a:gd name="connsiteY2" fmla="*/ 23051 h 330708"/>
                  <a:gd name="connsiteX3" fmla="*/ 199168 w 229933"/>
                  <a:gd name="connsiteY3" fmla="*/ 17336 h 330708"/>
                  <a:gd name="connsiteX4" fmla="*/ 204311 w 229933"/>
                  <a:gd name="connsiteY4" fmla="*/ 667 h 330708"/>
                  <a:gd name="connsiteX5" fmla="*/ 217075 w 229933"/>
                  <a:gd name="connsiteY5" fmla="*/ 667 h 330708"/>
                  <a:gd name="connsiteX6" fmla="*/ 214694 w 229933"/>
                  <a:gd name="connsiteY6" fmla="*/ 107442 h 330708"/>
                  <a:gd name="connsiteX7" fmla="*/ 201930 w 229933"/>
                  <a:gd name="connsiteY7" fmla="*/ 107442 h 330708"/>
                  <a:gd name="connsiteX8" fmla="*/ 177927 w 229933"/>
                  <a:gd name="connsiteY8" fmla="*/ 40386 h 330708"/>
                  <a:gd name="connsiteX9" fmla="*/ 124206 w 229933"/>
                  <a:gd name="connsiteY9" fmla="*/ 13430 h 330708"/>
                  <a:gd name="connsiteX10" fmla="*/ 94202 w 229933"/>
                  <a:gd name="connsiteY10" fmla="*/ 23717 h 330708"/>
                  <a:gd name="connsiteX11" fmla="*/ 82391 w 229933"/>
                  <a:gd name="connsiteY11" fmla="*/ 52197 h 330708"/>
                  <a:gd name="connsiteX12" fmla="*/ 96393 w 229933"/>
                  <a:gd name="connsiteY12" fmla="*/ 87725 h 330708"/>
                  <a:gd name="connsiteX13" fmla="*/ 140113 w 229933"/>
                  <a:gd name="connsiteY13" fmla="*/ 123825 h 330708"/>
                  <a:gd name="connsiteX14" fmla="*/ 157734 w 229933"/>
                  <a:gd name="connsiteY14" fmla="*/ 136589 h 330708"/>
                  <a:gd name="connsiteX15" fmla="*/ 212312 w 229933"/>
                  <a:gd name="connsiteY15" fmla="*/ 186309 h 330708"/>
                  <a:gd name="connsiteX16" fmla="*/ 229934 w 229933"/>
                  <a:gd name="connsiteY16" fmla="*/ 240887 h 330708"/>
                  <a:gd name="connsiteX17" fmla="*/ 214408 w 229933"/>
                  <a:gd name="connsiteY17" fmla="*/ 288227 h 330708"/>
                  <a:gd name="connsiteX18" fmla="*/ 172879 w 229933"/>
                  <a:gd name="connsiteY18" fmla="*/ 319754 h 330708"/>
                  <a:gd name="connsiteX19" fmla="*/ 115253 w 229933"/>
                  <a:gd name="connsiteY19" fmla="*/ 330708 h 330708"/>
                  <a:gd name="connsiteX20" fmla="*/ 58198 w 229933"/>
                  <a:gd name="connsiteY20" fmla="*/ 317945 h 330708"/>
                  <a:gd name="connsiteX21" fmla="*/ 30290 w 229933"/>
                  <a:gd name="connsiteY21" fmla="*/ 305181 h 330708"/>
                  <a:gd name="connsiteX22" fmla="*/ 19717 w 229933"/>
                  <a:gd name="connsiteY22" fmla="*/ 309086 h 330708"/>
                  <a:gd name="connsiteX23" fmla="*/ 12764 w 229933"/>
                  <a:gd name="connsiteY23" fmla="*/ 326422 h 330708"/>
                  <a:gd name="connsiteX24" fmla="*/ 0 w 229933"/>
                  <a:gd name="connsiteY24" fmla="*/ 326422 h 330708"/>
                  <a:gd name="connsiteX25" fmla="*/ 2381 w 229933"/>
                  <a:gd name="connsiteY25" fmla="*/ 205073 h 330708"/>
                  <a:gd name="connsiteX26" fmla="*/ 15145 w 229933"/>
                  <a:gd name="connsiteY26" fmla="*/ 205073 h 330708"/>
                  <a:gd name="connsiteX27" fmla="*/ 97060 w 229933"/>
                  <a:gd name="connsiteY27" fmla="*/ 316706 h 330708"/>
                  <a:gd name="connsiteX28" fmla="*/ 127064 w 229933"/>
                  <a:gd name="connsiteY28" fmla="*/ 306134 h 330708"/>
                  <a:gd name="connsiteX29" fmla="*/ 139541 w 229933"/>
                  <a:gd name="connsiteY29" fmla="*/ 273653 h 330708"/>
                  <a:gd name="connsiteX30" fmla="*/ 131921 w 229933"/>
                  <a:gd name="connsiteY30" fmla="*/ 243364 h 330708"/>
                  <a:gd name="connsiteX31" fmla="*/ 112776 w 229933"/>
                  <a:gd name="connsiteY31" fmla="*/ 219742 h 330708"/>
                  <a:gd name="connsiteX32" fmla="*/ 78200 w 229933"/>
                  <a:gd name="connsiteY32" fmla="*/ 191262 h 330708"/>
                  <a:gd name="connsiteX33" fmla="*/ 36671 w 229933"/>
                  <a:gd name="connsiteY33" fmla="*/ 156115 h 330708"/>
                  <a:gd name="connsiteX34" fmla="*/ 12383 w 229933"/>
                  <a:gd name="connsiteY34" fmla="*/ 124587 h 330708"/>
                  <a:gd name="connsiteX35" fmla="*/ 2381 w 229933"/>
                  <a:gd name="connsiteY35" fmla="*/ 83915 h 330708"/>
                  <a:gd name="connsiteX36" fmla="*/ 32671 w 229933"/>
                  <a:gd name="connsiteY36" fmla="*/ 22670 h 330708"/>
                  <a:gd name="connsiteX37" fmla="*/ 106585 w 229933"/>
                  <a:gd name="connsiteY37" fmla="*/ 0 h 330708"/>
                  <a:gd name="connsiteX38" fmla="*/ 149066 w 229933"/>
                  <a:gd name="connsiteY38" fmla="*/ 5715 h 330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29933" h="330708">
                    <a:moveTo>
                      <a:pt x="149066" y="5715"/>
                    </a:moveTo>
                    <a:cubicBezTo>
                      <a:pt x="162020" y="9525"/>
                      <a:pt x="171926" y="13907"/>
                      <a:pt x="178784" y="18764"/>
                    </a:cubicBezTo>
                    <a:cubicBezTo>
                      <a:pt x="182785" y="21622"/>
                      <a:pt x="186500" y="23051"/>
                      <a:pt x="189738" y="23051"/>
                    </a:cubicBezTo>
                    <a:cubicBezTo>
                      <a:pt x="193358" y="23051"/>
                      <a:pt x="196501" y="21146"/>
                      <a:pt x="199168" y="17336"/>
                    </a:cubicBezTo>
                    <a:cubicBezTo>
                      <a:pt x="201835" y="13526"/>
                      <a:pt x="203549" y="7906"/>
                      <a:pt x="204311" y="667"/>
                    </a:cubicBezTo>
                    <a:lnTo>
                      <a:pt x="217075" y="667"/>
                    </a:lnTo>
                    <a:cubicBezTo>
                      <a:pt x="215456" y="21336"/>
                      <a:pt x="214694" y="56864"/>
                      <a:pt x="214694" y="107442"/>
                    </a:cubicBezTo>
                    <a:lnTo>
                      <a:pt x="201930" y="107442"/>
                    </a:lnTo>
                    <a:cubicBezTo>
                      <a:pt x="198311" y="80772"/>
                      <a:pt x="190310" y="58388"/>
                      <a:pt x="177927" y="40386"/>
                    </a:cubicBezTo>
                    <a:cubicBezTo>
                      <a:pt x="165545" y="22384"/>
                      <a:pt x="147733" y="13430"/>
                      <a:pt x="124206" y="13430"/>
                    </a:cubicBezTo>
                    <a:cubicBezTo>
                      <a:pt x="112109" y="13430"/>
                      <a:pt x="102108" y="16859"/>
                      <a:pt x="94202" y="23717"/>
                    </a:cubicBezTo>
                    <a:cubicBezTo>
                      <a:pt x="86296" y="30575"/>
                      <a:pt x="82391" y="40100"/>
                      <a:pt x="82391" y="52197"/>
                    </a:cubicBezTo>
                    <a:cubicBezTo>
                      <a:pt x="82391" y="65913"/>
                      <a:pt x="87058" y="77819"/>
                      <a:pt x="96393" y="87725"/>
                    </a:cubicBezTo>
                    <a:cubicBezTo>
                      <a:pt x="105728" y="97631"/>
                      <a:pt x="120206" y="109633"/>
                      <a:pt x="140113" y="123825"/>
                    </a:cubicBezTo>
                    <a:lnTo>
                      <a:pt x="157734" y="136589"/>
                    </a:lnTo>
                    <a:cubicBezTo>
                      <a:pt x="182404" y="155162"/>
                      <a:pt x="200596" y="171736"/>
                      <a:pt x="212312" y="186309"/>
                    </a:cubicBezTo>
                    <a:cubicBezTo>
                      <a:pt x="224028" y="200882"/>
                      <a:pt x="229934" y="219075"/>
                      <a:pt x="229934" y="240887"/>
                    </a:cubicBezTo>
                    <a:cubicBezTo>
                      <a:pt x="229934" y="258699"/>
                      <a:pt x="224790" y="274511"/>
                      <a:pt x="214408" y="288227"/>
                    </a:cubicBezTo>
                    <a:cubicBezTo>
                      <a:pt x="204121" y="301943"/>
                      <a:pt x="190214" y="312515"/>
                      <a:pt x="172879" y="319754"/>
                    </a:cubicBezTo>
                    <a:cubicBezTo>
                      <a:pt x="155448" y="326993"/>
                      <a:pt x="136303" y="330708"/>
                      <a:pt x="115253" y="330708"/>
                    </a:cubicBezTo>
                    <a:cubicBezTo>
                      <a:pt x="92964" y="330708"/>
                      <a:pt x="74009" y="326422"/>
                      <a:pt x="58198" y="317945"/>
                    </a:cubicBezTo>
                    <a:cubicBezTo>
                      <a:pt x="45244" y="311468"/>
                      <a:pt x="35909" y="307276"/>
                      <a:pt x="30290" y="305181"/>
                    </a:cubicBezTo>
                    <a:cubicBezTo>
                      <a:pt x="26289" y="303943"/>
                      <a:pt x="22670" y="305276"/>
                      <a:pt x="19717" y="309086"/>
                    </a:cubicBezTo>
                    <a:cubicBezTo>
                      <a:pt x="16669" y="312896"/>
                      <a:pt x="14383" y="318707"/>
                      <a:pt x="12764" y="326422"/>
                    </a:cubicBezTo>
                    <a:lnTo>
                      <a:pt x="0" y="326422"/>
                    </a:lnTo>
                    <a:cubicBezTo>
                      <a:pt x="1619" y="303371"/>
                      <a:pt x="2381" y="262890"/>
                      <a:pt x="2381" y="205073"/>
                    </a:cubicBezTo>
                    <a:lnTo>
                      <a:pt x="15145" y="205073"/>
                    </a:lnTo>
                    <a:cubicBezTo>
                      <a:pt x="23241" y="279464"/>
                      <a:pt x="50578" y="316706"/>
                      <a:pt x="97060" y="316706"/>
                    </a:cubicBezTo>
                    <a:cubicBezTo>
                      <a:pt x="108775" y="316706"/>
                      <a:pt x="118777" y="313182"/>
                      <a:pt x="127064" y="306134"/>
                    </a:cubicBezTo>
                    <a:cubicBezTo>
                      <a:pt x="135350" y="299085"/>
                      <a:pt x="139541" y="288227"/>
                      <a:pt x="139541" y="273653"/>
                    </a:cubicBezTo>
                    <a:cubicBezTo>
                      <a:pt x="139541" y="262319"/>
                      <a:pt x="136970" y="252222"/>
                      <a:pt x="131921" y="243364"/>
                    </a:cubicBezTo>
                    <a:cubicBezTo>
                      <a:pt x="126873" y="234506"/>
                      <a:pt x="120491" y="226600"/>
                      <a:pt x="112776" y="219742"/>
                    </a:cubicBezTo>
                    <a:cubicBezTo>
                      <a:pt x="105061" y="212884"/>
                      <a:pt x="93536" y="203359"/>
                      <a:pt x="78200" y="191262"/>
                    </a:cubicBezTo>
                    <a:cubicBezTo>
                      <a:pt x="60008" y="176689"/>
                      <a:pt x="46101" y="164973"/>
                      <a:pt x="36671" y="156115"/>
                    </a:cubicBezTo>
                    <a:cubicBezTo>
                      <a:pt x="27146" y="147257"/>
                      <a:pt x="19050" y="136684"/>
                      <a:pt x="12383" y="124587"/>
                    </a:cubicBezTo>
                    <a:cubicBezTo>
                      <a:pt x="5715" y="112490"/>
                      <a:pt x="2381" y="98870"/>
                      <a:pt x="2381" y="83915"/>
                    </a:cubicBezTo>
                    <a:cubicBezTo>
                      <a:pt x="2381" y="58007"/>
                      <a:pt x="12478" y="37624"/>
                      <a:pt x="32671" y="22670"/>
                    </a:cubicBezTo>
                    <a:cubicBezTo>
                      <a:pt x="52769" y="7525"/>
                      <a:pt x="77438" y="0"/>
                      <a:pt x="106585" y="0"/>
                    </a:cubicBezTo>
                    <a:cubicBezTo>
                      <a:pt x="121920" y="0"/>
                      <a:pt x="136112" y="1905"/>
                      <a:pt x="149066" y="571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A4BF40B2-62C3-4A92-9CF2-BDB4CEB44110}"/>
                  </a:ext>
                </a:extLst>
              </p:cNvPr>
              <p:cNvSpPr/>
              <p:nvPr/>
            </p:nvSpPr>
            <p:spPr>
              <a:xfrm>
                <a:off x="7028089" y="2604393"/>
                <a:ext cx="150168" cy="189126"/>
              </a:xfrm>
              <a:custGeom>
                <a:avLst/>
                <a:gdLst>
                  <a:gd name="connsiteX0" fmla="*/ 250412 w 262508"/>
                  <a:gd name="connsiteY0" fmla="*/ 232315 h 330612"/>
                  <a:gd name="connsiteX1" fmla="*/ 261366 w 262508"/>
                  <a:gd name="connsiteY1" fmla="*/ 235934 h 330612"/>
                  <a:gd name="connsiteX2" fmla="*/ 218027 w 262508"/>
                  <a:gd name="connsiteY2" fmla="*/ 302990 h 330612"/>
                  <a:gd name="connsiteX3" fmla="*/ 140113 w 262508"/>
                  <a:gd name="connsiteY3" fmla="*/ 330613 h 330612"/>
                  <a:gd name="connsiteX4" fmla="*/ 37909 w 262508"/>
                  <a:gd name="connsiteY4" fmla="*/ 289655 h 330612"/>
                  <a:gd name="connsiteX5" fmla="*/ 0 w 262508"/>
                  <a:gd name="connsiteY5" fmla="*/ 168593 h 330612"/>
                  <a:gd name="connsiteX6" fmla="*/ 40672 w 262508"/>
                  <a:gd name="connsiteY6" fmla="*/ 43339 h 330612"/>
                  <a:gd name="connsiteX7" fmla="*/ 148495 w 262508"/>
                  <a:gd name="connsiteY7" fmla="*/ 0 h 330612"/>
                  <a:gd name="connsiteX8" fmla="*/ 262509 w 262508"/>
                  <a:gd name="connsiteY8" fmla="*/ 134684 h 330612"/>
                  <a:gd name="connsiteX9" fmla="*/ 92011 w 262508"/>
                  <a:gd name="connsiteY9" fmla="*/ 134684 h 330612"/>
                  <a:gd name="connsiteX10" fmla="*/ 91440 w 262508"/>
                  <a:gd name="connsiteY10" fmla="*/ 163163 h 330612"/>
                  <a:gd name="connsiteX11" fmla="*/ 102679 w 262508"/>
                  <a:gd name="connsiteY11" fmla="*/ 229934 h 330612"/>
                  <a:gd name="connsiteX12" fmla="*/ 131826 w 262508"/>
                  <a:gd name="connsiteY12" fmla="*/ 268796 h 330612"/>
                  <a:gd name="connsiteX13" fmla="*/ 170307 w 262508"/>
                  <a:gd name="connsiteY13" fmla="*/ 280892 h 330612"/>
                  <a:gd name="connsiteX14" fmla="*/ 250412 w 262508"/>
                  <a:gd name="connsiteY14" fmla="*/ 232315 h 330612"/>
                  <a:gd name="connsiteX15" fmla="*/ 108680 w 262508"/>
                  <a:gd name="connsiteY15" fmla="*/ 39719 h 330612"/>
                  <a:gd name="connsiteX16" fmla="*/ 90773 w 262508"/>
                  <a:gd name="connsiteY16" fmla="*/ 123158 h 330612"/>
                  <a:gd name="connsiteX17" fmla="*/ 186023 w 262508"/>
                  <a:gd name="connsiteY17" fmla="*/ 123158 h 330612"/>
                  <a:gd name="connsiteX18" fmla="*/ 176593 w 262508"/>
                  <a:gd name="connsiteY18" fmla="*/ 44006 h 330612"/>
                  <a:gd name="connsiteX19" fmla="*/ 144780 w 262508"/>
                  <a:gd name="connsiteY19" fmla="*/ 12764 h 330612"/>
                  <a:gd name="connsiteX20" fmla="*/ 108680 w 262508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508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7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09" y="289655"/>
                    </a:cubicBezTo>
                    <a:cubicBezTo>
                      <a:pt x="12668" y="262319"/>
                      <a:pt x="0" y="222028"/>
                      <a:pt x="0" y="168593"/>
                    </a:cubicBezTo>
                    <a:cubicBezTo>
                      <a:pt x="0" y="114014"/>
                      <a:pt x="13525" y="72200"/>
                      <a:pt x="40672" y="43339"/>
                    </a:cubicBezTo>
                    <a:cubicBezTo>
                      <a:pt x="67532" y="14478"/>
                      <a:pt x="103537" y="0"/>
                      <a:pt x="148495" y="0"/>
                    </a:cubicBezTo>
                    <a:cubicBezTo>
                      <a:pt x="224504" y="0"/>
                      <a:pt x="262509" y="44863"/>
                      <a:pt x="262509" y="134684"/>
                    </a:cubicBezTo>
                    <a:lnTo>
                      <a:pt x="92011" y="134684"/>
                    </a:lnTo>
                    <a:cubicBezTo>
                      <a:pt x="91630" y="140780"/>
                      <a:pt x="91440" y="150209"/>
                      <a:pt x="91440" y="163163"/>
                    </a:cubicBezTo>
                    <a:cubicBezTo>
                      <a:pt x="91440" y="189833"/>
                      <a:pt x="95155" y="212122"/>
                      <a:pt x="102679" y="229934"/>
                    </a:cubicBezTo>
                    <a:cubicBezTo>
                      <a:pt x="110204" y="247745"/>
                      <a:pt x="119824" y="260699"/>
                      <a:pt x="131826" y="268796"/>
                    </a:cubicBezTo>
                    <a:cubicBezTo>
                      <a:pt x="143732" y="276892"/>
                      <a:pt x="156591" y="280892"/>
                      <a:pt x="170307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2"/>
                      <a:pt x="93154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3" y="44006"/>
                    </a:cubicBezTo>
                    <a:cubicBezTo>
                      <a:pt x="169545" y="23146"/>
                      <a:pt x="158877" y="12764"/>
                      <a:pt x="144780" y="12764"/>
                    </a:cubicBezTo>
                    <a:cubicBezTo>
                      <a:pt x="130207" y="12764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4BAB0A96-7897-4CC2-A3AC-F355ED30AC24}"/>
                </a:ext>
              </a:extLst>
            </p:cNvPr>
            <p:cNvGrpSpPr/>
            <p:nvPr/>
          </p:nvGrpSpPr>
          <p:grpSpPr>
            <a:xfrm>
              <a:off x="8194652" y="2062017"/>
              <a:ext cx="2193351" cy="191069"/>
              <a:chOff x="4990405" y="3330445"/>
              <a:chExt cx="2193351" cy="191069"/>
            </a:xfrm>
            <a:grpFill/>
          </p:grpSpPr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798BDAB8-DE83-4795-99CC-3E724F739A5A}"/>
                  </a:ext>
                </a:extLst>
              </p:cNvPr>
              <p:cNvSpPr/>
              <p:nvPr/>
            </p:nvSpPr>
            <p:spPr>
              <a:xfrm>
                <a:off x="4990405" y="3330445"/>
                <a:ext cx="150932" cy="184442"/>
              </a:xfrm>
              <a:custGeom>
                <a:avLst/>
                <a:gdLst>
                  <a:gd name="connsiteX0" fmla="*/ 249936 w 263842"/>
                  <a:gd name="connsiteY0" fmla="*/ 16573 h 322421"/>
                  <a:gd name="connsiteX1" fmla="*/ 263843 w 263842"/>
                  <a:gd name="connsiteY1" fmla="*/ 56007 h 322421"/>
                  <a:gd name="connsiteX2" fmla="*/ 250793 w 263842"/>
                  <a:gd name="connsiteY2" fmla="*/ 92678 h 322421"/>
                  <a:gd name="connsiteX3" fmla="*/ 216503 w 263842"/>
                  <a:gd name="connsiteY3" fmla="*/ 106966 h 322421"/>
                  <a:gd name="connsiteX4" fmla="*/ 183737 w 263842"/>
                  <a:gd name="connsiteY4" fmla="*/ 96298 h 322421"/>
                  <a:gd name="connsiteX5" fmla="*/ 171641 w 263842"/>
                  <a:gd name="connsiteY5" fmla="*/ 68104 h 322421"/>
                  <a:gd name="connsiteX6" fmla="*/ 198311 w 263842"/>
                  <a:gd name="connsiteY6" fmla="*/ 20764 h 322421"/>
                  <a:gd name="connsiteX7" fmla="*/ 191072 w 263842"/>
                  <a:gd name="connsiteY7" fmla="*/ 20193 h 322421"/>
                  <a:gd name="connsiteX8" fmla="*/ 181356 w 263842"/>
                  <a:gd name="connsiteY8" fmla="*/ 21431 h 322421"/>
                  <a:gd name="connsiteX9" fmla="*/ 142208 w 263842"/>
                  <a:gd name="connsiteY9" fmla="*/ 49339 h 322421"/>
                  <a:gd name="connsiteX10" fmla="*/ 126111 w 263842"/>
                  <a:gd name="connsiteY10" fmla="*/ 99060 h 322421"/>
                  <a:gd name="connsiteX11" fmla="*/ 126111 w 263842"/>
                  <a:gd name="connsiteY11" fmla="*/ 259842 h 322421"/>
                  <a:gd name="connsiteX12" fmla="*/ 139732 w 263842"/>
                  <a:gd name="connsiteY12" fmla="*/ 298704 h 322421"/>
                  <a:gd name="connsiteX13" fmla="*/ 183071 w 263842"/>
                  <a:gd name="connsiteY13" fmla="*/ 309658 h 322421"/>
                  <a:gd name="connsiteX14" fmla="*/ 183071 w 263842"/>
                  <a:gd name="connsiteY14" fmla="*/ 322421 h 322421"/>
                  <a:gd name="connsiteX15" fmla="*/ 169164 w 263842"/>
                  <a:gd name="connsiteY15" fmla="*/ 321850 h 322421"/>
                  <a:gd name="connsiteX16" fmla="*/ 86678 w 263842"/>
                  <a:gd name="connsiteY16" fmla="*/ 320040 h 322421"/>
                  <a:gd name="connsiteX17" fmla="*/ 12097 w 263842"/>
                  <a:gd name="connsiteY17" fmla="*/ 321850 h 322421"/>
                  <a:gd name="connsiteX18" fmla="*/ 0 w 263842"/>
                  <a:gd name="connsiteY18" fmla="*/ 322421 h 322421"/>
                  <a:gd name="connsiteX19" fmla="*/ 0 w 263842"/>
                  <a:gd name="connsiteY19" fmla="*/ 309658 h 322421"/>
                  <a:gd name="connsiteX20" fmla="*/ 30290 w 263842"/>
                  <a:gd name="connsiteY20" fmla="*/ 300228 h 322421"/>
                  <a:gd name="connsiteX21" fmla="*/ 38767 w 263842"/>
                  <a:gd name="connsiteY21" fmla="*/ 265938 h 322421"/>
                  <a:gd name="connsiteX22" fmla="*/ 38767 w 263842"/>
                  <a:gd name="connsiteY22" fmla="*/ 74771 h 322421"/>
                  <a:gd name="connsiteX23" fmla="*/ 30290 w 263842"/>
                  <a:gd name="connsiteY23" fmla="*/ 34099 h 322421"/>
                  <a:gd name="connsiteX24" fmla="*/ 0 w 263842"/>
                  <a:gd name="connsiteY24" fmla="*/ 21336 h 322421"/>
                  <a:gd name="connsiteX25" fmla="*/ 0 w 263842"/>
                  <a:gd name="connsiteY25" fmla="*/ 8572 h 322421"/>
                  <a:gd name="connsiteX26" fmla="*/ 37624 w 263842"/>
                  <a:gd name="connsiteY26" fmla="*/ 10382 h 322421"/>
                  <a:gd name="connsiteX27" fmla="*/ 126206 w 263842"/>
                  <a:gd name="connsiteY27" fmla="*/ 1905 h 322421"/>
                  <a:gd name="connsiteX28" fmla="*/ 126206 w 263842"/>
                  <a:gd name="connsiteY28" fmla="*/ 58293 h 322421"/>
                  <a:gd name="connsiteX29" fmla="*/ 159544 w 263842"/>
                  <a:gd name="connsiteY29" fmla="*/ 16097 h 322421"/>
                  <a:gd name="connsiteX30" fmla="*/ 208693 w 263842"/>
                  <a:gd name="connsiteY30" fmla="*/ 0 h 322421"/>
                  <a:gd name="connsiteX31" fmla="*/ 249936 w 263842"/>
                  <a:gd name="connsiteY31" fmla="*/ 16573 h 322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421">
                    <a:moveTo>
                      <a:pt x="249936" y="16573"/>
                    </a:moveTo>
                    <a:cubicBezTo>
                      <a:pt x="259271" y="27527"/>
                      <a:pt x="263843" y="40672"/>
                      <a:pt x="263843" y="56007"/>
                    </a:cubicBezTo>
                    <a:cubicBezTo>
                      <a:pt x="263843" y="70961"/>
                      <a:pt x="259461" y="83248"/>
                      <a:pt x="250793" y="92678"/>
                    </a:cubicBezTo>
                    <a:cubicBezTo>
                      <a:pt x="242126" y="102203"/>
                      <a:pt x="230696" y="106966"/>
                      <a:pt x="216503" y="106966"/>
                    </a:cubicBezTo>
                    <a:cubicBezTo>
                      <a:pt x="202787" y="106966"/>
                      <a:pt x="191834" y="103441"/>
                      <a:pt x="183737" y="96298"/>
                    </a:cubicBezTo>
                    <a:cubicBezTo>
                      <a:pt x="175641" y="89249"/>
                      <a:pt x="171641" y="79819"/>
                      <a:pt x="171641" y="68104"/>
                    </a:cubicBezTo>
                    <a:cubicBezTo>
                      <a:pt x="171641" y="48673"/>
                      <a:pt x="180499" y="32956"/>
                      <a:pt x="198311" y="20764"/>
                    </a:cubicBezTo>
                    <a:cubicBezTo>
                      <a:pt x="196691" y="20383"/>
                      <a:pt x="194310" y="20193"/>
                      <a:pt x="191072" y="20193"/>
                    </a:cubicBezTo>
                    <a:cubicBezTo>
                      <a:pt x="186976" y="20193"/>
                      <a:pt x="183833" y="20574"/>
                      <a:pt x="181356" y="21431"/>
                    </a:cubicBezTo>
                    <a:cubicBezTo>
                      <a:pt x="166021" y="23813"/>
                      <a:pt x="152972" y="33147"/>
                      <a:pt x="142208" y="49339"/>
                    </a:cubicBezTo>
                    <a:cubicBezTo>
                      <a:pt x="131445" y="65532"/>
                      <a:pt x="126111" y="82105"/>
                      <a:pt x="126111" y="99060"/>
                    </a:cubicBezTo>
                    <a:lnTo>
                      <a:pt x="126111" y="259842"/>
                    </a:lnTo>
                    <a:cubicBezTo>
                      <a:pt x="126111" y="278416"/>
                      <a:pt x="130683" y="291370"/>
                      <a:pt x="139732" y="298704"/>
                    </a:cubicBezTo>
                    <a:cubicBezTo>
                      <a:pt x="148876" y="305943"/>
                      <a:pt x="163259" y="309658"/>
                      <a:pt x="183071" y="309658"/>
                    </a:cubicBezTo>
                    <a:lnTo>
                      <a:pt x="183071" y="322421"/>
                    </a:lnTo>
                    <a:cubicBezTo>
                      <a:pt x="177356" y="322421"/>
                      <a:pt x="172784" y="322231"/>
                      <a:pt x="169164" y="321850"/>
                    </a:cubicBezTo>
                    <a:cubicBezTo>
                      <a:pt x="127921" y="320611"/>
                      <a:pt x="100394" y="320040"/>
                      <a:pt x="86678" y="320040"/>
                    </a:cubicBezTo>
                    <a:cubicBezTo>
                      <a:pt x="75724" y="320040"/>
                      <a:pt x="50864" y="320611"/>
                      <a:pt x="12097" y="321850"/>
                    </a:cubicBezTo>
                    <a:cubicBezTo>
                      <a:pt x="8858" y="322231"/>
                      <a:pt x="4858" y="322421"/>
                      <a:pt x="0" y="322421"/>
                    </a:cubicBezTo>
                    <a:lnTo>
                      <a:pt x="0" y="309658"/>
                    </a:lnTo>
                    <a:cubicBezTo>
                      <a:pt x="14573" y="309658"/>
                      <a:pt x="24670" y="306514"/>
                      <a:pt x="30290" y="300228"/>
                    </a:cubicBezTo>
                    <a:cubicBezTo>
                      <a:pt x="35909" y="293941"/>
                      <a:pt x="38767" y="282511"/>
                      <a:pt x="38767" y="265938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5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2" y="40862"/>
                      <a:pt x="144971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190"/>
                      <a:pt x="240602" y="5620"/>
                      <a:pt x="249936" y="1657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0D6C4E09-50B7-4F3A-AB46-D30DEA7218D0}"/>
                  </a:ext>
                </a:extLst>
              </p:cNvPr>
              <p:cNvSpPr/>
              <p:nvPr/>
            </p:nvSpPr>
            <p:spPr>
              <a:xfrm>
                <a:off x="5404474" y="3331226"/>
                <a:ext cx="168042" cy="186788"/>
              </a:xfrm>
              <a:custGeom>
                <a:avLst/>
                <a:gdLst>
                  <a:gd name="connsiteX0" fmla="*/ 19145 w 293751"/>
                  <a:gd name="connsiteY0" fmla="*/ 306610 h 326520"/>
                  <a:gd name="connsiteX1" fmla="*/ 0 w 293751"/>
                  <a:gd name="connsiteY1" fmla="*/ 253841 h 326520"/>
                  <a:gd name="connsiteX2" fmla="*/ 14288 w 293751"/>
                  <a:gd name="connsiteY2" fmla="*/ 208598 h 326520"/>
                  <a:gd name="connsiteX3" fmla="*/ 48863 w 293751"/>
                  <a:gd name="connsiteY3" fmla="*/ 180975 h 326520"/>
                  <a:gd name="connsiteX4" fmla="*/ 100775 w 293751"/>
                  <a:gd name="connsiteY4" fmla="*/ 160306 h 326520"/>
                  <a:gd name="connsiteX5" fmla="*/ 149638 w 293751"/>
                  <a:gd name="connsiteY5" fmla="*/ 139351 h 326520"/>
                  <a:gd name="connsiteX6" fmla="*/ 165068 w 293751"/>
                  <a:gd name="connsiteY6" fmla="*/ 113538 h 326520"/>
                  <a:gd name="connsiteX7" fmla="*/ 165068 w 293751"/>
                  <a:gd name="connsiteY7" fmla="*/ 66199 h 326520"/>
                  <a:gd name="connsiteX8" fmla="*/ 153257 w 293751"/>
                  <a:gd name="connsiteY8" fmla="*/ 26479 h 326520"/>
                  <a:gd name="connsiteX9" fmla="*/ 116586 w 293751"/>
                  <a:gd name="connsiteY9" fmla="*/ 12192 h 326520"/>
                  <a:gd name="connsiteX10" fmla="*/ 72295 w 293751"/>
                  <a:gd name="connsiteY10" fmla="*/ 26765 h 326520"/>
                  <a:gd name="connsiteX11" fmla="*/ 98679 w 293751"/>
                  <a:gd name="connsiteY11" fmla="*/ 44958 h 326520"/>
                  <a:gd name="connsiteX12" fmla="*/ 108109 w 293751"/>
                  <a:gd name="connsiteY12" fmla="*/ 73438 h 326520"/>
                  <a:gd name="connsiteX13" fmla="*/ 94202 w 293751"/>
                  <a:gd name="connsiteY13" fmla="*/ 106204 h 326520"/>
                  <a:gd name="connsiteX14" fmla="*/ 60198 w 293751"/>
                  <a:gd name="connsiteY14" fmla="*/ 118300 h 326520"/>
                  <a:gd name="connsiteX15" fmla="*/ 27432 w 293751"/>
                  <a:gd name="connsiteY15" fmla="*/ 104965 h 326520"/>
                  <a:gd name="connsiteX16" fmla="*/ 15907 w 293751"/>
                  <a:gd name="connsiteY16" fmla="*/ 71628 h 326520"/>
                  <a:gd name="connsiteX17" fmla="*/ 24098 w 293751"/>
                  <a:gd name="connsiteY17" fmla="*/ 42767 h 326520"/>
                  <a:gd name="connsiteX18" fmla="*/ 49244 w 293751"/>
                  <a:gd name="connsiteY18" fmla="*/ 20574 h 326520"/>
                  <a:gd name="connsiteX19" fmla="*/ 89630 w 293751"/>
                  <a:gd name="connsiteY19" fmla="*/ 5429 h 326520"/>
                  <a:gd name="connsiteX20" fmla="*/ 142113 w 293751"/>
                  <a:gd name="connsiteY20" fmla="*/ 0 h 326520"/>
                  <a:gd name="connsiteX21" fmla="*/ 193643 w 293751"/>
                  <a:gd name="connsiteY21" fmla="*/ 6096 h 326520"/>
                  <a:gd name="connsiteX22" fmla="*/ 230029 w 293751"/>
                  <a:gd name="connsiteY22" fmla="*/ 26765 h 326520"/>
                  <a:gd name="connsiteX23" fmla="*/ 247936 w 293751"/>
                  <a:gd name="connsiteY23" fmla="*/ 59531 h 326520"/>
                  <a:gd name="connsiteX24" fmla="*/ 252508 w 293751"/>
                  <a:gd name="connsiteY24" fmla="*/ 112300 h 326520"/>
                  <a:gd name="connsiteX25" fmla="*/ 252508 w 293751"/>
                  <a:gd name="connsiteY25" fmla="*/ 277273 h 326520"/>
                  <a:gd name="connsiteX26" fmla="*/ 255270 w 293751"/>
                  <a:gd name="connsiteY26" fmla="*/ 297942 h 326520"/>
                  <a:gd name="connsiteX27" fmla="*/ 265843 w 293751"/>
                  <a:gd name="connsiteY27" fmla="*/ 304038 h 326520"/>
                  <a:gd name="connsiteX28" fmla="*/ 287655 w 293751"/>
                  <a:gd name="connsiteY28" fmla="*/ 293751 h 326520"/>
                  <a:gd name="connsiteX29" fmla="*/ 293751 w 293751"/>
                  <a:gd name="connsiteY29" fmla="*/ 304038 h 326520"/>
                  <a:gd name="connsiteX30" fmla="*/ 226981 w 293751"/>
                  <a:gd name="connsiteY30" fmla="*/ 326517 h 326520"/>
                  <a:gd name="connsiteX31" fmla="*/ 180308 w 293751"/>
                  <a:gd name="connsiteY31" fmla="*/ 313182 h 326520"/>
                  <a:gd name="connsiteX32" fmla="*/ 166402 w 293751"/>
                  <a:gd name="connsiteY32" fmla="*/ 277368 h 326520"/>
                  <a:gd name="connsiteX33" fmla="*/ 77248 w 293751"/>
                  <a:gd name="connsiteY33" fmla="*/ 326517 h 326520"/>
                  <a:gd name="connsiteX34" fmla="*/ 19145 w 293751"/>
                  <a:gd name="connsiteY34" fmla="*/ 306610 h 326520"/>
                  <a:gd name="connsiteX35" fmla="*/ 165068 w 293751"/>
                  <a:gd name="connsiteY35" fmla="*/ 262985 h 326520"/>
                  <a:gd name="connsiteX36" fmla="*/ 165068 w 293751"/>
                  <a:gd name="connsiteY36" fmla="*/ 138589 h 326520"/>
                  <a:gd name="connsiteX37" fmla="*/ 134112 w 293751"/>
                  <a:gd name="connsiteY37" fmla="*/ 165259 h 326520"/>
                  <a:gd name="connsiteX38" fmla="*/ 98298 w 293751"/>
                  <a:gd name="connsiteY38" fmla="*/ 195548 h 326520"/>
                  <a:gd name="connsiteX39" fmla="*/ 86201 w 293751"/>
                  <a:gd name="connsiteY39" fmla="*/ 239268 h 326520"/>
                  <a:gd name="connsiteX40" fmla="*/ 96488 w 293751"/>
                  <a:gd name="connsiteY40" fmla="*/ 275939 h 326520"/>
                  <a:gd name="connsiteX41" fmla="*/ 123825 w 293751"/>
                  <a:gd name="connsiteY41" fmla="*/ 287750 h 326520"/>
                  <a:gd name="connsiteX42" fmla="*/ 165068 w 293751"/>
                  <a:gd name="connsiteY42" fmla="*/ 262985 h 326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1" h="326520">
                    <a:moveTo>
                      <a:pt x="19145" y="306610"/>
                    </a:moveTo>
                    <a:cubicBezTo>
                      <a:pt x="6382" y="293275"/>
                      <a:pt x="0" y="275653"/>
                      <a:pt x="0" y="253841"/>
                    </a:cubicBezTo>
                    <a:cubicBezTo>
                      <a:pt x="0" y="235648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0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2" y="16954"/>
                      <a:pt x="133160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30" y="30861"/>
                      <a:pt x="92393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7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5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1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3"/>
                      <a:pt x="244888" y="46577"/>
                      <a:pt x="247936" y="59531"/>
                    </a:cubicBezTo>
                    <a:cubicBezTo>
                      <a:pt x="250984" y="72485"/>
                      <a:pt x="252508" y="90106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707"/>
                      <a:pt x="31814" y="320040"/>
                      <a:pt x="19145" y="306610"/>
                    </a:cubicBezTo>
                    <a:close/>
                    <a:moveTo>
                      <a:pt x="165068" y="262985"/>
                    </a:moveTo>
                    <a:lnTo>
                      <a:pt x="165068" y="138589"/>
                    </a:lnTo>
                    <a:cubicBezTo>
                      <a:pt x="160211" y="146685"/>
                      <a:pt x="149924" y="155543"/>
                      <a:pt x="134112" y="165259"/>
                    </a:cubicBezTo>
                    <a:cubicBezTo>
                      <a:pt x="118301" y="175355"/>
                      <a:pt x="106394" y="185452"/>
                      <a:pt x="98298" y="195548"/>
                    </a:cubicBezTo>
                    <a:cubicBezTo>
                      <a:pt x="90202" y="205645"/>
                      <a:pt x="86201" y="220218"/>
                      <a:pt x="86201" y="239268"/>
                    </a:cubicBezTo>
                    <a:cubicBezTo>
                      <a:pt x="86201" y="255842"/>
                      <a:pt x="89630" y="268129"/>
                      <a:pt x="96488" y="275939"/>
                    </a:cubicBezTo>
                    <a:cubicBezTo>
                      <a:pt x="103346" y="283845"/>
                      <a:pt x="112490" y="287750"/>
                      <a:pt x="123825" y="287750"/>
                    </a:cubicBezTo>
                    <a:cubicBezTo>
                      <a:pt x="139541" y="287846"/>
                      <a:pt x="153257" y="279559"/>
                      <a:pt x="165068" y="26298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992E0816-A1FE-45D8-86CD-4DD99038BC05}"/>
                  </a:ext>
                </a:extLst>
              </p:cNvPr>
              <p:cNvSpPr/>
              <p:nvPr/>
            </p:nvSpPr>
            <p:spPr>
              <a:xfrm>
                <a:off x="5886740" y="3330519"/>
                <a:ext cx="301266" cy="184388"/>
              </a:xfrm>
              <a:custGeom>
                <a:avLst/>
                <a:gdLst>
                  <a:gd name="connsiteX0" fmla="*/ 496634 w 526637"/>
                  <a:gd name="connsiteY0" fmla="*/ 300133 h 322326"/>
                  <a:gd name="connsiteX1" fmla="*/ 526637 w 526637"/>
                  <a:gd name="connsiteY1" fmla="*/ 309563 h 322326"/>
                  <a:gd name="connsiteX2" fmla="*/ 526637 w 526637"/>
                  <a:gd name="connsiteY2" fmla="*/ 322326 h 322326"/>
                  <a:gd name="connsiteX3" fmla="*/ 446532 w 526637"/>
                  <a:gd name="connsiteY3" fmla="*/ 319945 h 322326"/>
                  <a:gd name="connsiteX4" fmla="*/ 371285 w 526637"/>
                  <a:gd name="connsiteY4" fmla="*/ 322326 h 322326"/>
                  <a:gd name="connsiteX5" fmla="*/ 371285 w 526637"/>
                  <a:gd name="connsiteY5" fmla="*/ 309563 h 322326"/>
                  <a:gd name="connsiteX6" fmla="*/ 394049 w 526637"/>
                  <a:gd name="connsiteY6" fmla="*/ 300419 h 322326"/>
                  <a:gd name="connsiteX7" fmla="*/ 400431 w 526637"/>
                  <a:gd name="connsiteY7" fmla="*/ 265843 h 322326"/>
                  <a:gd name="connsiteX8" fmla="*/ 400431 w 526637"/>
                  <a:gd name="connsiteY8" fmla="*/ 77152 h 322326"/>
                  <a:gd name="connsiteX9" fmla="*/ 392811 w 526637"/>
                  <a:gd name="connsiteY9" fmla="*/ 39243 h 322326"/>
                  <a:gd name="connsiteX10" fmla="*/ 363950 w 526637"/>
                  <a:gd name="connsiteY10" fmla="*/ 26765 h 322326"/>
                  <a:gd name="connsiteX11" fmla="*/ 324803 w 526637"/>
                  <a:gd name="connsiteY11" fmla="*/ 45529 h 322326"/>
                  <a:gd name="connsiteX12" fmla="*/ 305086 w 526637"/>
                  <a:gd name="connsiteY12" fmla="*/ 91631 h 322326"/>
                  <a:gd name="connsiteX13" fmla="*/ 305086 w 526637"/>
                  <a:gd name="connsiteY13" fmla="*/ 102584 h 322326"/>
                  <a:gd name="connsiteX14" fmla="*/ 305086 w 526637"/>
                  <a:gd name="connsiteY14" fmla="*/ 265748 h 322326"/>
                  <a:gd name="connsiteX15" fmla="*/ 312706 w 526637"/>
                  <a:gd name="connsiteY15" fmla="*/ 300038 h 322326"/>
                  <a:gd name="connsiteX16" fmla="*/ 340328 w 526637"/>
                  <a:gd name="connsiteY16" fmla="*/ 309467 h 322326"/>
                  <a:gd name="connsiteX17" fmla="*/ 340328 w 526637"/>
                  <a:gd name="connsiteY17" fmla="*/ 322231 h 322326"/>
                  <a:gd name="connsiteX18" fmla="*/ 263938 w 526637"/>
                  <a:gd name="connsiteY18" fmla="*/ 319850 h 322326"/>
                  <a:gd name="connsiteX19" fmla="*/ 188690 w 526637"/>
                  <a:gd name="connsiteY19" fmla="*/ 322231 h 322326"/>
                  <a:gd name="connsiteX20" fmla="*/ 188690 w 526637"/>
                  <a:gd name="connsiteY20" fmla="*/ 309467 h 322326"/>
                  <a:gd name="connsiteX21" fmla="*/ 211455 w 526637"/>
                  <a:gd name="connsiteY21" fmla="*/ 300038 h 322326"/>
                  <a:gd name="connsiteX22" fmla="*/ 217837 w 526637"/>
                  <a:gd name="connsiteY22" fmla="*/ 265748 h 322326"/>
                  <a:gd name="connsiteX23" fmla="*/ 217837 w 526637"/>
                  <a:gd name="connsiteY23" fmla="*/ 77152 h 322326"/>
                  <a:gd name="connsiteX24" fmla="*/ 211169 w 526637"/>
                  <a:gd name="connsiteY24" fmla="*/ 39243 h 322326"/>
                  <a:gd name="connsiteX25" fmla="*/ 185071 w 526637"/>
                  <a:gd name="connsiteY25" fmla="*/ 26765 h 322326"/>
                  <a:gd name="connsiteX26" fmla="*/ 143542 w 526637"/>
                  <a:gd name="connsiteY26" fmla="*/ 47054 h 322326"/>
                  <a:gd name="connsiteX27" fmla="*/ 126206 w 526637"/>
                  <a:gd name="connsiteY27" fmla="*/ 97060 h 322326"/>
                  <a:gd name="connsiteX28" fmla="*/ 126206 w 526637"/>
                  <a:gd name="connsiteY28" fmla="*/ 265748 h 322326"/>
                  <a:gd name="connsiteX29" fmla="*/ 132588 w 526637"/>
                  <a:gd name="connsiteY29" fmla="*/ 300038 h 322326"/>
                  <a:gd name="connsiteX30" fmla="*/ 155353 w 526637"/>
                  <a:gd name="connsiteY30" fmla="*/ 309467 h 322326"/>
                  <a:gd name="connsiteX31" fmla="*/ 155353 w 526637"/>
                  <a:gd name="connsiteY31" fmla="*/ 322231 h 322326"/>
                  <a:gd name="connsiteX32" fmla="*/ 83725 w 526637"/>
                  <a:gd name="connsiteY32" fmla="*/ 319850 h 322326"/>
                  <a:gd name="connsiteX33" fmla="*/ 0 w 526637"/>
                  <a:gd name="connsiteY33" fmla="*/ 322231 h 322326"/>
                  <a:gd name="connsiteX34" fmla="*/ 0 w 526637"/>
                  <a:gd name="connsiteY34" fmla="*/ 309467 h 322326"/>
                  <a:gd name="connsiteX35" fmla="*/ 30290 w 526637"/>
                  <a:gd name="connsiteY35" fmla="*/ 300038 h 322326"/>
                  <a:gd name="connsiteX36" fmla="*/ 38767 w 526637"/>
                  <a:gd name="connsiteY36" fmla="*/ 265748 h 322326"/>
                  <a:gd name="connsiteX37" fmla="*/ 38767 w 526637"/>
                  <a:gd name="connsiteY37" fmla="*/ 74676 h 322326"/>
                  <a:gd name="connsiteX38" fmla="*/ 30290 w 526637"/>
                  <a:gd name="connsiteY38" fmla="*/ 34004 h 322326"/>
                  <a:gd name="connsiteX39" fmla="*/ 0 w 526637"/>
                  <a:gd name="connsiteY39" fmla="*/ 21241 h 322326"/>
                  <a:gd name="connsiteX40" fmla="*/ 0 w 526637"/>
                  <a:gd name="connsiteY40" fmla="*/ 8477 h 322326"/>
                  <a:gd name="connsiteX41" fmla="*/ 37624 w 526637"/>
                  <a:gd name="connsiteY41" fmla="*/ 10287 h 322326"/>
                  <a:gd name="connsiteX42" fmla="*/ 126206 w 526637"/>
                  <a:gd name="connsiteY42" fmla="*/ 1810 h 322326"/>
                  <a:gd name="connsiteX43" fmla="*/ 126206 w 526637"/>
                  <a:gd name="connsiteY43" fmla="*/ 56388 h 322326"/>
                  <a:gd name="connsiteX44" fmla="*/ 220218 w 526637"/>
                  <a:gd name="connsiteY44" fmla="*/ 0 h 322326"/>
                  <a:gd name="connsiteX45" fmla="*/ 286988 w 526637"/>
                  <a:gd name="connsiteY45" fmla="*/ 23622 h 322326"/>
                  <a:gd name="connsiteX46" fmla="*/ 302133 w 526637"/>
                  <a:gd name="connsiteY46" fmla="*/ 60008 h 322326"/>
                  <a:gd name="connsiteX47" fmla="*/ 343376 w 526637"/>
                  <a:gd name="connsiteY47" fmla="*/ 13621 h 322326"/>
                  <a:gd name="connsiteX48" fmla="*/ 402812 w 526637"/>
                  <a:gd name="connsiteY48" fmla="*/ 0 h 322326"/>
                  <a:gd name="connsiteX49" fmla="*/ 469583 w 526637"/>
                  <a:gd name="connsiteY49" fmla="*/ 23622 h 322326"/>
                  <a:gd name="connsiteX50" fmla="*/ 483489 w 526637"/>
                  <a:gd name="connsiteY50" fmla="*/ 53340 h 322326"/>
                  <a:gd name="connsiteX51" fmla="*/ 487775 w 526637"/>
                  <a:gd name="connsiteY51" fmla="*/ 102489 h 322326"/>
                  <a:gd name="connsiteX52" fmla="*/ 487775 w 526637"/>
                  <a:gd name="connsiteY52" fmla="*/ 265652 h 322326"/>
                  <a:gd name="connsiteX53" fmla="*/ 496634 w 526637"/>
                  <a:gd name="connsiteY53" fmla="*/ 300133 h 322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637" h="322326">
                    <a:moveTo>
                      <a:pt x="496634" y="300133"/>
                    </a:moveTo>
                    <a:cubicBezTo>
                      <a:pt x="502539" y="306419"/>
                      <a:pt x="512540" y="309563"/>
                      <a:pt x="526637" y="309563"/>
                    </a:cubicBezTo>
                    <a:lnTo>
                      <a:pt x="526637" y="322326"/>
                    </a:lnTo>
                    <a:cubicBezTo>
                      <a:pt x="486156" y="320707"/>
                      <a:pt x="459486" y="319945"/>
                      <a:pt x="446532" y="319945"/>
                    </a:cubicBezTo>
                    <a:cubicBezTo>
                      <a:pt x="435197" y="319945"/>
                      <a:pt x="410146" y="320802"/>
                      <a:pt x="371285" y="322326"/>
                    </a:cubicBezTo>
                    <a:lnTo>
                      <a:pt x="371285" y="309563"/>
                    </a:lnTo>
                    <a:cubicBezTo>
                      <a:pt x="382238" y="309563"/>
                      <a:pt x="389763" y="306515"/>
                      <a:pt x="394049" y="300419"/>
                    </a:cubicBezTo>
                    <a:cubicBezTo>
                      <a:pt x="398336" y="294323"/>
                      <a:pt x="400431" y="282797"/>
                      <a:pt x="400431" y="265843"/>
                    </a:cubicBezTo>
                    <a:lnTo>
                      <a:pt x="400431" y="77152"/>
                    </a:lnTo>
                    <a:cubicBezTo>
                      <a:pt x="400431" y="60198"/>
                      <a:pt x="397859" y="47530"/>
                      <a:pt x="392811" y="39243"/>
                    </a:cubicBezTo>
                    <a:cubicBezTo>
                      <a:pt x="387763" y="30956"/>
                      <a:pt x="378143" y="26765"/>
                      <a:pt x="363950" y="26765"/>
                    </a:cubicBezTo>
                    <a:cubicBezTo>
                      <a:pt x="348996" y="26765"/>
                      <a:pt x="335947" y="33052"/>
                      <a:pt x="324803" y="45529"/>
                    </a:cubicBezTo>
                    <a:cubicBezTo>
                      <a:pt x="313658" y="58102"/>
                      <a:pt x="307086" y="73438"/>
                      <a:pt x="305086" y="91631"/>
                    </a:cubicBezTo>
                    <a:lnTo>
                      <a:pt x="305086" y="102584"/>
                    </a:lnTo>
                    <a:lnTo>
                      <a:pt x="305086" y="265748"/>
                    </a:lnTo>
                    <a:cubicBezTo>
                      <a:pt x="305086" y="282321"/>
                      <a:pt x="307562" y="293751"/>
                      <a:pt x="312706" y="300038"/>
                    </a:cubicBezTo>
                    <a:cubicBezTo>
                      <a:pt x="317754" y="306324"/>
                      <a:pt x="326993" y="309467"/>
                      <a:pt x="340328" y="309467"/>
                    </a:cubicBezTo>
                    <a:lnTo>
                      <a:pt x="340328" y="322231"/>
                    </a:lnTo>
                    <a:cubicBezTo>
                      <a:pt x="301466" y="320612"/>
                      <a:pt x="276035" y="319850"/>
                      <a:pt x="263938" y="319850"/>
                    </a:cubicBezTo>
                    <a:cubicBezTo>
                      <a:pt x="252603" y="319850"/>
                      <a:pt x="227552" y="320707"/>
                      <a:pt x="188690" y="322231"/>
                    </a:cubicBezTo>
                    <a:lnTo>
                      <a:pt x="188690" y="309467"/>
                    </a:lnTo>
                    <a:cubicBezTo>
                      <a:pt x="199644" y="309467"/>
                      <a:pt x="207169" y="306324"/>
                      <a:pt x="211455" y="300038"/>
                    </a:cubicBezTo>
                    <a:cubicBezTo>
                      <a:pt x="215741" y="293751"/>
                      <a:pt x="217837" y="282321"/>
                      <a:pt x="217837" y="265748"/>
                    </a:cubicBezTo>
                    <a:lnTo>
                      <a:pt x="217837" y="77152"/>
                    </a:lnTo>
                    <a:cubicBezTo>
                      <a:pt x="217837" y="60198"/>
                      <a:pt x="215646" y="47530"/>
                      <a:pt x="211169" y="39243"/>
                    </a:cubicBezTo>
                    <a:cubicBezTo>
                      <a:pt x="206693" y="30956"/>
                      <a:pt x="198025" y="26765"/>
                      <a:pt x="185071" y="26765"/>
                    </a:cubicBezTo>
                    <a:cubicBezTo>
                      <a:pt x="168878" y="26765"/>
                      <a:pt x="155067" y="33528"/>
                      <a:pt x="143542" y="47054"/>
                    </a:cubicBezTo>
                    <a:cubicBezTo>
                      <a:pt x="132017" y="60579"/>
                      <a:pt x="126206" y="77248"/>
                      <a:pt x="126206" y="97060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575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477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59" y="30861"/>
                      <a:pt x="480727" y="40862"/>
                      <a:pt x="483489" y="53340"/>
                    </a:cubicBezTo>
                    <a:cubicBezTo>
                      <a:pt x="486346" y="65913"/>
                      <a:pt x="487775" y="82296"/>
                      <a:pt x="487775" y="102489"/>
                    </a:cubicBezTo>
                    <a:lnTo>
                      <a:pt x="487775" y="265652"/>
                    </a:lnTo>
                    <a:cubicBezTo>
                      <a:pt x="487871" y="282416"/>
                      <a:pt x="490823" y="293846"/>
                      <a:pt x="496634" y="30013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64263CD3-7AA9-47B8-9F6C-B6FC7581B7DB}"/>
                  </a:ext>
                </a:extLst>
              </p:cNvPr>
              <p:cNvSpPr/>
              <p:nvPr/>
            </p:nvSpPr>
            <p:spPr>
              <a:xfrm>
                <a:off x="6516109" y="3332388"/>
                <a:ext cx="170002" cy="189126"/>
              </a:xfrm>
              <a:custGeom>
                <a:avLst/>
                <a:gdLst>
                  <a:gd name="connsiteX0" fmla="*/ 257747 w 297180"/>
                  <a:gd name="connsiteY0" fmla="*/ 39719 h 330612"/>
                  <a:gd name="connsiteX1" fmla="*/ 297180 w 297180"/>
                  <a:gd name="connsiteY1" fmla="*/ 165640 h 330612"/>
                  <a:gd name="connsiteX2" fmla="*/ 257747 w 297180"/>
                  <a:gd name="connsiteY2" fmla="*/ 291179 h 330612"/>
                  <a:gd name="connsiteX3" fmla="*/ 148590 w 297180"/>
                  <a:gd name="connsiteY3" fmla="*/ 330613 h 330612"/>
                  <a:gd name="connsiteX4" fmla="*/ 39719 w 297180"/>
                  <a:gd name="connsiteY4" fmla="*/ 291179 h 330612"/>
                  <a:gd name="connsiteX5" fmla="*/ 0 w 297180"/>
                  <a:gd name="connsiteY5" fmla="*/ 165640 h 330612"/>
                  <a:gd name="connsiteX6" fmla="*/ 39719 w 297180"/>
                  <a:gd name="connsiteY6" fmla="*/ 39719 h 330612"/>
                  <a:gd name="connsiteX7" fmla="*/ 148590 w 297180"/>
                  <a:gd name="connsiteY7" fmla="*/ 0 h 330612"/>
                  <a:gd name="connsiteX8" fmla="*/ 257747 w 297180"/>
                  <a:gd name="connsiteY8" fmla="*/ 39719 h 330612"/>
                  <a:gd name="connsiteX9" fmla="*/ 106966 w 297180"/>
                  <a:gd name="connsiteY9" fmla="*/ 50006 h 330612"/>
                  <a:gd name="connsiteX10" fmla="*/ 91535 w 297180"/>
                  <a:gd name="connsiteY10" fmla="*/ 165544 h 330612"/>
                  <a:gd name="connsiteX11" fmla="*/ 106966 w 297180"/>
                  <a:gd name="connsiteY11" fmla="*/ 280797 h 330612"/>
                  <a:gd name="connsiteX12" fmla="*/ 148495 w 297180"/>
                  <a:gd name="connsiteY12" fmla="*/ 318421 h 330612"/>
                  <a:gd name="connsiteX13" fmla="*/ 190310 w 297180"/>
                  <a:gd name="connsiteY13" fmla="*/ 281083 h 330612"/>
                  <a:gd name="connsiteX14" fmla="*/ 205454 w 297180"/>
                  <a:gd name="connsiteY14" fmla="*/ 165544 h 330612"/>
                  <a:gd name="connsiteX15" fmla="*/ 190024 w 297180"/>
                  <a:gd name="connsiteY15" fmla="*/ 49625 h 330612"/>
                  <a:gd name="connsiteX16" fmla="*/ 148495 w 297180"/>
                  <a:gd name="connsiteY16" fmla="*/ 12002 h 330612"/>
                  <a:gd name="connsiteX17" fmla="*/ 106966 w 297180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80" h="330612">
                    <a:moveTo>
                      <a:pt x="257747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5"/>
                      <a:pt x="284036" y="264890"/>
                      <a:pt x="257747" y="291179"/>
                    </a:cubicBezTo>
                    <a:cubicBezTo>
                      <a:pt x="231458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5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99" y="13240"/>
                      <a:pt x="102489" y="0"/>
                      <a:pt x="148590" y="0"/>
                    </a:cubicBezTo>
                    <a:cubicBezTo>
                      <a:pt x="195072" y="0"/>
                      <a:pt x="231458" y="13240"/>
                      <a:pt x="257747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7" y="318421"/>
                      <a:pt x="180213" y="305943"/>
                      <a:pt x="190310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348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EAE2BD13-4BA2-4062-8931-077AD6ED0CE3}"/>
                  </a:ext>
                </a:extLst>
              </p:cNvPr>
              <p:cNvSpPr/>
              <p:nvPr/>
            </p:nvSpPr>
            <p:spPr>
              <a:xfrm>
                <a:off x="6983348" y="33304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717 h 322230"/>
                  <a:gd name="connsiteX1" fmla="*/ 307277 w 350329"/>
                  <a:gd name="connsiteY1" fmla="*/ 53435 h 322230"/>
                  <a:gd name="connsiteX2" fmla="*/ 311563 w 350329"/>
                  <a:gd name="connsiteY2" fmla="*/ 102584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152 h 322230"/>
                  <a:gd name="connsiteX13" fmla="*/ 215837 w 350329"/>
                  <a:gd name="connsiteY13" fmla="*/ 39529 h 322230"/>
                  <a:gd name="connsiteX14" fmla="*/ 186404 w 350329"/>
                  <a:gd name="connsiteY14" fmla="*/ 26765 h 322230"/>
                  <a:gd name="connsiteX15" fmla="*/ 143923 w 350329"/>
                  <a:gd name="connsiteY15" fmla="*/ 47054 h 322230"/>
                  <a:gd name="connsiteX16" fmla="*/ 126302 w 350329"/>
                  <a:gd name="connsiteY16" fmla="*/ 97060 h 322230"/>
                  <a:gd name="connsiteX17" fmla="*/ 126302 w 350329"/>
                  <a:gd name="connsiteY17" fmla="*/ 265748 h 322230"/>
                  <a:gd name="connsiteX18" fmla="*/ 133541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676 h 322230"/>
                  <a:gd name="connsiteX27" fmla="*/ 30290 w 350329"/>
                  <a:gd name="connsiteY27" fmla="*/ 34004 h 322230"/>
                  <a:gd name="connsiteX28" fmla="*/ 0 w 350329"/>
                  <a:gd name="connsiteY28" fmla="*/ 21241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5743 w 350329"/>
                  <a:gd name="connsiteY33" fmla="*/ 0 h 322230"/>
                  <a:gd name="connsiteX34" fmla="*/ 292703 w 350329"/>
                  <a:gd name="connsiteY34" fmla="*/ 23717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717"/>
                    </a:moveTo>
                    <a:cubicBezTo>
                      <a:pt x="299561" y="31433"/>
                      <a:pt x="304419" y="41339"/>
                      <a:pt x="307277" y="53435"/>
                    </a:cubicBezTo>
                    <a:cubicBezTo>
                      <a:pt x="310134" y="65532"/>
                      <a:pt x="311563" y="81915"/>
                      <a:pt x="311563" y="102584"/>
                    </a:cubicBezTo>
                    <a:lnTo>
                      <a:pt x="311563" y="265748"/>
                    </a:lnTo>
                    <a:cubicBezTo>
                      <a:pt x="311563" y="282321"/>
                      <a:pt x="314516" y="293751"/>
                      <a:pt x="320326" y="300038"/>
                    </a:cubicBezTo>
                    <a:cubicBezTo>
                      <a:pt x="326231" y="306324"/>
                      <a:pt x="336233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8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152"/>
                    </a:lnTo>
                    <a:cubicBezTo>
                      <a:pt x="224028" y="60579"/>
                      <a:pt x="221266" y="48006"/>
                      <a:pt x="215837" y="39529"/>
                    </a:cubicBezTo>
                    <a:cubicBezTo>
                      <a:pt x="210407" y="31052"/>
                      <a:pt x="200597" y="26765"/>
                      <a:pt x="186404" y="26765"/>
                    </a:cubicBezTo>
                    <a:cubicBezTo>
                      <a:pt x="169831" y="26765"/>
                      <a:pt x="155639" y="33528"/>
                      <a:pt x="143923" y="47054"/>
                    </a:cubicBezTo>
                    <a:cubicBezTo>
                      <a:pt x="132207" y="60579"/>
                      <a:pt x="126302" y="77248"/>
                      <a:pt x="126302" y="97060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1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670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399" y="18764"/>
                      <a:pt x="177546" y="0"/>
                      <a:pt x="225743" y="0"/>
                    </a:cubicBezTo>
                    <a:cubicBezTo>
                      <a:pt x="256699" y="95"/>
                      <a:pt x="278892" y="8001"/>
                      <a:pt x="292703" y="237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0711B5B8-2CF5-428A-A4E3-2745C162EA1C}"/>
                </a:ext>
              </a:extLst>
            </p:cNvPr>
            <p:cNvGrpSpPr/>
            <p:nvPr/>
          </p:nvGrpSpPr>
          <p:grpSpPr>
            <a:xfrm>
              <a:off x="8194652" y="2790087"/>
              <a:ext cx="1401046" cy="191203"/>
              <a:chOff x="4996524" y="4058515"/>
              <a:chExt cx="1401046" cy="191203"/>
            </a:xfrm>
            <a:grpFill/>
          </p:grpSpPr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A650D44B-5EEA-43EE-9D4D-01F58A729F25}"/>
                  </a:ext>
                </a:extLst>
              </p:cNvPr>
              <p:cNvSpPr/>
              <p:nvPr/>
            </p:nvSpPr>
            <p:spPr>
              <a:xfrm>
                <a:off x="4996524" y="4060626"/>
                <a:ext cx="131644" cy="189092"/>
              </a:xfrm>
              <a:custGeom>
                <a:avLst/>
                <a:gdLst>
                  <a:gd name="connsiteX0" fmla="*/ 149257 w 230123"/>
                  <a:gd name="connsiteY0" fmla="*/ 5553 h 330545"/>
                  <a:gd name="connsiteX1" fmla="*/ 178975 w 230123"/>
                  <a:gd name="connsiteY1" fmla="*/ 18602 h 330545"/>
                  <a:gd name="connsiteX2" fmla="*/ 189929 w 230123"/>
                  <a:gd name="connsiteY2" fmla="*/ 22888 h 330545"/>
                  <a:gd name="connsiteX3" fmla="*/ 199358 w 230123"/>
                  <a:gd name="connsiteY3" fmla="*/ 17173 h 330545"/>
                  <a:gd name="connsiteX4" fmla="*/ 204502 w 230123"/>
                  <a:gd name="connsiteY4" fmla="*/ 504 h 330545"/>
                  <a:gd name="connsiteX5" fmla="*/ 217265 w 230123"/>
                  <a:gd name="connsiteY5" fmla="*/ 504 h 330545"/>
                  <a:gd name="connsiteX6" fmla="*/ 214884 w 230123"/>
                  <a:gd name="connsiteY6" fmla="*/ 107279 h 330545"/>
                  <a:gd name="connsiteX7" fmla="*/ 202121 w 230123"/>
                  <a:gd name="connsiteY7" fmla="*/ 107279 h 330545"/>
                  <a:gd name="connsiteX8" fmla="*/ 178118 w 230123"/>
                  <a:gd name="connsiteY8" fmla="*/ 40224 h 330545"/>
                  <a:gd name="connsiteX9" fmla="*/ 124397 w 230123"/>
                  <a:gd name="connsiteY9" fmla="*/ 13268 h 330545"/>
                  <a:gd name="connsiteX10" fmla="*/ 94393 w 230123"/>
                  <a:gd name="connsiteY10" fmla="*/ 23555 h 330545"/>
                  <a:gd name="connsiteX11" fmla="*/ 82582 w 230123"/>
                  <a:gd name="connsiteY11" fmla="*/ 52035 h 330545"/>
                  <a:gd name="connsiteX12" fmla="*/ 96584 w 230123"/>
                  <a:gd name="connsiteY12" fmla="*/ 87563 h 330545"/>
                  <a:gd name="connsiteX13" fmla="*/ 140303 w 230123"/>
                  <a:gd name="connsiteY13" fmla="*/ 123662 h 330545"/>
                  <a:gd name="connsiteX14" fmla="*/ 157925 w 230123"/>
                  <a:gd name="connsiteY14" fmla="*/ 136426 h 330545"/>
                  <a:gd name="connsiteX15" fmla="*/ 212503 w 230123"/>
                  <a:gd name="connsiteY15" fmla="*/ 186146 h 330545"/>
                  <a:gd name="connsiteX16" fmla="*/ 230124 w 230123"/>
                  <a:gd name="connsiteY16" fmla="*/ 240725 h 330545"/>
                  <a:gd name="connsiteX17" fmla="*/ 214694 w 230123"/>
                  <a:gd name="connsiteY17" fmla="*/ 288064 h 330545"/>
                  <a:gd name="connsiteX18" fmla="*/ 173165 w 230123"/>
                  <a:gd name="connsiteY18" fmla="*/ 319592 h 330545"/>
                  <a:gd name="connsiteX19" fmla="*/ 115538 w 230123"/>
                  <a:gd name="connsiteY19" fmla="*/ 330545 h 330545"/>
                  <a:gd name="connsiteX20" fmla="*/ 58484 w 230123"/>
                  <a:gd name="connsiteY20" fmla="*/ 317782 h 330545"/>
                  <a:gd name="connsiteX21" fmla="*/ 30575 w 230123"/>
                  <a:gd name="connsiteY21" fmla="*/ 305019 h 330545"/>
                  <a:gd name="connsiteX22" fmla="*/ 20003 w 230123"/>
                  <a:gd name="connsiteY22" fmla="*/ 308924 h 330545"/>
                  <a:gd name="connsiteX23" fmla="*/ 13049 w 230123"/>
                  <a:gd name="connsiteY23" fmla="*/ 326259 h 330545"/>
                  <a:gd name="connsiteX24" fmla="*/ 0 w 230123"/>
                  <a:gd name="connsiteY24" fmla="*/ 326259 h 330545"/>
                  <a:gd name="connsiteX25" fmla="*/ 2381 w 230123"/>
                  <a:gd name="connsiteY25" fmla="*/ 204911 h 330545"/>
                  <a:gd name="connsiteX26" fmla="*/ 15145 w 230123"/>
                  <a:gd name="connsiteY26" fmla="*/ 204911 h 330545"/>
                  <a:gd name="connsiteX27" fmla="*/ 97060 w 230123"/>
                  <a:gd name="connsiteY27" fmla="*/ 316544 h 330545"/>
                  <a:gd name="connsiteX28" fmla="*/ 127064 w 230123"/>
                  <a:gd name="connsiteY28" fmla="*/ 305971 h 330545"/>
                  <a:gd name="connsiteX29" fmla="*/ 139541 w 230123"/>
                  <a:gd name="connsiteY29" fmla="*/ 273491 h 330545"/>
                  <a:gd name="connsiteX30" fmla="*/ 131921 w 230123"/>
                  <a:gd name="connsiteY30" fmla="*/ 243201 h 330545"/>
                  <a:gd name="connsiteX31" fmla="*/ 112776 w 230123"/>
                  <a:gd name="connsiteY31" fmla="*/ 219579 h 330545"/>
                  <a:gd name="connsiteX32" fmla="*/ 78200 w 230123"/>
                  <a:gd name="connsiteY32" fmla="*/ 191099 h 330545"/>
                  <a:gd name="connsiteX33" fmla="*/ 36671 w 230123"/>
                  <a:gd name="connsiteY33" fmla="*/ 155952 h 330545"/>
                  <a:gd name="connsiteX34" fmla="*/ 12383 w 230123"/>
                  <a:gd name="connsiteY34" fmla="*/ 124424 h 330545"/>
                  <a:gd name="connsiteX35" fmla="*/ 2381 w 230123"/>
                  <a:gd name="connsiteY35" fmla="*/ 83753 h 330545"/>
                  <a:gd name="connsiteX36" fmla="*/ 32671 w 230123"/>
                  <a:gd name="connsiteY36" fmla="*/ 22507 h 330545"/>
                  <a:gd name="connsiteX37" fmla="*/ 106680 w 230123"/>
                  <a:gd name="connsiteY37" fmla="*/ 28 h 330545"/>
                  <a:gd name="connsiteX38" fmla="*/ 149257 w 230123"/>
                  <a:gd name="connsiteY38" fmla="*/ 5553 h 330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30123" h="330545">
                    <a:moveTo>
                      <a:pt x="149257" y="5553"/>
                    </a:moveTo>
                    <a:cubicBezTo>
                      <a:pt x="162211" y="9362"/>
                      <a:pt x="172117" y="13744"/>
                      <a:pt x="178975" y="18602"/>
                    </a:cubicBezTo>
                    <a:cubicBezTo>
                      <a:pt x="182975" y="21459"/>
                      <a:pt x="186690" y="22888"/>
                      <a:pt x="189929" y="22888"/>
                    </a:cubicBezTo>
                    <a:cubicBezTo>
                      <a:pt x="193548" y="22888"/>
                      <a:pt x="196691" y="20983"/>
                      <a:pt x="199358" y="17173"/>
                    </a:cubicBezTo>
                    <a:cubicBezTo>
                      <a:pt x="202025" y="13363"/>
                      <a:pt x="203740" y="7743"/>
                      <a:pt x="204502" y="504"/>
                    </a:cubicBezTo>
                    <a:lnTo>
                      <a:pt x="217265" y="504"/>
                    </a:lnTo>
                    <a:cubicBezTo>
                      <a:pt x="215646" y="21174"/>
                      <a:pt x="214884" y="56702"/>
                      <a:pt x="214884" y="107279"/>
                    </a:cubicBezTo>
                    <a:lnTo>
                      <a:pt x="202121" y="107279"/>
                    </a:lnTo>
                    <a:cubicBezTo>
                      <a:pt x="198501" y="80610"/>
                      <a:pt x="190500" y="58226"/>
                      <a:pt x="178118" y="40224"/>
                    </a:cubicBezTo>
                    <a:cubicBezTo>
                      <a:pt x="165735" y="22221"/>
                      <a:pt x="147923" y="13268"/>
                      <a:pt x="124397" y="13268"/>
                    </a:cubicBezTo>
                    <a:cubicBezTo>
                      <a:pt x="112300" y="13268"/>
                      <a:pt x="102299" y="16697"/>
                      <a:pt x="94393" y="23555"/>
                    </a:cubicBezTo>
                    <a:cubicBezTo>
                      <a:pt x="86487" y="30413"/>
                      <a:pt x="82582" y="39938"/>
                      <a:pt x="82582" y="52035"/>
                    </a:cubicBezTo>
                    <a:cubicBezTo>
                      <a:pt x="82582" y="65750"/>
                      <a:pt x="87249" y="77657"/>
                      <a:pt x="96584" y="87563"/>
                    </a:cubicBezTo>
                    <a:cubicBezTo>
                      <a:pt x="105918" y="97469"/>
                      <a:pt x="120396" y="109470"/>
                      <a:pt x="140303" y="123662"/>
                    </a:cubicBezTo>
                    <a:lnTo>
                      <a:pt x="157925" y="136426"/>
                    </a:lnTo>
                    <a:cubicBezTo>
                      <a:pt x="182594" y="155000"/>
                      <a:pt x="200787" y="171573"/>
                      <a:pt x="212503" y="186146"/>
                    </a:cubicBezTo>
                    <a:cubicBezTo>
                      <a:pt x="224219" y="200720"/>
                      <a:pt x="230124" y="218912"/>
                      <a:pt x="230124" y="240725"/>
                    </a:cubicBezTo>
                    <a:cubicBezTo>
                      <a:pt x="230124" y="258537"/>
                      <a:pt x="224981" y="274348"/>
                      <a:pt x="214694" y="288064"/>
                    </a:cubicBezTo>
                    <a:cubicBezTo>
                      <a:pt x="204407" y="301780"/>
                      <a:pt x="190500" y="312353"/>
                      <a:pt x="173165" y="319592"/>
                    </a:cubicBezTo>
                    <a:cubicBezTo>
                      <a:pt x="155734" y="326831"/>
                      <a:pt x="136589" y="330545"/>
                      <a:pt x="115538" y="330545"/>
                    </a:cubicBezTo>
                    <a:cubicBezTo>
                      <a:pt x="93250" y="330545"/>
                      <a:pt x="74295" y="326259"/>
                      <a:pt x="58484" y="317782"/>
                    </a:cubicBezTo>
                    <a:cubicBezTo>
                      <a:pt x="45530" y="311305"/>
                      <a:pt x="36195" y="307114"/>
                      <a:pt x="30575" y="305019"/>
                    </a:cubicBezTo>
                    <a:cubicBezTo>
                      <a:pt x="26575" y="303780"/>
                      <a:pt x="22955" y="305114"/>
                      <a:pt x="20003" y="308924"/>
                    </a:cubicBezTo>
                    <a:cubicBezTo>
                      <a:pt x="16955" y="312734"/>
                      <a:pt x="14669" y="318544"/>
                      <a:pt x="13049" y="326259"/>
                    </a:cubicBezTo>
                    <a:lnTo>
                      <a:pt x="0" y="326259"/>
                    </a:lnTo>
                    <a:cubicBezTo>
                      <a:pt x="1619" y="303209"/>
                      <a:pt x="2381" y="262728"/>
                      <a:pt x="2381" y="204911"/>
                    </a:cubicBezTo>
                    <a:lnTo>
                      <a:pt x="15145" y="204911"/>
                    </a:lnTo>
                    <a:cubicBezTo>
                      <a:pt x="23241" y="279301"/>
                      <a:pt x="50578" y="316544"/>
                      <a:pt x="97060" y="316544"/>
                    </a:cubicBezTo>
                    <a:cubicBezTo>
                      <a:pt x="108776" y="316544"/>
                      <a:pt x="118777" y="313020"/>
                      <a:pt x="127064" y="305971"/>
                    </a:cubicBezTo>
                    <a:cubicBezTo>
                      <a:pt x="135350" y="298923"/>
                      <a:pt x="139541" y="288064"/>
                      <a:pt x="139541" y="273491"/>
                    </a:cubicBezTo>
                    <a:cubicBezTo>
                      <a:pt x="139541" y="262156"/>
                      <a:pt x="136970" y="252060"/>
                      <a:pt x="131921" y="243201"/>
                    </a:cubicBezTo>
                    <a:cubicBezTo>
                      <a:pt x="126873" y="234343"/>
                      <a:pt x="120491" y="226437"/>
                      <a:pt x="112776" y="219579"/>
                    </a:cubicBezTo>
                    <a:cubicBezTo>
                      <a:pt x="105061" y="212721"/>
                      <a:pt x="93536" y="203196"/>
                      <a:pt x="78200" y="191099"/>
                    </a:cubicBezTo>
                    <a:cubicBezTo>
                      <a:pt x="60008" y="176526"/>
                      <a:pt x="46101" y="164811"/>
                      <a:pt x="36671" y="155952"/>
                    </a:cubicBezTo>
                    <a:cubicBezTo>
                      <a:pt x="27146" y="147094"/>
                      <a:pt x="19050" y="136521"/>
                      <a:pt x="12383" y="124424"/>
                    </a:cubicBezTo>
                    <a:cubicBezTo>
                      <a:pt x="5715" y="112328"/>
                      <a:pt x="2381" y="98707"/>
                      <a:pt x="2381" y="83753"/>
                    </a:cubicBezTo>
                    <a:cubicBezTo>
                      <a:pt x="2381" y="57845"/>
                      <a:pt x="12478" y="37461"/>
                      <a:pt x="32671" y="22507"/>
                    </a:cubicBezTo>
                    <a:cubicBezTo>
                      <a:pt x="52864" y="7553"/>
                      <a:pt x="77534" y="28"/>
                      <a:pt x="106680" y="28"/>
                    </a:cubicBezTo>
                    <a:cubicBezTo>
                      <a:pt x="122111" y="-258"/>
                      <a:pt x="136303" y="1647"/>
                      <a:pt x="149257" y="555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4E94C470-F18F-4ACA-B24E-1953676E9CA0}"/>
                  </a:ext>
                </a:extLst>
              </p:cNvPr>
              <p:cNvSpPr/>
              <p:nvPr/>
            </p:nvSpPr>
            <p:spPr>
              <a:xfrm>
                <a:off x="5399831" y="4060383"/>
                <a:ext cx="150278" cy="189128"/>
              </a:xfrm>
              <a:custGeom>
                <a:avLst/>
                <a:gdLst>
                  <a:gd name="connsiteX0" fmla="*/ 250412 w 262699"/>
                  <a:gd name="connsiteY0" fmla="*/ 232315 h 330612"/>
                  <a:gd name="connsiteX1" fmla="*/ 261366 w 262699"/>
                  <a:gd name="connsiteY1" fmla="*/ 235934 h 330612"/>
                  <a:gd name="connsiteX2" fmla="*/ 218027 w 262699"/>
                  <a:gd name="connsiteY2" fmla="*/ 302990 h 330612"/>
                  <a:gd name="connsiteX3" fmla="*/ 140113 w 262699"/>
                  <a:gd name="connsiteY3" fmla="*/ 330613 h 330612"/>
                  <a:gd name="connsiteX4" fmla="*/ 37910 w 262699"/>
                  <a:gd name="connsiteY4" fmla="*/ 289655 h 330612"/>
                  <a:gd name="connsiteX5" fmla="*/ 0 w 262699"/>
                  <a:gd name="connsiteY5" fmla="*/ 168592 h 330612"/>
                  <a:gd name="connsiteX6" fmla="*/ 40672 w 262699"/>
                  <a:gd name="connsiteY6" fmla="*/ 43339 h 330612"/>
                  <a:gd name="connsiteX7" fmla="*/ 148685 w 262699"/>
                  <a:gd name="connsiteY7" fmla="*/ 0 h 330612"/>
                  <a:gd name="connsiteX8" fmla="*/ 262699 w 262699"/>
                  <a:gd name="connsiteY8" fmla="*/ 134684 h 330612"/>
                  <a:gd name="connsiteX9" fmla="*/ 92202 w 262699"/>
                  <a:gd name="connsiteY9" fmla="*/ 134684 h 330612"/>
                  <a:gd name="connsiteX10" fmla="*/ 91631 w 262699"/>
                  <a:gd name="connsiteY10" fmla="*/ 163163 h 330612"/>
                  <a:gd name="connsiteX11" fmla="*/ 102870 w 262699"/>
                  <a:gd name="connsiteY11" fmla="*/ 229934 h 330612"/>
                  <a:gd name="connsiteX12" fmla="*/ 132017 w 262699"/>
                  <a:gd name="connsiteY12" fmla="*/ 268796 h 330612"/>
                  <a:gd name="connsiteX13" fmla="*/ 170498 w 262699"/>
                  <a:gd name="connsiteY13" fmla="*/ 280892 h 330612"/>
                  <a:gd name="connsiteX14" fmla="*/ 250412 w 262699"/>
                  <a:gd name="connsiteY14" fmla="*/ 232315 h 330612"/>
                  <a:gd name="connsiteX15" fmla="*/ 108680 w 262699"/>
                  <a:gd name="connsiteY15" fmla="*/ 39719 h 330612"/>
                  <a:gd name="connsiteX16" fmla="*/ 90773 w 262699"/>
                  <a:gd name="connsiteY16" fmla="*/ 123158 h 330612"/>
                  <a:gd name="connsiteX17" fmla="*/ 186023 w 262699"/>
                  <a:gd name="connsiteY17" fmla="*/ 123158 h 330612"/>
                  <a:gd name="connsiteX18" fmla="*/ 176594 w 262699"/>
                  <a:gd name="connsiteY18" fmla="*/ 44005 h 330612"/>
                  <a:gd name="connsiteX19" fmla="*/ 144780 w 262699"/>
                  <a:gd name="connsiteY19" fmla="*/ 12763 h 330612"/>
                  <a:gd name="connsiteX20" fmla="*/ 108680 w 262699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699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8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10" y="289655"/>
                    </a:cubicBezTo>
                    <a:cubicBezTo>
                      <a:pt x="12668" y="262318"/>
                      <a:pt x="0" y="222028"/>
                      <a:pt x="0" y="168592"/>
                    </a:cubicBezTo>
                    <a:cubicBezTo>
                      <a:pt x="0" y="114014"/>
                      <a:pt x="13526" y="72200"/>
                      <a:pt x="40672" y="43339"/>
                    </a:cubicBezTo>
                    <a:cubicBezTo>
                      <a:pt x="67723" y="14383"/>
                      <a:pt x="103727" y="0"/>
                      <a:pt x="148685" y="0"/>
                    </a:cubicBezTo>
                    <a:cubicBezTo>
                      <a:pt x="224695" y="0"/>
                      <a:pt x="262699" y="44863"/>
                      <a:pt x="262699" y="134684"/>
                    </a:cubicBezTo>
                    <a:lnTo>
                      <a:pt x="92202" y="134684"/>
                    </a:lnTo>
                    <a:cubicBezTo>
                      <a:pt x="91821" y="140779"/>
                      <a:pt x="91631" y="150209"/>
                      <a:pt x="91631" y="163163"/>
                    </a:cubicBezTo>
                    <a:cubicBezTo>
                      <a:pt x="91631" y="189833"/>
                      <a:pt x="95345" y="212122"/>
                      <a:pt x="102870" y="229934"/>
                    </a:cubicBezTo>
                    <a:cubicBezTo>
                      <a:pt x="110395" y="247745"/>
                      <a:pt x="120015" y="260699"/>
                      <a:pt x="132017" y="268796"/>
                    </a:cubicBezTo>
                    <a:cubicBezTo>
                      <a:pt x="143923" y="276892"/>
                      <a:pt x="156782" y="280892"/>
                      <a:pt x="170498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1"/>
                      <a:pt x="93250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4" y="44005"/>
                    </a:cubicBezTo>
                    <a:cubicBezTo>
                      <a:pt x="169545" y="23146"/>
                      <a:pt x="158877" y="12763"/>
                      <a:pt x="144780" y="12763"/>
                    </a:cubicBezTo>
                    <a:cubicBezTo>
                      <a:pt x="130302" y="12763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1006A45F-FCB9-43D1-B185-4194FD742226}"/>
                  </a:ext>
                </a:extLst>
              </p:cNvPr>
              <p:cNvSpPr/>
              <p:nvPr/>
            </p:nvSpPr>
            <p:spPr>
              <a:xfrm>
                <a:off x="5815460" y="4058515"/>
                <a:ext cx="150932" cy="184388"/>
              </a:xfrm>
              <a:custGeom>
                <a:avLst/>
                <a:gdLst>
                  <a:gd name="connsiteX0" fmla="*/ 249936 w 263842"/>
                  <a:gd name="connsiteY0" fmla="*/ 16478 h 322325"/>
                  <a:gd name="connsiteX1" fmla="*/ 263842 w 263842"/>
                  <a:gd name="connsiteY1" fmla="*/ 55912 h 322325"/>
                  <a:gd name="connsiteX2" fmla="*/ 250793 w 263842"/>
                  <a:gd name="connsiteY2" fmla="*/ 92583 h 322325"/>
                  <a:gd name="connsiteX3" fmla="*/ 216503 w 263842"/>
                  <a:gd name="connsiteY3" fmla="*/ 106871 h 322325"/>
                  <a:gd name="connsiteX4" fmla="*/ 183737 w 263842"/>
                  <a:gd name="connsiteY4" fmla="*/ 96202 h 322325"/>
                  <a:gd name="connsiteX5" fmla="*/ 171640 w 263842"/>
                  <a:gd name="connsiteY5" fmla="*/ 68008 h 322325"/>
                  <a:gd name="connsiteX6" fmla="*/ 198311 w 263842"/>
                  <a:gd name="connsiteY6" fmla="*/ 20669 h 322325"/>
                  <a:gd name="connsiteX7" fmla="*/ 191071 w 263842"/>
                  <a:gd name="connsiteY7" fmla="*/ 20098 h 322325"/>
                  <a:gd name="connsiteX8" fmla="*/ 181356 w 263842"/>
                  <a:gd name="connsiteY8" fmla="*/ 21336 h 322325"/>
                  <a:gd name="connsiteX9" fmla="*/ 142208 w 263842"/>
                  <a:gd name="connsiteY9" fmla="*/ 49244 h 322325"/>
                  <a:gd name="connsiteX10" fmla="*/ 126111 w 263842"/>
                  <a:gd name="connsiteY10" fmla="*/ 98965 h 322325"/>
                  <a:gd name="connsiteX11" fmla="*/ 126111 w 263842"/>
                  <a:gd name="connsiteY11" fmla="*/ 259747 h 322325"/>
                  <a:gd name="connsiteX12" fmla="*/ 139732 w 263842"/>
                  <a:gd name="connsiteY12" fmla="*/ 298609 h 322325"/>
                  <a:gd name="connsiteX13" fmla="*/ 183070 w 263842"/>
                  <a:gd name="connsiteY13" fmla="*/ 309563 h 322325"/>
                  <a:gd name="connsiteX14" fmla="*/ 183070 w 263842"/>
                  <a:gd name="connsiteY14" fmla="*/ 322326 h 322325"/>
                  <a:gd name="connsiteX15" fmla="*/ 169164 w 263842"/>
                  <a:gd name="connsiteY15" fmla="*/ 321755 h 322325"/>
                  <a:gd name="connsiteX16" fmla="*/ 86677 w 263842"/>
                  <a:gd name="connsiteY16" fmla="*/ 319945 h 322325"/>
                  <a:gd name="connsiteX17" fmla="*/ 12097 w 263842"/>
                  <a:gd name="connsiteY17" fmla="*/ 321755 h 322325"/>
                  <a:gd name="connsiteX18" fmla="*/ 0 w 263842"/>
                  <a:gd name="connsiteY18" fmla="*/ 322326 h 322325"/>
                  <a:gd name="connsiteX19" fmla="*/ 0 w 263842"/>
                  <a:gd name="connsiteY19" fmla="*/ 309563 h 322325"/>
                  <a:gd name="connsiteX20" fmla="*/ 30290 w 263842"/>
                  <a:gd name="connsiteY20" fmla="*/ 300133 h 322325"/>
                  <a:gd name="connsiteX21" fmla="*/ 38767 w 263842"/>
                  <a:gd name="connsiteY21" fmla="*/ 265843 h 322325"/>
                  <a:gd name="connsiteX22" fmla="*/ 38767 w 263842"/>
                  <a:gd name="connsiteY22" fmla="*/ 74771 h 322325"/>
                  <a:gd name="connsiteX23" fmla="*/ 30290 w 263842"/>
                  <a:gd name="connsiteY23" fmla="*/ 34099 h 322325"/>
                  <a:gd name="connsiteX24" fmla="*/ 0 w 263842"/>
                  <a:gd name="connsiteY24" fmla="*/ 21336 h 322325"/>
                  <a:gd name="connsiteX25" fmla="*/ 0 w 263842"/>
                  <a:gd name="connsiteY25" fmla="*/ 8572 h 322325"/>
                  <a:gd name="connsiteX26" fmla="*/ 37624 w 263842"/>
                  <a:gd name="connsiteY26" fmla="*/ 10382 h 322325"/>
                  <a:gd name="connsiteX27" fmla="*/ 126206 w 263842"/>
                  <a:gd name="connsiteY27" fmla="*/ 1905 h 322325"/>
                  <a:gd name="connsiteX28" fmla="*/ 126206 w 263842"/>
                  <a:gd name="connsiteY28" fmla="*/ 58293 h 322325"/>
                  <a:gd name="connsiteX29" fmla="*/ 159544 w 263842"/>
                  <a:gd name="connsiteY29" fmla="*/ 16097 h 322325"/>
                  <a:gd name="connsiteX30" fmla="*/ 208693 w 263842"/>
                  <a:gd name="connsiteY30" fmla="*/ 0 h 322325"/>
                  <a:gd name="connsiteX31" fmla="*/ 249936 w 263842"/>
                  <a:gd name="connsiteY31" fmla="*/ 16478 h 322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325">
                    <a:moveTo>
                      <a:pt x="249936" y="16478"/>
                    </a:moveTo>
                    <a:cubicBezTo>
                      <a:pt x="259270" y="27432"/>
                      <a:pt x="263842" y="40576"/>
                      <a:pt x="263842" y="55912"/>
                    </a:cubicBezTo>
                    <a:cubicBezTo>
                      <a:pt x="263842" y="70866"/>
                      <a:pt x="259461" y="83153"/>
                      <a:pt x="250793" y="92583"/>
                    </a:cubicBezTo>
                    <a:cubicBezTo>
                      <a:pt x="242125" y="102108"/>
                      <a:pt x="230695" y="106871"/>
                      <a:pt x="216503" y="106871"/>
                    </a:cubicBezTo>
                    <a:cubicBezTo>
                      <a:pt x="202787" y="106871"/>
                      <a:pt x="191834" y="103346"/>
                      <a:pt x="183737" y="96202"/>
                    </a:cubicBezTo>
                    <a:cubicBezTo>
                      <a:pt x="175641" y="89154"/>
                      <a:pt x="171640" y="79724"/>
                      <a:pt x="171640" y="68008"/>
                    </a:cubicBezTo>
                    <a:cubicBezTo>
                      <a:pt x="171640" y="48577"/>
                      <a:pt x="180499" y="32861"/>
                      <a:pt x="198311" y="20669"/>
                    </a:cubicBezTo>
                    <a:cubicBezTo>
                      <a:pt x="196691" y="20288"/>
                      <a:pt x="194310" y="20098"/>
                      <a:pt x="191071" y="20098"/>
                    </a:cubicBezTo>
                    <a:cubicBezTo>
                      <a:pt x="186976" y="20098"/>
                      <a:pt x="183832" y="20479"/>
                      <a:pt x="181356" y="21336"/>
                    </a:cubicBezTo>
                    <a:cubicBezTo>
                      <a:pt x="166021" y="23717"/>
                      <a:pt x="152971" y="33052"/>
                      <a:pt x="142208" y="49244"/>
                    </a:cubicBezTo>
                    <a:cubicBezTo>
                      <a:pt x="131445" y="65437"/>
                      <a:pt x="126111" y="82010"/>
                      <a:pt x="126111" y="98965"/>
                    </a:cubicBezTo>
                    <a:lnTo>
                      <a:pt x="126111" y="259747"/>
                    </a:lnTo>
                    <a:cubicBezTo>
                      <a:pt x="126111" y="278321"/>
                      <a:pt x="130683" y="291274"/>
                      <a:pt x="139732" y="298609"/>
                    </a:cubicBezTo>
                    <a:cubicBezTo>
                      <a:pt x="148876" y="305848"/>
                      <a:pt x="163259" y="309563"/>
                      <a:pt x="183070" y="309563"/>
                    </a:cubicBezTo>
                    <a:lnTo>
                      <a:pt x="183070" y="322326"/>
                    </a:lnTo>
                    <a:cubicBezTo>
                      <a:pt x="177355" y="322326"/>
                      <a:pt x="172784" y="322135"/>
                      <a:pt x="169164" y="321755"/>
                    </a:cubicBezTo>
                    <a:cubicBezTo>
                      <a:pt x="127921" y="320516"/>
                      <a:pt x="100394" y="319945"/>
                      <a:pt x="86677" y="319945"/>
                    </a:cubicBezTo>
                    <a:cubicBezTo>
                      <a:pt x="75724" y="319945"/>
                      <a:pt x="50863" y="320516"/>
                      <a:pt x="12097" y="321755"/>
                    </a:cubicBezTo>
                    <a:cubicBezTo>
                      <a:pt x="8858" y="322135"/>
                      <a:pt x="4858" y="322326"/>
                      <a:pt x="0" y="322326"/>
                    </a:cubicBezTo>
                    <a:lnTo>
                      <a:pt x="0" y="309563"/>
                    </a:lnTo>
                    <a:cubicBezTo>
                      <a:pt x="14573" y="309563"/>
                      <a:pt x="24670" y="306419"/>
                      <a:pt x="30290" y="300133"/>
                    </a:cubicBezTo>
                    <a:cubicBezTo>
                      <a:pt x="35909" y="293846"/>
                      <a:pt x="38767" y="282416"/>
                      <a:pt x="38767" y="265843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4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1" y="40862"/>
                      <a:pt x="144970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95"/>
                      <a:pt x="240601" y="5524"/>
                      <a:pt x="249936" y="1647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329FDCC0-9DC8-48A8-9DB0-90ECAC61F52C}"/>
                  </a:ext>
                </a:extLst>
              </p:cNvPr>
              <p:cNvSpPr/>
              <p:nvPr/>
            </p:nvSpPr>
            <p:spPr>
              <a:xfrm>
                <a:off x="6229530" y="4059317"/>
                <a:ext cx="168040" cy="186784"/>
              </a:xfrm>
              <a:custGeom>
                <a:avLst/>
                <a:gdLst>
                  <a:gd name="connsiteX0" fmla="*/ 19145 w 293750"/>
                  <a:gd name="connsiteY0" fmla="*/ 306610 h 326517"/>
                  <a:gd name="connsiteX1" fmla="*/ 0 w 293750"/>
                  <a:gd name="connsiteY1" fmla="*/ 253841 h 326517"/>
                  <a:gd name="connsiteX2" fmla="*/ 14288 w 293750"/>
                  <a:gd name="connsiteY2" fmla="*/ 208598 h 326517"/>
                  <a:gd name="connsiteX3" fmla="*/ 48863 w 293750"/>
                  <a:gd name="connsiteY3" fmla="*/ 180975 h 326517"/>
                  <a:gd name="connsiteX4" fmla="*/ 100775 w 293750"/>
                  <a:gd name="connsiteY4" fmla="*/ 160306 h 326517"/>
                  <a:gd name="connsiteX5" fmla="*/ 149638 w 293750"/>
                  <a:gd name="connsiteY5" fmla="*/ 139351 h 326517"/>
                  <a:gd name="connsiteX6" fmla="*/ 165068 w 293750"/>
                  <a:gd name="connsiteY6" fmla="*/ 113538 h 326517"/>
                  <a:gd name="connsiteX7" fmla="*/ 165068 w 293750"/>
                  <a:gd name="connsiteY7" fmla="*/ 66199 h 326517"/>
                  <a:gd name="connsiteX8" fmla="*/ 153257 w 293750"/>
                  <a:gd name="connsiteY8" fmla="*/ 26479 h 326517"/>
                  <a:gd name="connsiteX9" fmla="*/ 116586 w 293750"/>
                  <a:gd name="connsiteY9" fmla="*/ 12192 h 326517"/>
                  <a:gd name="connsiteX10" fmla="*/ 72295 w 293750"/>
                  <a:gd name="connsiteY10" fmla="*/ 26765 h 326517"/>
                  <a:gd name="connsiteX11" fmla="*/ 98679 w 293750"/>
                  <a:gd name="connsiteY11" fmla="*/ 44958 h 326517"/>
                  <a:gd name="connsiteX12" fmla="*/ 108109 w 293750"/>
                  <a:gd name="connsiteY12" fmla="*/ 73438 h 326517"/>
                  <a:gd name="connsiteX13" fmla="*/ 94202 w 293750"/>
                  <a:gd name="connsiteY13" fmla="*/ 106204 h 326517"/>
                  <a:gd name="connsiteX14" fmla="*/ 60198 w 293750"/>
                  <a:gd name="connsiteY14" fmla="*/ 118300 h 326517"/>
                  <a:gd name="connsiteX15" fmla="*/ 27432 w 293750"/>
                  <a:gd name="connsiteY15" fmla="*/ 104966 h 326517"/>
                  <a:gd name="connsiteX16" fmla="*/ 15907 w 293750"/>
                  <a:gd name="connsiteY16" fmla="*/ 71628 h 326517"/>
                  <a:gd name="connsiteX17" fmla="*/ 24098 w 293750"/>
                  <a:gd name="connsiteY17" fmla="*/ 42767 h 326517"/>
                  <a:gd name="connsiteX18" fmla="*/ 49244 w 293750"/>
                  <a:gd name="connsiteY18" fmla="*/ 20574 h 326517"/>
                  <a:gd name="connsiteX19" fmla="*/ 89630 w 293750"/>
                  <a:gd name="connsiteY19" fmla="*/ 5429 h 326517"/>
                  <a:gd name="connsiteX20" fmla="*/ 142113 w 293750"/>
                  <a:gd name="connsiteY20" fmla="*/ 0 h 326517"/>
                  <a:gd name="connsiteX21" fmla="*/ 193643 w 293750"/>
                  <a:gd name="connsiteY21" fmla="*/ 6096 h 326517"/>
                  <a:gd name="connsiteX22" fmla="*/ 230029 w 293750"/>
                  <a:gd name="connsiteY22" fmla="*/ 26765 h 326517"/>
                  <a:gd name="connsiteX23" fmla="*/ 247936 w 293750"/>
                  <a:gd name="connsiteY23" fmla="*/ 59531 h 326517"/>
                  <a:gd name="connsiteX24" fmla="*/ 252508 w 293750"/>
                  <a:gd name="connsiteY24" fmla="*/ 112300 h 326517"/>
                  <a:gd name="connsiteX25" fmla="*/ 252508 w 293750"/>
                  <a:gd name="connsiteY25" fmla="*/ 277273 h 326517"/>
                  <a:gd name="connsiteX26" fmla="*/ 255270 w 293750"/>
                  <a:gd name="connsiteY26" fmla="*/ 297942 h 326517"/>
                  <a:gd name="connsiteX27" fmla="*/ 265843 w 293750"/>
                  <a:gd name="connsiteY27" fmla="*/ 304038 h 326517"/>
                  <a:gd name="connsiteX28" fmla="*/ 287655 w 293750"/>
                  <a:gd name="connsiteY28" fmla="*/ 293751 h 326517"/>
                  <a:gd name="connsiteX29" fmla="*/ 293751 w 293750"/>
                  <a:gd name="connsiteY29" fmla="*/ 304038 h 326517"/>
                  <a:gd name="connsiteX30" fmla="*/ 226981 w 293750"/>
                  <a:gd name="connsiteY30" fmla="*/ 326517 h 326517"/>
                  <a:gd name="connsiteX31" fmla="*/ 180308 w 293750"/>
                  <a:gd name="connsiteY31" fmla="*/ 313182 h 326517"/>
                  <a:gd name="connsiteX32" fmla="*/ 166402 w 293750"/>
                  <a:gd name="connsiteY32" fmla="*/ 277368 h 326517"/>
                  <a:gd name="connsiteX33" fmla="*/ 77248 w 293750"/>
                  <a:gd name="connsiteY33" fmla="*/ 326517 h 326517"/>
                  <a:gd name="connsiteX34" fmla="*/ 19145 w 293750"/>
                  <a:gd name="connsiteY34" fmla="*/ 306610 h 326517"/>
                  <a:gd name="connsiteX35" fmla="*/ 165068 w 293750"/>
                  <a:gd name="connsiteY35" fmla="*/ 262890 h 326517"/>
                  <a:gd name="connsiteX36" fmla="*/ 165068 w 293750"/>
                  <a:gd name="connsiteY36" fmla="*/ 138494 h 326517"/>
                  <a:gd name="connsiteX37" fmla="*/ 134112 w 293750"/>
                  <a:gd name="connsiteY37" fmla="*/ 165163 h 326517"/>
                  <a:gd name="connsiteX38" fmla="*/ 98298 w 293750"/>
                  <a:gd name="connsiteY38" fmla="*/ 195453 h 326517"/>
                  <a:gd name="connsiteX39" fmla="*/ 86201 w 293750"/>
                  <a:gd name="connsiteY39" fmla="*/ 239173 h 326517"/>
                  <a:gd name="connsiteX40" fmla="*/ 96488 w 293750"/>
                  <a:gd name="connsiteY40" fmla="*/ 275844 h 326517"/>
                  <a:gd name="connsiteX41" fmla="*/ 123825 w 293750"/>
                  <a:gd name="connsiteY41" fmla="*/ 287655 h 326517"/>
                  <a:gd name="connsiteX42" fmla="*/ 165068 w 293750"/>
                  <a:gd name="connsiteY42" fmla="*/ 262890 h 326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0" h="326517">
                    <a:moveTo>
                      <a:pt x="19145" y="306610"/>
                    </a:moveTo>
                    <a:cubicBezTo>
                      <a:pt x="6382" y="293275"/>
                      <a:pt x="0" y="275654"/>
                      <a:pt x="0" y="253841"/>
                    </a:cubicBezTo>
                    <a:cubicBezTo>
                      <a:pt x="0" y="235649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1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1" y="16954"/>
                      <a:pt x="133159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29" y="30861"/>
                      <a:pt x="92392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8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6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2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4"/>
                      <a:pt x="244888" y="46577"/>
                      <a:pt x="247936" y="59531"/>
                    </a:cubicBezTo>
                    <a:cubicBezTo>
                      <a:pt x="250984" y="72485"/>
                      <a:pt x="252508" y="90107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612"/>
                      <a:pt x="31909" y="319945"/>
                      <a:pt x="19145" y="306610"/>
                    </a:cubicBezTo>
                    <a:close/>
                    <a:moveTo>
                      <a:pt x="165068" y="262890"/>
                    </a:moveTo>
                    <a:lnTo>
                      <a:pt x="165068" y="138494"/>
                    </a:lnTo>
                    <a:cubicBezTo>
                      <a:pt x="160211" y="146590"/>
                      <a:pt x="149924" y="155448"/>
                      <a:pt x="134112" y="165163"/>
                    </a:cubicBezTo>
                    <a:cubicBezTo>
                      <a:pt x="118300" y="175260"/>
                      <a:pt x="106394" y="185357"/>
                      <a:pt x="98298" y="195453"/>
                    </a:cubicBezTo>
                    <a:cubicBezTo>
                      <a:pt x="90202" y="205550"/>
                      <a:pt x="86201" y="220123"/>
                      <a:pt x="86201" y="239173"/>
                    </a:cubicBezTo>
                    <a:cubicBezTo>
                      <a:pt x="86201" y="255746"/>
                      <a:pt x="89630" y="268034"/>
                      <a:pt x="96488" y="275844"/>
                    </a:cubicBezTo>
                    <a:cubicBezTo>
                      <a:pt x="103346" y="283750"/>
                      <a:pt x="112490" y="287655"/>
                      <a:pt x="123825" y="287655"/>
                    </a:cubicBezTo>
                    <a:cubicBezTo>
                      <a:pt x="139541" y="287750"/>
                      <a:pt x="153257" y="279463"/>
                      <a:pt x="165068" y="26289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FDB3170C-2758-487C-99A8-70F86AA9EAA5}"/>
              </a:ext>
            </a:extLst>
          </p:cNvPr>
          <p:cNvSpPr txBox="1"/>
          <p:nvPr/>
        </p:nvSpPr>
        <p:spPr>
          <a:xfrm>
            <a:off x="998854" y="3868057"/>
            <a:ext cx="206048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yourMessage@mail.com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B930BCE-8DAD-46AF-AD6D-B12BB8D2F1F3}"/>
              </a:ext>
            </a:extLst>
          </p:cNvPr>
          <p:cNvSpPr txBox="1"/>
          <p:nvPr/>
        </p:nvSpPr>
        <p:spPr>
          <a:xfrm>
            <a:off x="998855" y="3526871"/>
            <a:ext cx="9603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Email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3CCF9FD-819E-42EA-9644-B917CFA7B873}"/>
              </a:ext>
            </a:extLst>
          </p:cNvPr>
          <p:cNvSpPr txBox="1"/>
          <p:nvPr/>
        </p:nvSpPr>
        <p:spPr>
          <a:xfrm>
            <a:off x="996570" y="2768832"/>
            <a:ext cx="18604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www.yourwebsite.com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B428EA6-06FA-4D4E-86B7-4A1DED673DD7}"/>
              </a:ext>
            </a:extLst>
          </p:cNvPr>
          <p:cNvSpPr txBox="1"/>
          <p:nvPr/>
        </p:nvSpPr>
        <p:spPr>
          <a:xfrm>
            <a:off x="996572" y="2427646"/>
            <a:ext cx="12032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Website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2" name="Graphic 711" descr="Envelope">
            <a:extLst>
              <a:ext uri="{FF2B5EF4-FFF2-40B4-BE49-F238E27FC236}">
                <a16:creationId xmlns:a16="http://schemas.microsoft.com/office/drawing/2014/main" id="{558B18D3-F1BE-4880-8A3E-4BA452EC36C7}"/>
              </a:ext>
            </a:extLst>
          </p:cNvPr>
          <p:cNvSpPr/>
          <p:nvPr/>
        </p:nvSpPr>
        <p:spPr>
          <a:xfrm>
            <a:off x="719563" y="3628350"/>
            <a:ext cx="208661" cy="146063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accent1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33" name="Graphic 420" descr="World">
            <a:extLst>
              <a:ext uri="{FF2B5EF4-FFF2-40B4-BE49-F238E27FC236}">
                <a16:creationId xmlns:a16="http://schemas.microsoft.com/office/drawing/2014/main" id="{F1CD0805-E854-4A01-A2FD-5C3980D255EB}"/>
              </a:ext>
            </a:extLst>
          </p:cNvPr>
          <p:cNvSpPr/>
          <p:nvPr/>
        </p:nvSpPr>
        <p:spPr>
          <a:xfrm>
            <a:off x="714826" y="2530777"/>
            <a:ext cx="200141" cy="200141"/>
          </a:xfrm>
          <a:custGeom>
            <a:avLst/>
            <a:gdLst>
              <a:gd name="connsiteX0" fmla="*/ 173040 w 302323"/>
              <a:gd name="connsiteY0" fmla="*/ 276467 h 302323"/>
              <a:gd name="connsiteX1" fmla="*/ 230323 w 302323"/>
              <a:gd name="connsiteY1" fmla="*/ 159118 h 302323"/>
              <a:gd name="connsiteX2" fmla="*/ 278058 w 302323"/>
              <a:gd name="connsiteY2" fmla="*/ 159118 h 302323"/>
              <a:gd name="connsiteX3" fmla="*/ 173040 w 302323"/>
              <a:gd name="connsiteY3" fmla="*/ 276467 h 302323"/>
              <a:gd name="connsiteX4" fmla="*/ 24265 w 302323"/>
              <a:gd name="connsiteY4" fmla="*/ 159118 h 302323"/>
              <a:gd name="connsiteX5" fmla="*/ 72001 w 302323"/>
              <a:gd name="connsiteY5" fmla="*/ 159118 h 302323"/>
              <a:gd name="connsiteX6" fmla="*/ 129283 w 302323"/>
              <a:gd name="connsiteY6" fmla="*/ 276467 h 302323"/>
              <a:gd name="connsiteX7" fmla="*/ 24265 w 302323"/>
              <a:gd name="connsiteY7" fmla="*/ 159118 h 302323"/>
              <a:gd name="connsiteX8" fmla="*/ 129283 w 302323"/>
              <a:gd name="connsiteY8" fmla="*/ 25857 h 302323"/>
              <a:gd name="connsiteX9" fmla="*/ 72001 w 302323"/>
              <a:gd name="connsiteY9" fmla="*/ 143206 h 302323"/>
              <a:gd name="connsiteX10" fmla="*/ 24265 w 302323"/>
              <a:gd name="connsiteY10" fmla="*/ 143206 h 302323"/>
              <a:gd name="connsiteX11" fmla="*/ 129283 w 302323"/>
              <a:gd name="connsiteY11" fmla="*/ 25857 h 302323"/>
              <a:gd name="connsiteX12" fmla="*/ 159118 w 302323"/>
              <a:gd name="connsiteY12" fmla="*/ 159118 h 302323"/>
              <a:gd name="connsiteX13" fmla="*/ 214411 w 302323"/>
              <a:gd name="connsiteY13" fmla="*/ 159118 h 302323"/>
              <a:gd name="connsiteX14" fmla="*/ 159118 w 302323"/>
              <a:gd name="connsiteY14" fmla="*/ 268511 h 302323"/>
              <a:gd name="connsiteX15" fmla="*/ 159118 w 302323"/>
              <a:gd name="connsiteY15" fmla="*/ 159118 h 302323"/>
              <a:gd name="connsiteX16" fmla="*/ 143206 w 302323"/>
              <a:gd name="connsiteY16" fmla="*/ 159118 h 302323"/>
              <a:gd name="connsiteX17" fmla="*/ 143206 w 302323"/>
              <a:gd name="connsiteY17" fmla="*/ 268511 h 302323"/>
              <a:gd name="connsiteX18" fmla="*/ 87912 w 302323"/>
              <a:gd name="connsiteY18" fmla="*/ 159118 h 302323"/>
              <a:gd name="connsiteX19" fmla="*/ 143206 w 302323"/>
              <a:gd name="connsiteY19" fmla="*/ 159118 h 302323"/>
              <a:gd name="connsiteX20" fmla="*/ 159118 w 302323"/>
              <a:gd name="connsiteY20" fmla="*/ 33812 h 302323"/>
              <a:gd name="connsiteX21" fmla="*/ 214411 w 302323"/>
              <a:gd name="connsiteY21" fmla="*/ 143206 h 302323"/>
              <a:gd name="connsiteX22" fmla="*/ 159118 w 302323"/>
              <a:gd name="connsiteY22" fmla="*/ 143206 h 302323"/>
              <a:gd name="connsiteX23" fmla="*/ 159118 w 302323"/>
              <a:gd name="connsiteY23" fmla="*/ 33812 h 302323"/>
              <a:gd name="connsiteX24" fmla="*/ 143206 w 302323"/>
              <a:gd name="connsiteY24" fmla="*/ 143206 h 302323"/>
              <a:gd name="connsiteX25" fmla="*/ 87912 w 302323"/>
              <a:gd name="connsiteY25" fmla="*/ 143206 h 302323"/>
              <a:gd name="connsiteX26" fmla="*/ 143206 w 302323"/>
              <a:gd name="connsiteY26" fmla="*/ 33812 h 302323"/>
              <a:gd name="connsiteX27" fmla="*/ 143206 w 302323"/>
              <a:gd name="connsiteY27" fmla="*/ 143206 h 302323"/>
              <a:gd name="connsiteX28" fmla="*/ 278058 w 302323"/>
              <a:gd name="connsiteY28" fmla="*/ 143206 h 302323"/>
              <a:gd name="connsiteX29" fmla="*/ 230323 w 302323"/>
              <a:gd name="connsiteY29" fmla="*/ 143206 h 302323"/>
              <a:gd name="connsiteX30" fmla="*/ 173040 w 302323"/>
              <a:gd name="connsiteY30" fmla="*/ 25857 h 302323"/>
              <a:gd name="connsiteX31" fmla="*/ 278058 w 302323"/>
              <a:gd name="connsiteY31" fmla="*/ 143206 h 302323"/>
              <a:gd name="connsiteX32" fmla="*/ 151162 w 302323"/>
              <a:gd name="connsiteY32" fmla="*/ 0 h 302323"/>
              <a:gd name="connsiteX33" fmla="*/ 0 w 302323"/>
              <a:gd name="connsiteY33" fmla="*/ 151162 h 302323"/>
              <a:gd name="connsiteX34" fmla="*/ 151162 w 302323"/>
              <a:gd name="connsiteY34" fmla="*/ 302323 h 302323"/>
              <a:gd name="connsiteX35" fmla="*/ 302323 w 302323"/>
              <a:gd name="connsiteY35" fmla="*/ 151162 h 302323"/>
              <a:gd name="connsiteX36" fmla="*/ 151162 w 302323"/>
              <a:gd name="connsiteY36" fmla="*/ 0 h 302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02323" h="302323">
                <a:moveTo>
                  <a:pt x="173040" y="276467"/>
                </a:moveTo>
                <a:cubicBezTo>
                  <a:pt x="198897" y="244643"/>
                  <a:pt x="227538" y="204466"/>
                  <a:pt x="230323" y="159118"/>
                </a:cubicBezTo>
                <a:lnTo>
                  <a:pt x="278058" y="159118"/>
                </a:lnTo>
                <a:cubicBezTo>
                  <a:pt x="274478" y="218389"/>
                  <a:pt x="230323" y="266522"/>
                  <a:pt x="173040" y="276467"/>
                </a:cubicBezTo>
                <a:close/>
                <a:moveTo>
                  <a:pt x="24265" y="159118"/>
                </a:moveTo>
                <a:lnTo>
                  <a:pt x="72001" y="159118"/>
                </a:lnTo>
                <a:cubicBezTo>
                  <a:pt x="75183" y="204466"/>
                  <a:pt x="103426" y="244643"/>
                  <a:pt x="129283" y="276467"/>
                </a:cubicBezTo>
                <a:cubicBezTo>
                  <a:pt x="72001" y="266522"/>
                  <a:pt x="27846" y="218389"/>
                  <a:pt x="24265" y="159118"/>
                </a:cubicBezTo>
                <a:close/>
                <a:moveTo>
                  <a:pt x="129283" y="25857"/>
                </a:moveTo>
                <a:cubicBezTo>
                  <a:pt x="103426" y="57680"/>
                  <a:pt x="74785" y="97857"/>
                  <a:pt x="72001" y="143206"/>
                </a:cubicBezTo>
                <a:lnTo>
                  <a:pt x="24265" y="143206"/>
                </a:lnTo>
                <a:cubicBezTo>
                  <a:pt x="27846" y="83934"/>
                  <a:pt x="72001" y="35801"/>
                  <a:pt x="129283" y="25857"/>
                </a:cubicBezTo>
                <a:close/>
                <a:moveTo>
                  <a:pt x="159118" y="159118"/>
                </a:moveTo>
                <a:lnTo>
                  <a:pt x="214411" y="159118"/>
                </a:lnTo>
                <a:cubicBezTo>
                  <a:pt x="211228" y="200090"/>
                  <a:pt x="184576" y="237085"/>
                  <a:pt x="159118" y="268511"/>
                </a:cubicBezTo>
                <a:lnTo>
                  <a:pt x="159118" y="159118"/>
                </a:lnTo>
                <a:close/>
                <a:moveTo>
                  <a:pt x="143206" y="159118"/>
                </a:moveTo>
                <a:lnTo>
                  <a:pt x="143206" y="268511"/>
                </a:lnTo>
                <a:cubicBezTo>
                  <a:pt x="117747" y="237085"/>
                  <a:pt x="91095" y="200090"/>
                  <a:pt x="87912" y="159118"/>
                </a:cubicBezTo>
                <a:lnTo>
                  <a:pt x="143206" y="159118"/>
                </a:lnTo>
                <a:close/>
                <a:moveTo>
                  <a:pt x="159118" y="33812"/>
                </a:moveTo>
                <a:cubicBezTo>
                  <a:pt x="184576" y="65238"/>
                  <a:pt x="211228" y="101835"/>
                  <a:pt x="214411" y="143206"/>
                </a:cubicBezTo>
                <a:lnTo>
                  <a:pt x="159118" y="143206"/>
                </a:lnTo>
                <a:lnTo>
                  <a:pt x="159118" y="33812"/>
                </a:lnTo>
                <a:close/>
                <a:moveTo>
                  <a:pt x="143206" y="143206"/>
                </a:moveTo>
                <a:lnTo>
                  <a:pt x="87912" y="143206"/>
                </a:lnTo>
                <a:cubicBezTo>
                  <a:pt x="91095" y="102233"/>
                  <a:pt x="117747" y="65238"/>
                  <a:pt x="143206" y="33812"/>
                </a:cubicBezTo>
                <a:lnTo>
                  <a:pt x="143206" y="143206"/>
                </a:lnTo>
                <a:close/>
                <a:moveTo>
                  <a:pt x="278058" y="143206"/>
                </a:moveTo>
                <a:lnTo>
                  <a:pt x="230323" y="143206"/>
                </a:lnTo>
                <a:cubicBezTo>
                  <a:pt x="227538" y="97857"/>
                  <a:pt x="198897" y="57680"/>
                  <a:pt x="173040" y="25857"/>
                </a:cubicBezTo>
                <a:cubicBezTo>
                  <a:pt x="230323" y="35801"/>
                  <a:pt x="274478" y="83934"/>
                  <a:pt x="278058" y="143206"/>
                </a:cubicBezTo>
                <a:close/>
                <a:moveTo>
                  <a:pt x="151162" y="0"/>
                </a:moveTo>
                <a:cubicBezTo>
                  <a:pt x="67625" y="0"/>
                  <a:pt x="0" y="67625"/>
                  <a:pt x="0" y="151162"/>
                </a:cubicBezTo>
                <a:cubicBezTo>
                  <a:pt x="0" y="234698"/>
                  <a:pt x="67625" y="302323"/>
                  <a:pt x="151162" y="302323"/>
                </a:cubicBezTo>
                <a:cubicBezTo>
                  <a:pt x="234698" y="302323"/>
                  <a:pt x="302323" y="234698"/>
                  <a:pt x="302323" y="151162"/>
                </a:cubicBezTo>
                <a:cubicBezTo>
                  <a:pt x="302323" y="67625"/>
                  <a:pt x="234698" y="0"/>
                  <a:pt x="151162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0E1F5BE-F6F1-4489-B4AC-BA2FB50AA2B2}"/>
              </a:ext>
            </a:extLst>
          </p:cNvPr>
          <p:cNvSpPr txBox="1"/>
          <p:nvPr/>
        </p:nvSpPr>
        <p:spPr>
          <a:xfrm>
            <a:off x="626918" y="4933233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+mj-lt"/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108119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25" grpId="0"/>
      <p:bldP spid="25" grpId="1"/>
      <p:bldP spid="26" grpId="0"/>
      <p:bldP spid="26" grpId="1"/>
      <p:bldP spid="27" grpId="0" animBg="1"/>
      <p:bldP spid="27" grpId="1" animBg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 animBg="1"/>
      <p:bldP spid="32" grpId="1" animBg="1"/>
      <p:bldP spid="33" grpId="0" animBg="1"/>
      <p:bldP spid="33" grpId="1" animBg="1"/>
      <p:bldP spid="34" grpId="0"/>
      <p:bldP spid="34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304279E5-8596-40CD-92C0-E3BECFAE6B49}"/>
              </a:ext>
            </a:extLst>
          </p:cNvPr>
          <p:cNvSpPr/>
          <p:nvPr/>
        </p:nvSpPr>
        <p:spPr>
          <a:xfrm>
            <a:off x="2433550" y="0"/>
            <a:ext cx="7326900" cy="6858000"/>
          </a:xfrm>
          <a:custGeom>
            <a:avLst/>
            <a:gdLst>
              <a:gd name="connsiteX0" fmla="*/ 4352066 w 7326900"/>
              <a:gd name="connsiteY0" fmla="*/ 0 h 6858000"/>
              <a:gd name="connsiteX1" fmla="*/ 5964777 w 7326900"/>
              <a:gd name="connsiteY1" fmla="*/ 0 h 6858000"/>
              <a:gd name="connsiteX2" fmla="*/ 6100352 w 7326900"/>
              <a:gd name="connsiteY2" fmla="*/ 102863 h 6858000"/>
              <a:gd name="connsiteX3" fmla="*/ 6355000 w 7326900"/>
              <a:gd name="connsiteY3" fmla="*/ 332301 h 6858000"/>
              <a:gd name="connsiteX4" fmla="*/ 7326900 w 7326900"/>
              <a:gd name="connsiteY4" fmla="*/ 3435850 h 6858000"/>
              <a:gd name="connsiteX5" fmla="*/ 6355000 w 7326900"/>
              <a:gd name="connsiteY5" fmla="*/ 6529984 h 6858000"/>
              <a:gd name="connsiteX6" fmla="*/ 6100356 w 7326900"/>
              <a:gd name="connsiteY6" fmla="*/ 6757776 h 6858000"/>
              <a:gd name="connsiteX7" fmla="*/ 5967315 w 7326900"/>
              <a:gd name="connsiteY7" fmla="*/ 6858000 h 6858000"/>
              <a:gd name="connsiteX8" fmla="*/ 4357433 w 7326900"/>
              <a:gd name="connsiteY8" fmla="*/ 6858000 h 6858000"/>
              <a:gd name="connsiteX9" fmla="*/ 4373190 w 7326900"/>
              <a:gd name="connsiteY9" fmla="*/ 6841588 h 6858000"/>
              <a:gd name="connsiteX10" fmla="*/ 4692889 w 7326900"/>
              <a:gd name="connsiteY10" fmla="*/ 6281150 h 6858000"/>
              <a:gd name="connsiteX11" fmla="*/ 5066166 w 7326900"/>
              <a:gd name="connsiteY11" fmla="*/ 3433484 h 6858000"/>
              <a:gd name="connsiteX12" fmla="*/ 4685840 w 7326900"/>
              <a:gd name="connsiteY12" fmla="*/ 576452 h 6858000"/>
              <a:gd name="connsiteX13" fmla="*/ 4363220 w 7326900"/>
              <a:gd name="connsiteY13" fmla="*/ 11734 h 6858000"/>
              <a:gd name="connsiteX14" fmla="*/ 1371057 w 7326900"/>
              <a:gd name="connsiteY14" fmla="*/ 0 h 6858000"/>
              <a:gd name="connsiteX15" fmla="*/ 2977083 w 7326900"/>
              <a:gd name="connsiteY15" fmla="*/ 0 h 6858000"/>
              <a:gd name="connsiteX16" fmla="*/ 2961346 w 7326900"/>
              <a:gd name="connsiteY16" fmla="*/ 16702 h 6858000"/>
              <a:gd name="connsiteX17" fmla="*/ 2638719 w 7326900"/>
              <a:gd name="connsiteY17" fmla="*/ 585843 h 6858000"/>
              <a:gd name="connsiteX18" fmla="*/ 2258418 w 7326900"/>
              <a:gd name="connsiteY18" fmla="*/ 3433484 h 6858000"/>
              <a:gd name="connsiteX19" fmla="*/ 2638719 w 7326900"/>
              <a:gd name="connsiteY19" fmla="*/ 6274101 h 6858000"/>
              <a:gd name="connsiteX20" fmla="*/ 2961346 w 7326900"/>
              <a:gd name="connsiteY20" fmla="*/ 6838838 h 6858000"/>
              <a:gd name="connsiteX21" fmla="*/ 2979561 w 7326900"/>
              <a:gd name="connsiteY21" fmla="*/ 6858000 h 6858000"/>
              <a:gd name="connsiteX22" fmla="*/ 1370881 w 7326900"/>
              <a:gd name="connsiteY22" fmla="*/ 6858000 h 6858000"/>
              <a:gd name="connsiteX23" fmla="*/ 1237385 w 7326900"/>
              <a:gd name="connsiteY23" fmla="*/ 6757776 h 6858000"/>
              <a:gd name="connsiteX24" fmla="*/ 981316 w 7326900"/>
              <a:gd name="connsiteY24" fmla="*/ 6529984 h 6858000"/>
              <a:gd name="connsiteX25" fmla="*/ 0 w 7326900"/>
              <a:gd name="connsiteY25" fmla="*/ 3435850 h 6858000"/>
              <a:gd name="connsiteX26" fmla="*/ 978949 w 7326900"/>
              <a:gd name="connsiteY26" fmla="*/ 332301 h 6858000"/>
              <a:gd name="connsiteX27" fmla="*/ 1235027 w 7326900"/>
              <a:gd name="connsiteY27" fmla="*/ 10286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7326900" h="6858000">
                <a:moveTo>
                  <a:pt x="4352066" y="0"/>
                </a:moveTo>
                <a:lnTo>
                  <a:pt x="5964777" y="0"/>
                </a:lnTo>
                <a:lnTo>
                  <a:pt x="6100352" y="102863"/>
                </a:lnTo>
                <a:cubicBezTo>
                  <a:pt x="6189126" y="174244"/>
                  <a:pt x="6274007" y="250723"/>
                  <a:pt x="6355000" y="332301"/>
                </a:cubicBezTo>
                <a:cubicBezTo>
                  <a:pt x="7002942" y="984948"/>
                  <a:pt x="7326900" y="2020237"/>
                  <a:pt x="7326900" y="3435850"/>
                </a:cubicBezTo>
                <a:cubicBezTo>
                  <a:pt x="7326900" y="4851464"/>
                  <a:pt x="7002942" y="5882045"/>
                  <a:pt x="6355000" y="6529984"/>
                </a:cubicBezTo>
                <a:cubicBezTo>
                  <a:pt x="6274007" y="6610977"/>
                  <a:pt x="6189126" y="6686907"/>
                  <a:pt x="6100356" y="6757776"/>
                </a:cubicBezTo>
                <a:lnTo>
                  <a:pt x="5967315" y="6858000"/>
                </a:lnTo>
                <a:lnTo>
                  <a:pt x="4357433" y="6858000"/>
                </a:lnTo>
                <a:lnTo>
                  <a:pt x="4373190" y="6841588"/>
                </a:lnTo>
                <a:cubicBezTo>
                  <a:pt x="4493042" y="6697774"/>
                  <a:pt x="4599566" y="6510920"/>
                  <a:pt x="4692889" y="6281150"/>
                </a:cubicBezTo>
                <a:cubicBezTo>
                  <a:pt x="4941723" y="5668431"/>
                  <a:pt x="5066166" y="4717631"/>
                  <a:pt x="5066166" y="3433484"/>
                </a:cubicBezTo>
                <a:cubicBezTo>
                  <a:pt x="5066166" y="2149361"/>
                  <a:pt x="4939382" y="1196221"/>
                  <a:pt x="4685840" y="576452"/>
                </a:cubicBezTo>
                <a:cubicBezTo>
                  <a:pt x="4590761" y="344926"/>
                  <a:pt x="4483140" y="156645"/>
                  <a:pt x="4363220" y="11734"/>
                </a:cubicBezTo>
                <a:close/>
                <a:moveTo>
                  <a:pt x="1371057" y="0"/>
                </a:moveTo>
                <a:lnTo>
                  <a:pt x="2977083" y="0"/>
                </a:lnTo>
                <a:lnTo>
                  <a:pt x="2961346" y="16702"/>
                </a:lnTo>
                <a:cubicBezTo>
                  <a:pt x="2841423" y="162838"/>
                  <a:pt x="2733798" y="352552"/>
                  <a:pt x="2638719" y="585843"/>
                </a:cubicBezTo>
                <a:cubicBezTo>
                  <a:pt x="2385177" y="1207977"/>
                  <a:pt x="2258418" y="2158752"/>
                  <a:pt x="2258418" y="3433484"/>
                </a:cubicBezTo>
                <a:cubicBezTo>
                  <a:pt x="2258418" y="4710607"/>
                  <a:pt x="2385177" y="5656674"/>
                  <a:pt x="2638719" y="6274101"/>
                </a:cubicBezTo>
                <a:cubicBezTo>
                  <a:pt x="2733798" y="6505636"/>
                  <a:pt x="2841423" y="6693923"/>
                  <a:pt x="2961346" y="6838838"/>
                </a:cubicBezTo>
                <a:lnTo>
                  <a:pt x="2979561" y="6858000"/>
                </a:lnTo>
                <a:lnTo>
                  <a:pt x="1370881" y="6858000"/>
                </a:lnTo>
                <a:lnTo>
                  <a:pt x="1237385" y="6757776"/>
                </a:lnTo>
                <a:cubicBezTo>
                  <a:pt x="1148250" y="6686907"/>
                  <a:pt x="1062894" y="6610977"/>
                  <a:pt x="981316" y="6529984"/>
                </a:cubicBezTo>
                <a:cubicBezTo>
                  <a:pt x="326325" y="5882045"/>
                  <a:pt x="0" y="4851464"/>
                  <a:pt x="0" y="3435850"/>
                </a:cubicBezTo>
                <a:cubicBezTo>
                  <a:pt x="0" y="2020237"/>
                  <a:pt x="326325" y="984948"/>
                  <a:pt x="978949" y="332301"/>
                </a:cubicBezTo>
                <a:cubicBezTo>
                  <a:pt x="1060531" y="250723"/>
                  <a:pt x="1145890" y="174244"/>
                  <a:pt x="1235027" y="102863"/>
                </a:cubicBezTo>
                <a:close/>
              </a:path>
            </a:pathLst>
          </a:custGeom>
          <a:solidFill>
            <a:schemeClr val="tx2">
              <a:lumMod val="50000"/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PpHolder2">
            <a:extLst>
              <a:ext uri="{FF2B5EF4-FFF2-40B4-BE49-F238E27FC236}">
                <a16:creationId xmlns:a16="http://schemas.microsoft.com/office/drawing/2014/main" id="{87775CBE-C5BF-4F97-9D5D-AFAFDF89356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B1C21550-C010-4B8D-BF90-B9DFDDBC8BD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Introducing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74269C2-5F45-432E-B98C-A950E2092A0F}"/>
              </a:ext>
            </a:extLst>
          </p:cNvPr>
          <p:cNvGrpSpPr/>
          <p:nvPr/>
        </p:nvGrpSpPr>
        <p:grpSpPr>
          <a:xfrm>
            <a:off x="520871" y="2605440"/>
            <a:ext cx="2193351" cy="1647120"/>
            <a:chOff x="520871" y="2605440"/>
            <a:chExt cx="2193351" cy="1647120"/>
          </a:xfrm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E3855CE-741D-49F6-A393-87A02D322355}"/>
                </a:ext>
              </a:extLst>
            </p:cNvPr>
            <p:cNvSpPr/>
            <p:nvPr/>
          </p:nvSpPr>
          <p:spPr>
            <a:xfrm>
              <a:off x="520871" y="2605441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B8007543-5C23-4CD2-9F98-574F785D2AE4}"/>
                </a:ext>
              </a:extLst>
            </p:cNvPr>
            <p:cNvSpPr/>
            <p:nvPr/>
          </p:nvSpPr>
          <p:spPr>
            <a:xfrm>
              <a:off x="1150163" y="2607233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51F3941-636E-43F2-800F-74CFEB1312AF}"/>
                </a:ext>
              </a:extLst>
            </p:cNvPr>
            <p:cNvSpPr/>
            <p:nvPr/>
          </p:nvSpPr>
          <p:spPr>
            <a:xfrm>
              <a:off x="1617307" y="2605440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696C2F7-047A-49D6-AF38-01BBF2CEE94D}"/>
                </a:ext>
              </a:extLst>
            </p:cNvPr>
            <p:cNvSpPr/>
            <p:nvPr/>
          </p:nvSpPr>
          <p:spPr>
            <a:xfrm>
              <a:off x="2099228" y="2607254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DE43885-844F-4867-966F-C0D68BF57854}"/>
                </a:ext>
              </a:extLst>
            </p:cNvPr>
            <p:cNvSpPr/>
            <p:nvPr/>
          </p:nvSpPr>
          <p:spPr>
            <a:xfrm>
              <a:off x="2502344" y="2607235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9E5F4D0C-4450-4F6C-B94D-608BE8746578}"/>
                </a:ext>
              </a:extLst>
            </p:cNvPr>
            <p:cNvSpPr/>
            <p:nvPr/>
          </p:nvSpPr>
          <p:spPr>
            <a:xfrm>
              <a:off x="520871" y="3333287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897B6B6D-6DD8-4958-B2A4-F1299EBF2D12}"/>
                </a:ext>
              </a:extLst>
            </p:cNvPr>
            <p:cNvSpPr/>
            <p:nvPr/>
          </p:nvSpPr>
          <p:spPr>
            <a:xfrm>
              <a:off x="934940" y="3334068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5890BB7-FC7B-4778-B77D-8B9B99E884D4}"/>
                </a:ext>
              </a:extLst>
            </p:cNvPr>
            <p:cNvSpPr/>
            <p:nvPr/>
          </p:nvSpPr>
          <p:spPr>
            <a:xfrm>
              <a:off x="1417206" y="3333361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041686D-9459-461F-8278-5E33C1D2BFA4}"/>
                </a:ext>
              </a:extLst>
            </p:cNvPr>
            <p:cNvSpPr/>
            <p:nvPr/>
          </p:nvSpPr>
          <p:spPr>
            <a:xfrm>
              <a:off x="2046575" y="3335230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2AB74E82-4990-4610-A721-D8426092DEC8}"/>
                </a:ext>
              </a:extLst>
            </p:cNvPr>
            <p:cNvSpPr/>
            <p:nvPr/>
          </p:nvSpPr>
          <p:spPr>
            <a:xfrm>
              <a:off x="2513814" y="3333340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42D80DC0-E534-4476-B0AD-7D4D8BAF2E32}"/>
                </a:ext>
              </a:extLst>
            </p:cNvPr>
            <p:cNvSpPr/>
            <p:nvPr/>
          </p:nvSpPr>
          <p:spPr>
            <a:xfrm>
              <a:off x="520871" y="4063468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B810E4EC-6BEC-48A3-B5CA-3CA3EA013311}"/>
                </a:ext>
              </a:extLst>
            </p:cNvPr>
            <p:cNvSpPr/>
            <p:nvPr/>
          </p:nvSpPr>
          <p:spPr>
            <a:xfrm>
              <a:off x="924178" y="4063225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97C36E5-7005-479A-8378-2FCD1B3BE0A7}"/>
                </a:ext>
              </a:extLst>
            </p:cNvPr>
            <p:cNvSpPr/>
            <p:nvPr/>
          </p:nvSpPr>
          <p:spPr>
            <a:xfrm>
              <a:off x="1339807" y="4061357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43F6633D-D604-47F2-8BDB-EF1B9A12C16D}"/>
                </a:ext>
              </a:extLst>
            </p:cNvPr>
            <p:cNvSpPr/>
            <p:nvPr/>
          </p:nvSpPr>
          <p:spPr>
            <a:xfrm>
              <a:off x="1753877" y="4062159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E23BD82C-7012-41FC-B9BC-FB56F3D47DA2}"/>
              </a:ext>
            </a:extLst>
          </p:cNvPr>
          <p:cNvGrpSpPr/>
          <p:nvPr/>
        </p:nvGrpSpPr>
        <p:grpSpPr>
          <a:xfrm>
            <a:off x="5159330" y="2388996"/>
            <a:ext cx="387011" cy="2080009"/>
            <a:chOff x="5159330" y="2388996"/>
            <a:chExt cx="387011" cy="2080009"/>
          </a:xfrm>
        </p:grpSpPr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364D02CE-5C98-4EBF-BBCB-608D5547EFF6}"/>
                </a:ext>
              </a:extLst>
            </p:cNvPr>
            <p:cNvSpPr/>
            <p:nvPr/>
          </p:nvSpPr>
          <p:spPr>
            <a:xfrm rot="16200000">
              <a:off x="5159330" y="441136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95C47A47-5EC5-4B47-8B2E-997D17BE9D2A}"/>
                </a:ext>
              </a:extLst>
            </p:cNvPr>
            <p:cNvSpPr/>
            <p:nvPr/>
          </p:nvSpPr>
          <p:spPr>
            <a:xfrm rot="16200000">
              <a:off x="5159330" y="4006888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34A6C040-A1F3-4A5A-9DBB-9E3878889581}"/>
                </a:ext>
              </a:extLst>
            </p:cNvPr>
            <p:cNvSpPr/>
            <p:nvPr/>
          </p:nvSpPr>
          <p:spPr>
            <a:xfrm rot="16200000">
              <a:off x="5159330" y="3602415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E53B3EC6-7EF8-44E2-B80A-5FD50E46CCA9}"/>
                </a:ext>
              </a:extLst>
            </p:cNvPr>
            <p:cNvSpPr/>
            <p:nvPr/>
          </p:nvSpPr>
          <p:spPr>
            <a:xfrm rot="16200000">
              <a:off x="5159330" y="3197942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D4E4F8C0-5F8D-49B5-AF51-1148D429A295}"/>
                </a:ext>
              </a:extLst>
            </p:cNvPr>
            <p:cNvSpPr/>
            <p:nvPr/>
          </p:nvSpPr>
          <p:spPr>
            <a:xfrm rot="16200000">
              <a:off x="5159330" y="2793469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135BD3CA-E75F-4F50-9F58-AA12585A2396}"/>
                </a:ext>
              </a:extLst>
            </p:cNvPr>
            <p:cNvSpPr/>
            <p:nvPr/>
          </p:nvSpPr>
          <p:spPr>
            <a:xfrm rot="16200000">
              <a:off x="5159330" y="2388996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E54DF39A-3DF0-4B72-A6D5-2CB264F5535C}"/>
                </a:ext>
              </a:extLst>
            </p:cNvPr>
            <p:cNvSpPr/>
            <p:nvPr/>
          </p:nvSpPr>
          <p:spPr>
            <a:xfrm rot="16200000">
              <a:off x="5488697" y="441136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F3F3BBE3-C86C-4966-BA94-61D130247B18}"/>
                </a:ext>
              </a:extLst>
            </p:cNvPr>
            <p:cNvSpPr/>
            <p:nvPr/>
          </p:nvSpPr>
          <p:spPr>
            <a:xfrm rot="16200000">
              <a:off x="5488697" y="400688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6517F939-C144-4AD6-BD9E-96329E74B54C}"/>
                </a:ext>
              </a:extLst>
            </p:cNvPr>
            <p:cNvSpPr/>
            <p:nvPr/>
          </p:nvSpPr>
          <p:spPr>
            <a:xfrm rot="16200000">
              <a:off x="5488697" y="360241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FFD7ABF9-3B12-4E69-BC96-1A5E9BB97A5F}"/>
                </a:ext>
              </a:extLst>
            </p:cNvPr>
            <p:cNvSpPr/>
            <p:nvPr/>
          </p:nvSpPr>
          <p:spPr>
            <a:xfrm rot="16200000">
              <a:off x="5488697" y="319794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3DA29EDE-4C76-4716-9FF3-5EEDEEF98A06}"/>
                </a:ext>
              </a:extLst>
            </p:cNvPr>
            <p:cNvSpPr/>
            <p:nvPr/>
          </p:nvSpPr>
          <p:spPr>
            <a:xfrm rot="16200000">
              <a:off x="5488697" y="2793469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6F0EC6B9-163D-4AFB-8F24-F278E2557041}"/>
                </a:ext>
              </a:extLst>
            </p:cNvPr>
            <p:cNvSpPr/>
            <p:nvPr/>
          </p:nvSpPr>
          <p:spPr>
            <a:xfrm rot="16200000">
              <a:off x="5488697" y="238899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4E7B5952-38BF-47A5-A22F-71191E337DD7}"/>
              </a:ext>
            </a:extLst>
          </p:cNvPr>
          <p:cNvSpPr txBox="1"/>
          <p:nvPr/>
        </p:nvSpPr>
        <p:spPr>
          <a:xfrm>
            <a:off x="7163858" y="2864838"/>
            <a:ext cx="3811475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0609FE6-E313-4558-8D5D-70350B4899E0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21974AA2-722D-48A0-8448-2C66749A3590}"/>
              </a:ext>
            </a:extLst>
          </p:cNvPr>
          <p:cNvGrpSpPr/>
          <p:nvPr/>
        </p:nvGrpSpPr>
        <p:grpSpPr>
          <a:xfrm>
            <a:off x="7374102" y="3990001"/>
            <a:ext cx="1069570" cy="958008"/>
            <a:chOff x="4429063" y="1938522"/>
            <a:chExt cx="3329256" cy="2981996"/>
          </a:xfrm>
          <a:solidFill>
            <a:schemeClr val="tx1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CED4E5D9-4BAE-48B0-BD94-850139859935}"/>
                </a:ext>
              </a:extLst>
            </p:cNvPr>
            <p:cNvSpPr/>
            <p:nvPr/>
          </p:nvSpPr>
          <p:spPr>
            <a:xfrm>
              <a:off x="4429063" y="1938522"/>
              <a:ext cx="3329256" cy="2981996"/>
            </a:xfrm>
            <a:custGeom>
              <a:avLst/>
              <a:gdLst>
                <a:gd name="connsiteX0" fmla="*/ 3322953 w 3329256"/>
                <a:gd name="connsiteY0" fmla="*/ 1369700 h 2981996"/>
                <a:gd name="connsiteX1" fmla="*/ 2971671 w 3329256"/>
                <a:gd name="connsiteY1" fmla="*/ 1445995 h 2981996"/>
                <a:gd name="connsiteX2" fmla="*/ 2898900 w 3329256"/>
                <a:gd name="connsiteY2" fmla="*/ 1505621 h 2981996"/>
                <a:gd name="connsiteX3" fmla="*/ 2869087 w 3329256"/>
                <a:gd name="connsiteY3" fmla="*/ 1072520 h 2981996"/>
                <a:gd name="connsiteX4" fmla="*/ 2804317 w 3329256"/>
                <a:gd name="connsiteY4" fmla="*/ 1027562 h 2981996"/>
                <a:gd name="connsiteX5" fmla="*/ 2238817 w 3329256"/>
                <a:gd name="connsiteY5" fmla="*/ 2063786 h 2981996"/>
                <a:gd name="connsiteX6" fmla="*/ 2065462 w 3329256"/>
                <a:gd name="connsiteY6" fmla="*/ 2459645 h 2981996"/>
                <a:gd name="connsiteX7" fmla="*/ 2366262 w 3329256"/>
                <a:gd name="connsiteY7" fmla="*/ 1230063 h 2981996"/>
                <a:gd name="connsiteX8" fmla="*/ 2429889 w 3329256"/>
                <a:gd name="connsiteY8" fmla="*/ 1004606 h 2981996"/>
                <a:gd name="connsiteX9" fmla="*/ 2499231 w 3329256"/>
                <a:gd name="connsiteY9" fmla="*/ 876495 h 2981996"/>
                <a:gd name="connsiteX10" fmla="*/ 2622103 w 3329256"/>
                <a:gd name="connsiteY10" fmla="*/ 876495 h 2981996"/>
                <a:gd name="connsiteX11" fmla="*/ 2636391 w 3329256"/>
                <a:gd name="connsiteY11" fmla="*/ 862208 h 2981996"/>
                <a:gd name="connsiteX12" fmla="*/ 2622103 w 3329256"/>
                <a:gd name="connsiteY12" fmla="*/ 847920 h 2981996"/>
                <a:gd name="connsiteX13" fmla="*/ 2513995 w 3329256"/>
                <a:gd name="connsiteY13" fmla="*/ 847920 h 2981996"/>
                <a:gd name="connsiteX14" fmla="*/ 2768693 w 3329256"/>
                <a:gd name="connsiteY14" fmla="*/ 130497 h 2981996"/>
                <a:gd name="connsiteX15" fmla="*/ 2760692 w 3329256"/>
                <a:gd name="connsiteY15" fmla="*/ 2576 h 2981996"/>
                <a:gd name="connsiteX16" fmla="*/ 2738594 w 3329256"/>
                <a:gd name="connsiteY16" fmla="*/ 4481 h 2981996"/>
                <a:gd name="connsiteX17" fmla="*/ 2445701 w 3329256"/>
                <a:gd name="connsiteY17" fmla="*/ 847920 h 2981996"/>
                <a:gd name="connsiteX18" fmla="*/ 2265678 w 3329256"/>
                <a:gd name="connsiteY18" fmla="*/ 847920 h 2981996"/>
                <a:gd name="connsiteX19" fmla="*/ 2251390 w 3329256"/>
                <a:gd name="connsiteY19" fmla="*/ 862208 h 2981996"/>
                <a:gd name="connsiteX20" fmla="*/ 2265678 w 3329256"/>
                <a:gd name="connsiteY20" fmla="*/ 876495 h 2981996"/>
                <a:gd name="connsiteX21" fmla="*/ 2437319 w 3329256"/>
                <a:gd name="connsiteY21" fmla="*/ 876495 h 2981996"/>
                <a:gd name="connsiteX22" fmla="*/ 2403600 w 3329256"/>
                <a:gd name="connsiteY22" fmla="*/ 993176 h 2981996"/>
                <a:gd name="connsiteX23" fmla="*/ 2077273 w 3329256"/>
                <a:gd name="connsiteY23" fmla="*/ 1529910 h 2981996"/>
                <a:gd name="connsiteX24" fmla="*/ 2084989 w 3329256"/>
                <a:gd name="connsiteY24" fmla="*/ 1017846 h 2981996"/>
                <a:gd name="connsiteX25" fmla="*/ 2016694 w 3329256"/>
                <a:gd name="connsiteY25" fmla="*/ 980318 h 2981996"/>
                <a:gd name="connsiteX26" fmla="*/ 1529967 w 3329256"/>
                <a:gd name="connsiteY26" fmla="*/ 1427897 h 2981996"/>
                <a:gd name="connsiteX27" fmla="*/ 1525966 w 3329256"/>
                <a:gd name="connsiteY27" fmla="*/ 1076330 h 2981996"/>
                <a:gd name="connsiteX28" fmla="*/ 1417381 w 3329256"/>
                <a:gd name="connsiteY28" fmla="*/ 999749 h 2981996"/>
                <a:gd name="connsiteX29" fmla="*/ 1047049 w 3329256"/>
                <a:gd name="connsiteY29" fmla="*/ 1297881 h 2981996"/>
                <a:gd name="connsiteX30" fmla="*/ 1047526 w 3329256"/>
                <a:gd name="connsiteY30" fmla="*/ 1078901 h 2981996"/>
                <a:gd name="connsiteX31" fmla="*/ 989995 w 3329256"/>
                <a:gd name="connsiteY31" fmla="*/ 954505 h 2981996"/>
                <a:gd name="connsiteX32" fmla="*/ 756251 w 3329256"/>
                <a:gd name="connsiteY32" fmla="*/ 1215204 h 2981996"/>
                <a:gd name="connsiteX33" fmla="*/ 614805 w 3329256"/>
                <a:gd name="connsiteY33" fmla="*/ 1473522 h 2981996"/>
                <a:gd name="connsiteX34" fmla="*/ 647476 w 3329256"/>
                <a:gd name="connsiteY34" fmla="*/ 1334457 h 2981996"/>
                <a:gd name="connsiteX35" fmla="*/ 747012 w 3329256"/>
                <a:gd name="connsiteY35" fmla="*/ 233367 h 2981996"/>
                <a:gd name="connsiteX36" fmla="*/ 693672 w 3329256"/>
                <a:gd name="connsiteY36" fmla="*/ 200411 h 2981996"/>
                <a:gd name="connsiteX37" fmla="*/ 430115 w 3329256"/>
                <a:gd name="connsiteY37" fmla="*/ 519117 h 2981996"/>
                <a:gd name="connsiteX38" fmla="*/ 155414 w 3329256"/>
                <a:gd name="connsiteY38" fmla="*/ 1600014 h 2981996"/>
                <a:gd name="connsiteX39" fmla="*/ 331246 w 3329256"/>
                <a:gd name="connsiteY39" fmla="*/ 1698407 h 2981996"/>
                <a:gd name="connsiteX40" fmla="*/ 344866 w 3329256"/>
                <a:gd name="connsiteY40" fmla="*/ 1683548 h 2981996"/>
                <a:gd name="connsiteX41" fmla="*/ 330007 w 3329256"/>
                <a:gd name="connsiteY41" fmla="*/ 1669832 h 2981996"/>
                <a:gd name="connsiteX42" fmla="*/ 179322 w 3329256"/>
                <a:gd name="connsiteY42" fmla="*/ 1584393 h 2981996"/>
                <a:gd name="connsiteX43" fmla="*/ 455166 w 3329256"/>
                <a:gd name="connsiteY43" fmla="*/ 532738 h 2981996"/>
                <a:gd name="connsiteX44" fmla="*/ 694434 w 3329256"/>
                <a:gd name="connsiteY44" fmla="*/ 228986 h 2981996"/>
                <a:gd name="connsiteX45" fmla="*/ 722628 w 3329256"/>
                <a:gd name="connsiteY45" fmla="*/ 248226 h 2981996"/>
                <a:gd name="connsiteX46" fmla="*/ 619758 w 3329256"/>
                <a:gd name="connsiteY46" fmla="*/ 1327885 h 2981996"/>
                <a:gd name="connsiteX47" fmla="*/ 556036 w 3329256"/>
                <a:gd name="connsiteY47" fmla="*/ 1590203 h 2981996"/>
                <a:gd name="connsiteX48" fmla="*/ 448498 w 3329256"/>
                <a:gd name="connsiteY48" fmla="*/ 1814993 h 2981996"/>
                <a:gd name="connsiteX49" fmla="*/ 6348 w 3329256"/>
                <a:gd name="connsiteY49" fmla="*/ 2914845 h 2981996"/>
                <a:gd name="connsiteX50" fmla="*/ 12825 w 3329256"/>
                <a:gd name="connsiteY50" fmla="*/ 2980092 h 2981996"/>
                <a:gd name="connsiteX51" fmla="*/ 20635 w 3329256"/>
                <a:gd name="connsiteY51" fmla="*/ 2981996 h 2981996"/>
                <a:gd name="connsiteX52" fmla="*/ 144746 w 3329256"/>
                <a:gd name="connsiteY52" fmla="*/ 2803974 h 2981996"/>
                <a:gd name="connsiteX53" fmla="*/ 583087 w 3329256"/>
                <a:gd name="connsiteY53" fmla="*/ 1599824 h 2981996"/>
                <a:gd name="connsiteX54" fmla="*/ 946656 w 3329256"/>
                <a:gd name="connsiteY54" fmla="*/ 1003082 h 2981996"/>
                <a:gd name="connsiteX55" fmla="*/ 991995 w 3329256"/>
                <a:gd name="connsiteY55" fmla="*/ 983747 h 2981996"/>
                <a:gd name="connsiteX56" fmla="*/ 1019236 w 3329256"/>
                <a:gd name="connsiteY56" fmla="*/ 1079663 h 2981996"/>
                <a:gd name="connsiteX57" fmla="*/ 1016474 w 3329256"/>
                <a:gd name="connsiteY57" fmla="*/ 1333886 h 2981996"/>
                <a:gd name="connsiteX58" fmla="*/ 967897 w 3329256"/>
                <a:gd name="connsiteY58" fmla="*/ 1394274 h 2981996"/>
                <a:gd name="connsiteX59" fmla="*/ 711103 w 3329256"/>
                <a:gd name="connsiteY59" fmla="*/ 1899290 h 2981996"/>
                <a:gd name="connsiteX60" fmla="*/ 789589 w 3329256"/>
                <a:gd name="connsiteY60" fmla="*/ 1984062 h 2981996"/>
                <a:gd name="connsiteX61" fmla="*/ 1044478 w 3329256"/>
                <a:gd name="connsiteY61" fmla="*/ 1346173 h 2981996"/>
                <a:gd name="connsiteX62" fmla="*/ 1423192 w 3329256"/>
                <a:gd name="connsiteY62" fmla="*/ 1027466 h 2981996"/>
                <a:gd name="connsiteX63" fmla="*/ 1498344 w 3329256"/>
                <a:gd name="connsiteY63" fmla="*/ 1082235 h 2981996"/>
                <a:gd name="connsiteX64" fmla="*/ 1494534 w 3329256"/>
                <a:gd name="connsiteY64" fmla="*/ 1475618 h 2981996"/>
                <a:gd name="connsiteX65" fmla="*/ 1239359 w 3329256"/>
                <a:gd name="connsiteY65" fmla="*/ 1918435 h 2981996"/>
                <a:gd name="connsiteX66" fmla="*/ 1248884 w 3329256"/>
                <a:gd name="connsiteY66" fmla="*/ 2025972 h 2981996"/>
                <a:gd name="connsiteX67" fmla="*/ 1319655 w 3329256"/>
                <a:gd name="connsiteY67" fmla="*/ 2028163 h 2981996"/>
                <a:gd name="connsiteX68" fmla="*/ 1495963 w 3329256"/>
                <a:gd name="connsiteY68" fmla="*/ 1626589 h 2981996"/>
                <a:gd name="connsiteX69" fmla="*/ 1522252 w 3329256"/>
                <a:gd name="connsiteY69" fmla="*/ 1487048 h 2981996"/>
                <a:gd name="connsiteX70" fmla="*/ 1606357 w 3329256"/>
                <a:gd name="connsiteY70" fmla="*/ 1377605 h 2981996"/>
                <a:gd name="connsiteX71" fmla="*/ 2019552 w 3329256"/>
                <a:gd name="connsiteY71" fmla="*/ 1008512 h 2981996"/>
                <a:gd name="connsiteX72" fmla="*/ 2059747 w 3329256"/>
                <a:gd name="connsiteY72" fmla="*/ 1030324 h 2981996"/>
                <a:gd name="connsiteX73" fmla="*/ 2031363 w 3329256"/>
                <a:gd name="connsiteY73" fmla="*/ 1601824 h 2981996"/>
                <a:gd name="connsiteX74" fmla="*/ 1815622 w 3329256"/>
                <a:gd name="connsiteY74" fmla="*/ 2011685 h 2981996"/>
                <a:gd name="connsiteX75" fmla="*/ 1834576 w 3329256"/>
                <a:gd name="connsiteY75" fmla="*/ 2028544 h 2981996"/>
                <a:gd name="connsiteX76" fmla="*/ 1906109 w 3329256"/>
                <a:gd name="connsiteY76" fmla="*/ 1991587 h 2981996"/>
                <a:gd name="connsiteX77" fmla="*/ 2058319 w 3329256"/>
                <a:gd name="connsiteY77" fmla="*/ 1612778 h 2981996"/>
                <a:gd name="connsiteX78" fmla="*/ 2070892 w 3329256"/>
                <a:gd name="connsiteY78" fmla="*/ 1593156 h 2981996"/>
                <a:gd name="connsiteX79" fmla="*/ 2371024 w 3329256"/>
                <a:gd name="connsiteY79" fmla="*/ 1108238 h 2981996"/>
                <a:gd name="connsiteX80" fmla="*/ 2338544 w 3329256"/>
                <a:gd name="connsiteY80" fmla="*/ 1223872 h 2981996"/>
                <a:gd name="connsiteX81" fmla="*/ 2038126 w 3329256"/>
                <a:gd name="connsiteY81" fmla="*/ 2483172 h 2981996"/>
                <a:gd name="connsiteX82" fmla="*/ 2056223 w 3329256"/>
                <a:gd name="connsiteY82" fmla="*/ 2502318 h 2981996"/>
                <a:gd name="connsiteX83" fmla="*/ 2265487 w 3329256"/>
                <a:gd name="connsiteY83" fmla="*/ 2074645 h 2981996"/>
                <a:gd name="connsiteX84" fmla="*/ 2806031 w 3329256"/>
                <a:gd name="connsiteY84" fmla="*/ 1056137 h 2981996"/>
                <a:gd name="connsiteX85" fmla="*/ 2844131 w 3329256"/>
                <a:gd name="connsiteY85" fmla="*/ 1086045 h 2981996"/>
                <a:gd name="connsiteX86" fmla="*/ 2861657 w 3329256"/>
                <a:gd name="connsiteY86" fmla="*/ 1540673 h 2981996"/>
                <a:gd name="connsiteX87" fmla="*/ 2649536 w 3329256"/>
                <a:gd name="connsiteY87" fmla="*/ 1901385 h 2981996"/>
                <a:gd name="connsiteX88" fmla="*/ 2676205 w 3329256"/>
                <a:gd name="connsiteY88" fmla="*/ 1928150 h 2981996"/>
                <a:gd name="connsiteX89" fmla="*/ 2750977 w 3329256"/>
                <a:gd name="connsiteY89" fmla="*/ 1871096 h 2981996"/>
                <a:gd name="connsiteX90" fmla="*/ 2886708 w 3329256"/>
                <a:gd name="connsiteY90" fmla="*/ 1556485 h 2981996"/>
                <a:gd name="connsiteX91" fmla="*/ 2988911 w 3329256"/>
                <a:gd name="connsiteY91" fmla="*/ 1468950 h 2981996"/>
                <a:gd name="connsiteX92" fmla="*/ 3307046 w 3329256"/>
                <a:gd name="connsiteY92" fmla="*/ 1393322 h 2981996"/>
                <a:gd name="connsiteX93" fmla="*/ 3326858 w 3329256"/>
                <a:gd name="connsiteY93" fmla="*/ 1389607 h 2981996"/>
                <a:gd name="connsiteX94" fmla="*/ 3322953 w 3329256"/>
                <a:gd name="connsiteY94" fmla="*/ 1369700 h 2981996"/>
                <a:gd name="connsiteX95" fmla="*/ 2745928 w 3329256"/>
                <a:gd name="connsiteY95" fmla="*/ 39152 h 2981996"/>
                <a:gd name="connsiteX96" fmla="*/ 2740499 w 3329256"/>
                <a:gd name="connsiteY96" fmla="*/ 127163 h 2981996"/>
                <a:gd name="connsiteX97" fmla="*/ 2481991 w 3329256"/>
                <a:gd name="connsiteY97" fmla="*/ 847825 h 2981996"/>
                <a:gd name="connsiteX98" fmla="*/ 2475323 w 3329256"/>
                <a:gd name="connsiteY98" fmla="*/ 847825 h 2981996"/>
                <a:gd name="connsiteX99" fmla="*/ 2745928 w 3329256"/>
                <a:gd name="connsiteY99" fmla="*/ 39152 h 2981996"/>
                <a:gd name="connsiteX100" fmla="*/ 2467132 w 3329256"/>
                <a:gd name="connsiteY100" fmla="*/ 876305 h 2981996"/>
                <a:gd name="connsiteX101" fmla="*/ 2466846 w 3329256"/>
                <a:gd name="connsiteY101" fmla="*/ 876971 h 2981996"/>
                <a:gd name="connsiteX102" fmla="*/ 2467036 w 3329256"/>
                <a:gd name="connsiteY102" fmla="*/ 876305 h 2981996"/>
                <a:gd name="connsiteX103" fmla="*/ 2467132 w 3329256"/>
                <a:gd name="connsiteY103" fmla="*/ 876305 h 2981996"/>
                <a:gd name="connsiteX104" fmla="*/ 119695 w 3329256"/>
                <a:gd name="connsiteY104" fmla="*/ 2790353 h 2981996"/>
                <a:gd name="connsiteX105" fmla="*/ 30065 w 3329256"/>
                <a:gd name="connsiteY105" fmla="*/ 2938658 h 2981996"/>
                <a:gd name="connsiteX106" fmla="*/ 382871 w 3329256"/>
                <a:gd name="connsiteY106" fmla="*/ 2028734 h 2981996"/>
                <a:gd name="connsiteX107" fmla="*/ 516602 w 3329256"/>
                <a:gd name="connsiteY107" fmla="*/ 1737365 h 2981996"/>
                <a:gd name="connsiteX108" fmla="*/ 119695 w 3329256"/>
                <a:gd name="connsiteY108" fmla="*/ 2790353 h 2981996"/>
                <a:gd name="connsiteX109" fmla="*/ 786445 w 3329256"/>
                <a:gd name="connsiteY109" fmla="*/ 1955773 h 2981996"/>
                <a:gd name="connsiteX110" fmla="*/ 739106 w 3329256"/>
                <a:gd name="connsiteY110" fmla="*/ 1894622 h 2981996"/>
                <a:gd name="connsiteX111" fmla="*/ 1012283 w 3329256"/>
                <a:gd name="connsiteY111" fmla="*/ 1385130 h 2981996"/>
                <a:gd name="connsiteX112" fmla="*/ 786445 w 3329256"/>
                <a:gd name="connsiteY112" fmla="*/ 1955773 h 2981996"/>
                <a:gd name="connsiteX113" fmla="*/ 1304129 w 3329256"/>
                <a:gd name="connsiteY113" fmla="*/ 2003969 h 2981996"/>
                <a:gd name="connsiteX114" fmla="*/ 1266220 w 3329256"/>
                <a:gd name="connsiteY114" fmla="*/ 2003493 h 2981996"/>
                <a:gd name="connsiteX115" fmla="*/ 1266505 w 3329256"/>
                <a:gd name="connsiteY115" fmla="*/ 1926626 h 2981996"/>
                <a:gd name="connsiteX116" fmla="*/ 1483771 w 3329256"/>
                <a:gd name="connsiteY116" fmla="*/ 1539911 h 2981996"/>
                <a:gd name="connsiteX117" fmla="*/ 1304129 w 3329256"/>
                <a:gd name="connsiteY117" fmla="*/ 2003969 h 2981996"/>
                <a:gd name="connsiteX118" fmla="*/ 1883725 w 3329256"/>
                <a:gd name="connsiteY118" fmla="*/ 1973489 h 2981996"/>
                <a:gd name="connsiteX119" fmla="*/ 1842101 w 3329256"/>
                <a:gd name="connsiteY119" fmla="*/ 2001398 h 2981996"/>
                <a:gd name="connsiteX120" fmla="*/ 1895155 w 3329256"/>
                <a:gd name="connsiteY120" fmla="*/ 1875191 h 2981996"/>
                <a:gd name="connsiteX121" fmla="*/ 2005741 w 3329256"/>
                <a:gd name="connsiteY121" fmla="*/ 1694693 h 2981996"/>
                <a:gd name="connsiteX122" fmla="*/ 1883725 w 3329256"/>
                <a:gd name="connsiteY122" fmla="*/ 1973489 h 2981996"/>
                <a:gd name="connsiteX123" fmla="*/ 2718020 w 3329256"/>
                <a:gd name="connsiteY123" fmla="*/ 1867381 h 2981996"/>
                <a:gd name="connsiteX124" fmla="*/ 2680492 w 3329256"/>
                <a:gd name="connsiteY124" fmla="*/ 1899956 h 2981996"/>
                <a:gd name="connsiteX125" fmla="*/ 2676682 w 3329256"/>
                <a:gd name="connsiteY125" fmla="*/ 1892717 h 2981996"/>
                <a:gd name="connsiteX126" fmla="*/ 2844893 w 3329256"/>
                <a:gd name="connsiteY126" fmla="*/ 1599062 h 2981996"/>
                <a:gd name="connsiteX127" fmla="*/ 2718020 w 3329256"/>
                <a:gd name="connsiteY127" fmla="*/ 1867381 h 2981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</a:cxnLst>
              <a:rect l="l" t="t" r="r" b="b"/>
              <a:pathLst>
                <a:path w="3329256" h="2981996">
                  <a:moveTo>
                    <a:pt x="3322953" y="1369700"/>
                  </a:moveTo>
                  <a:cubicBezTo>
                    <a:pt x="3239323" y="1312645"/>
                    <a:pt x="3114546" y="1339791"/>
                    <a:pt x="2971671" y="1445995"/>
                  </a:cubicBezTo>
                  <a:cubicBezTo>
                    <a:pt x="2946906" y="1464473"/>
                    <a:pt x="2922522" y="1484476"/>
                    <a:pt x="2898900" y="1505621"/>
                  </a:cubicBezTo>
                  <a:cubicBezTo>
                    <a:pt x="2931476" y="1357793"/>
                    <a:pt x="2935762" y="1196630"/>
                    <a:pt x="2869087" y="1072520"/>
                  </a:cubicBezTo>
                  <a:cubicBezTo>
                    <a:pt x="2852323" y="1041278"/>
                    <a:pt x="2830701" y="1026133"/>
                    <a:pt x="2804317" y="1027562"/>
                  </a:cubicBezTo>
                  <a:cubicBezTo>
                    <a:pt x="2671824" y="1034420"/>
                    <a:pt x="2469799" y="1500859"/>
                    <a:pt x="2238817" y="2063786"/>
                  </a:cubicBezTo>
                  <a:cubicBezTo>
                    <a:pt x="2169380" y="2232855"/>
                    <a:pt x="2097943" y="2406972"/>
                    <a:pt x="2065462" y="2459645"/>
                  </a:cubicBezTo>
                  <a:cubicBezTo>
                    <a:pt x="2072511" y="2348965"/>
                    <a:pt x="2198527" y="1832043"/>
                    <a:pt x="2366262" y="1230063"/>
                  </a:cubicBezTo>
                  <a:cubicBezTo>
                    <a:pt x="2387884" y="1152339"/>
                    <a:pt x="2409124" y="1077092"/>
                    <a:pt x="2429889" y="1004606"/>
                  </a:cubicBezTo>
                  <a:cubicBezTo>
                    <a:pt x="2453606" y="962220"/>
                    <a:pt x="2476752" y="919453"/>
                    <a:pt x="2499231" y="876495"/>
                  </a:cubicBezTo>
                  <a:lnTo>
                    <a:pt x="2622103" y="876495"/>
                  </a:lnTo>
                  <a:cubicBezTo>
                    <a:pt x="2630009" y="876495"/>
                    <a:pt x="2636391" y="870113"/>
                    <a:pt x="2636391" y="862208"/>
                  </a:cubicBezTo>
                  <a:cubicBezTo>
                    <a:pt x="2636391" y="854302"/>
                    <a:pt x="2630009" y="847920"/>
                    <a:pt x="2622103" y="847920"/>
                  </a:cubicBezTo>
                  <a:lnTo>
                    <a:pt x="2513995" y="847920"/>
                  </a:lnTo>
                  <a:cubicBezTo>
                    <a:pt x="2642106" y="599413"/>
                    <a:pt x="2744309" y="347000"/>
                    <a:pt x="2768693" y="130497"/>
                  </a:cubicBezTo>
                  <a:cubicBezTo>
                    <a:pt x="2780790" y="23531"/>
                    <a:pt x="2772218" y="9339"/>
                    <a:pt x="2760692" y="2576"/>
                  </a:cubicBezTo>
                  <a:cubicBezTo>
                    <a:pt x="2757454" y="671"/>
                    <a:pt x="2748786" y="-2948"/>
                    <a:pt x="2738594" y="4481"/>
                  </a:cubicBezTo>
                  <a:cubicBezTo>
                    <a:pt x="2689731" y="39819"/>
                    <a:pt x="2548666" y="496067"/>
                    <a:pt x="2445701" y="847920"/>
                  </a:cubicBezTo>
                  <a:lnTo>
                    <a:pt x="2265678" y="847920"/>
                  </a:lnTo>
                  <a:cubicBezTo>
                    <a:pt x="2257772" y="847920"/>
                    <a:pt x="2251390" y="854302"/>
                    <a:pt x="2251390" y="862208"/>
                  </a:cubicBezTo>
                  <a:cubicBezTo>
                    <a:pt x="2251390" y="870113"/>
                    <a:pt x="2257772" y="876495"/>
                    <a:pt x="2265678" y="876495"/>
                  </a:cubicBezTo>
                  <a:lnTo>
                    <a:pt x="2437319" y="876495"/>
                  </a:lnTo>
                  <a:cubicBezTo>
                    <a:pt x="2425412" y="917262"/>
                    <a:pt x="2414078" y="956505"/>
                    <a:pt x="2403600" y="993176"/>
                  </a:cubicBezTo>
                  <a:cubicBezTo>
                    <a:pt x="2295682" y="1186248"/>
                    <a:pt x="2178334" y="1371795"/>
                    <a:pt x="2077273" y="1529910"/>
                  </a:cubicBezTo>
                  <a:cubicBezTo>
                    <a:pt x="2120041" y="1327313"/>
                    <a:pt x="2134614" y="1117478"/>
                    <a:pt x="2084989" y="1017846"/>
                  </a:cubicBezTo>
                  <a:cubicBezTo>
                    <a:pt x="2071463" y="990605"/>
                    <a:pt x="2047841" y="977555"/>
                    <a:pt x="2016694" y="980318"/>
                  </a:cubicBezTo>
                  <a:cubicBezTo>
                    <a:pt x="1906871" y="989843"/>
                    <a:pt x="1702846" y="1199774"/>
                    <a:pt x="1529967" y="1427897"/>
                  </a:cubicBezTo>
                  <a:cubicBezTo>
                    <a:pt x="1546636" y="1289785"/>
                    <a:pt x="1545683" y="1165484"/>
                    <a:pt x="1525966" y="1076330"/>
                  </a:cubicBezTo>
                  <a:cubicBezTo>
                    <a:pt x="1512536" y="1015846"/>
                    <a:pt x="1474055" y="988509"/>
                    <a:pt x="1417381" y="999749"/>
                  </a:cubicBezTo>
                  <a:cubicBezTo>
                    <a:pt x="1316607" y="1019561"/>
                    <a:pt x="1171351" y="1153863"/>
                    <a:pt x="1047049" y="1297881"/>
                  </a:cubicBezTo>
                  <a:cubicBezTo>
                    <a:pt x="1050288" y="1229492"/>
                    <a:pt x="1050669" y="1156435"/>
                    <a:pt x="1047526" y="1078901"/>
                  </a:cubicBezTo>
                  <a:cubicBezTo>
                    <a:pt x="1046287" y="1049374"/>
                    <a:pt x="1042763" y="959553"/>
                    <a:pt x="989995" y="954505"/>
                  </a:cubicBezTo>
                  <a:cubicBezTo>
                    <a:pt x="958086" y="951457"/>
                    <a:pt x="899031" y="975174"/>
                    <a:pt x="756251" y="1215204"/>
                  </a:cubicBezTo>
                  <a:cubicBezTo>
                    <a:pt x="713484" y="1287118"/>
                    <a:pt x="665859" y="1374081"/>
                    <a:pt x="614805" y="1473522"/>
                  </a:cubicBezTo>
                  <a:cubicBezTo>
                    <a:pt x="626044" y="1427516"/>
                    <a:pt x="636903" y="1381130"/>
                    <a:pt x="647476" y="1334457"/>
                  </a:cubicBezTo>
                  <a:cubicBezTo>
                    <a:pt x="743964" y="909356"/>
                    <a:pt x="827784" y="366050"/>
                    <a:pt x="747012" y="233367"/>
                  </a:cubicBezTo>
                  <a:cubicBezTo>
                    <a:pt x="730057" y="205459"/>
                    <a:pt x="708245" y="199934"/>
                    <a:pt x="693672" y="200411"/>
                  </a:cubicBezTo>
                  <a:cubicBezTo>
                    <a:pt x="631950" y="201935"/>
                    <a:pt x="545749" y="306138"/>
                    <a:pt x="430115" y="519117"/>
                  </a:cubicBezTo>
                  <a:cubicBezTo>
                    <a:pt x="64927" y="1191487"/>
                    <a:pt x="79214" y="1477999"/>
                    <a:pt x="155414" y="1600014"/>
                  </a:cubicBezTo>
                  <a:cubicBezTo>
                    <a:pt x="219232" y="1702122"/>
                    <a:pt x="326674" y="1698503"/>
                    <a:pt x="331246" y="1698407"/>
                  </a:cubicBezTo>
                  <a:cubicBezTo>
                    <a:pt x="339151" y="1698026"/>
                    <a:pt x="345152" y="1691454"/>
                    <a:pt x="344866" y="1683548"/>
                  </a:cubicBezTo>
                  <a:cubicBezTo>
                    <a:pt x="344581" y="1675643"/>
                    <a:pt x="337818" y="1670023"/>
                    <a:pt x="330007" y="1669832"/>
                  </a:cubicBezTo>
                  <a:cubicBezTo>
                    <a:pt x="326007" y="1669928"/>
                    <a:pt x="234091" y="1672499"/>
                    <a:pt x="179322" y="1584393"/>
                  </a:cubicBezTo>
                  <a:cubicBezTo>
                    <a:pt x="107408" y="1468664"/>
                    <a:pt x="96931" y="1192344"/>
                    <a:pt x="455166" y="532738"/>
                  </a:cubicBezTo>
                  <a:cubicBezTo>
                    <a:pt x="597850" y="270134"/>
                    <a:pt x="666335" y="229748"/>
                    <a:pt x="694434" y="228986"/>
                  </a:cubicBezTo>
                  <a:cubicBezTo>
                    <a:pt x="701482" y="228795"/>
                    <a:pt x="711960" y="230605"/>
                    <a:pt x="722628" y="248226"/>
                  </a:cubicBezTo>
                  <a:cubicBezTo>
                    <a:pt x="784540" y="349858"/>
                    <a:pt x="743202" y="783722"/>
                    <a:pt x="619758" y="1327885"/>
                  </a:cubicBezTo>
                  <a:cubicBezTo>
                    <a:pt x="599660" y="1416467"/>
                    <a:pt x="578324" y="1504097"/>
                    <a:pt x="556036" y="1590203"/>
                  </a:cubicBezTo>
                  <a:cubicBezTo>
                    <a:pt x="521269" y="1660593"/>
                    <a:pt x="485360" y="1735745"/>
                    <a:pt x="448498" y="1814993"/>
                  </a:cubicBezTo>
                  <a:cubicBezTo>
                    <a:pt x="247045" y="2248381"/>
                    <a:pt x="44638" y="2752063"/>
                    <a:pt x="6348" y="2914845"/>
                  </a:cubicBezTo>
                  <a:cubicBezTo>
                    <a:pt x="-2225" y="2951326"/>
                    <a:pt x="-3939" y="2973710"/>
                    <a:pt x="12825" y="2980092"/>
                  </a:cubicBezTo>
                  <a:cubicBezTo>
                    <a:pt x="15301" y="2981044"/>
                    <a:pt x="17683" y="2981996"/>
                    <a:pt x="20635" y="2981996"/>
                  </a:cubicBezTo>
                  <a:cubicBezTo>
                    <a:pt x="34828" y="2981996"/>
                    <a:pt x="59497" y="2959518"/>
                    <a:pt x="144746" y="2803974"/>
                  </a:cubicBezTo>
                  <a:cubicBezTo>
                    <a:pt x="298289" y="2523749"/>
                    <a:pt x="456880" y="2086075"/>
                    <a:pt x="583087" y="1599824"/>
                  </a:cubicBezTo>
                  <a:cubicBezTo>
                    <a:pt x="739868" y="1282641"/>
                    <a:pt x="869313" y="1068614"/>
                    <a:pt x="946656" y="1003082"/>
                  </a:cubicBezTo>
                  <a:cubicBezTo>
                    <a:pt x="966373" y="986414"/>
                    <a:pt x="982470" y="979460"/>
                    <a:pt x="991995" y="983747"/>
                  </a:cubicBezTo>
                  <a:cubicBezTo>
                    <a:pt x="999139" y="986890"/>
                    <a:pt x="1016093" y="1002511"/>
                    <a:pt x="1019236" y="1079663"/>
                  </a:cubicBezTo>
                  <a:cubicBezTo>
                    <a:pt x="1022951" y="1171199"/>
                    <a:pt x="1021618" y="1255971"/>
                    <a:pt x="1016474" y="1333886"/>
                  </a:cubicBezTo>
                  <a:cubicBezTo>
                    <a:pt x="999710" y="1354079"/>
                    <a:pt x="983422" y="1374272"/>
                    <a:pt x="967897" y="1394274"/>
                  </a:cubicBezTo>
                  <a:cubicBezTo>
                    <a:pt x="837976" y="1560771"/>
                    <a:pt x="692815" y="1792895"/>
                    <a:pt x="711103" y="1899290"/>
                  </a:cubicBezTo>
                  <a:cubicBezTo>
                    <a:pt x="725295" y="1981776"/>
                    <a:pt x="770634" y="1986062"/>
                    <a:pt x="789589" y="1984062"/>
                  </a:cubicBezTo>
                  <a:cubicBezTo>
                    <a:pt x="889030" y="1973585"/>
                    <a:pt x="1016665" y="1744985"/>
                    <a:pt x="1044478" y="1346173"/>
                  </a:cubicBezTo>
                  <a:cubicBezTo>
                    <a:pt x="1181828" y="1182914"/>
                    <a:pt x="1332895" y="1045183"/>
                    <a:pt x="1423192" y="1027466"/>
                  </a:cubicBezTo>
                  <a:cubicBezTo>
                    <a:pt x="1464435" y="1019370"/>
                    <a:pt x="1488247" y="1036801"/>
                    <a:pt x="1498344" y="1082235"/>
                  </a:cubicBezTo>
                  <a:cubicBezTo>
                    <a:pt x="1521204" y="1185486"/>
                    <a:pt x="1516060" y="1330647"/>
                    <a:pt x="1494534" y="1475618"/>
                  </a:cubicBezTo>
                  <a:cubicBezTo>
                    <a:pt x="1371376" y="1644210"/>
                    <a:pt x="1269839" y="1815755"/>
                    <a:pt x="1239359" y="1918435"/>
                  </a:cubicBezTo>
                  <a:cubicBezTo>
                    <a:pt x="1223167" y="1973108"/>
                    <a:pt x="1226215" y="2008256"/>
                    <a:pt x="1248884" y="2025972"/>
                  </a:cubicBezTo>
                  <a:cubicBezTo>
                    <a:pt x="1270220" y="2042641"/>
                    <a:pt x="1295366" y="2043403"/>
                    <a:pt x="1319655" y="2028163"/>
                  </a:cubicBezTo>
                  <a:cubicBezTo>
                    <a:pt x="1393950" y="1981395"/>
                    <a:pt x="1459387" y="1790038"/>
                    <a:pt x="1495963" y="1626589"/>
                  </a:cubicBezTo>
                  <a:cubicBezTo>
                    <a:pt x="1506535" y="1579440"/>
                    <a:pt x="1515298" y="1532672"/>
                    <a:pt x="1522252" y="1487048"/>
                  </a:cubicBezTo>
                  <a:cubicBezTo>
                    <a:pt x="1549112" y="1450662"/>
                    <a:pt x="1577306" y="1413991"/>
                    <a:pt x="1606357" y="1377605"/>
                  </a:cubicBezTo>
                  <a:cubicBezTo>
                    <a:pt x="1783427" y="1156721"/>
                    <a:pt x="1941733" y="1015274"/>
                    <a:pt x="2019552" y="1008512"/>
                  </a:cubicBezTo>
                  <a:cubicBezTo>
                    <a:pt x="2038983" y="1006797"/>
                    <a:pt x="2051461" y="1013560"/>
                    <a:pt x="2059747" y="1030324"/>
                  </a:cubicBezTo>
                  <a:cubicBezTo>
                    <a:pt x="2112421" y="1136147"/>
                    <a:pt x="2086036" y="1383035"/>
                    <a:pt x="2031363" y="1601824"/>
                  </a:cubicBezTo>
                  <a:cubicBezTo>
                    <a:pt x="1873819" y="1848045"/>
                    <a:pt x="1799239" y="1969584"/>
                    <a:pt x="1815622" y="2011685"/>
                  </a:cubicBezTo>
                  <a:cubicBezTo>
                    <a:pt x="1818955" y="2020162"/>
                    <a:pt x="1825623" y="2026163"/>
                    <a:pt x="1834576" y="2028544"/>
                  </a:cubicBezTo>
                  <a:cubicBezTo>
                    <a:pt x="1857151" y="2034545"/>
                    <a:pt x="1881249" y="2022067"/>
                    <a:pt x="1906109" y="1991587"/>
                  </a:cubicBezTo>
                  <a:cubicBezTo>
                    <a:pt x="1959259" y="1926341"/>
                    <a:pt x="2016885" y="1777560"/>
                    <a:pt x="2058319" y="1612778"/>
                  </a:cubicBezTo>
                  <a:cubicBezTo>
                    <a:pt x="2062510" y="1606301"/>
                    <a:pt x="2066701" y="1599728"/>
                    <a:pt x="2070892" y="1593156"/>
                  </a:cubicBezTo>
                  <a:cubicBezTo>
                    <a:pt x="2161474" y="1451710"/>
                    <a:pt x="2268345" y="1284832"/>
                    <a:pt x="2371024" y="1108238"/>
                  </a:cubicBezTo>
                  <a:cubicBezTo>
                    <a:pt x="2356928" y="1157959"/>
                    <a:pt x="2345783" y="1197869"/>
                    <a:pt x="2338544" y="1223872"/>
                  </a:cubicBezTo>
                  <a:cubicBezTo>
                    <a:pt x="2183382" y="1780989"/>
                    <a:pt x="2023171" y="2412687"/>
                    <a:pt x="2038126" y="2483172"/>
                  </a:cubicBezTo>
                  <a:cubicBezTo>
                    <a:pt x="2041555" y="2499365"/>
                    <a:pt x="2051937" y="2501936"/>
                    <a:pt x="2056223" y="2502318"/>
                  </a:cubicBezTo>
                  <a:cubicBezTo>
                    <a:pt x="2084703" y="2505175"/>
                    <a:pt x="2111944" y="2448882"/>
                    <a:pt x="2265487" y="2074645"/>
                  </a:cubicBezTo>
                  <a:cubicBezTo>
                    <a:pt x="2420840" y="1696121"/>
                    <a:pt x="2680873" y="1062614"/>
                    <a:pt x="2806031" y="1056137"/>
                  </a:cubicBezTo>
                  <a:cubicBezTo>
                    <a:pt x="2811365" y="1055851"/>
                    <a:pt x="2827462" y="1055089"/>
                    <a:pt x="2844131" y="1086045"/>
                  </a:cubicBezTo>
                  <a:cubicBezTo>
                    <a:pt x="2912140" y="1212823"/>
                    <a:pt x="2901377" y="1386273"/>
                    <a:pt x="2861657" y="1540673"/>
                  </a:cubicBezTo>
                  <a:cubicBezTo>
                    <a:pt x="2726307" y="1673071"/>
                    <a:pt x="2627819" y="1832615"/>
                    <a:pt x="2649536" y="1901385"/>
                  </a:cubicBezTo>
                  <a:cubicBezTo>
                    <a:pt x="2655822" y="1921102"/>
                    <a:pt x="2667443" y="1926817"/>
                    <a:pt x="2676205" y="1928150"/>
                  </a:cubicBezTo>
                  <a:cubicBezTo>
                    <a:pt x="2697065" y="1931389"/>
                    <a:pt x="2721449" y="1912720"/>
                    <a:pt x="2750977" y="1871096"/>
                  </a:cubicBezTo>
                  <a:cubicBezTo>
                    <a:pt x="2792982" y="1811755"/>
                    <a:pt x="2850227" y="1692692"/>
                    <a:pt x="2886708" y="1556485"/>
                  </a:cubicBezTo>
                  <a:cubicBezTo>
                    <a:pt x="2918903" y="1525243"/>
                    <a:pt x="2953288" y="1495430"/>
                    <a:pt x="2988911" y="1468950"/>
                  </a:cubicBezTo>
                  <a:cubicBezTo>
                    <a:pt x="3065492" y="1411991"/>
                    <a:pt x="3208748" y="1326361"/>
                    <a:pt x="3307046" y="1393322"/>
                  </a:cubicBezTo>
                  <a:cubicBezTo>
                    <a:pt x="3313523" y="1397798"/>
                    <a:pt x="3322477" y="1396084"/>
                    <a:pt x="3326858" y="1389607"/>
                  </a:cubicBezTo>
                  <a:cubicBezTo>
                    <a:pt x="3331240" y="1383130"/>
                    <a:pt x="3329430" y="1374081"/>
                    <a:pt x="3322953" y="1369700"/>
                  </a:cubicBezTo>
                  <a:close/>
                  <a:moveTo>
                    <a:pt x="2745928" y="39152"/>
                  </a:moveTo>
                  <a:cubicBezTo>
                    <a:pt x="2746595" y="52868"/>
                    <a:pt x="2745928" y="78681"/>
                    <a:pt x="2740499" y="127163"/>
                  </a:cubicBezTo>
                  <a:cubicBezTo>
                    <a:pt x="2716115" y="343571"/>
                    <a:pt x="2612007" y="597794"/>
                    <a:pt x="2481991" y="847825"/>
                  </a:cubicBezTo>
                  <a:lnTo>
                    <a:pt x="2475323" y="847825"/>
                  </a:lnTo>
                  <a:cubicBezTo>
                    <a:pt x="2603244" y="410818"/>
                    <a:pt x="2705447" y="104208"/>
                    <a:pt x="2745928" y="39152"/>
                  </a:cubicBezTo>
                  <a:close/>
                  <a:moveTo>
                    <a:pt x="2467132" y="876305"/>
                  </a:moveTo>
                  <a:cubicBezTo>
                    <a:pt x="2467036" y="876495"/>
                    <a:pt x="2466941" y="876686"/>
                    <a:pt x="2466846" y="876971"/>
                  </a:cubicBezTo>
                  <a:cubicBezTo>
                    <a:pt x="2466941" y="876781"/>
                    <a:pt x="2466941" y="876590"/>
                    <a:pt x="2467036" y="876305"/>
                  </a:cubicBezTo>
                  <a:lnTo>
                    <a:pt x="2467132" y="876305"/>
                  </a:lnTo>
                  <a:close/>
                  <a:moveTo>
                    <a:pt x="119695" y="2790353"/>
                  </a:moveTo>
                  <a:cubicBezTo>
                    <a:pt x="70642" y="2879793"/>
                    <a:pt x="44067" y="2920370"/>
                    <a:pt x="30065" y="2938658"/>
                  </a:cubicBezTo>
                  <a:cubicBezTo>
                    <a:pt x="46829" y="2842931"/>
                    <a:pt x="187704" y="2467551"/>
                    <a:pt x="382871" y="2028734"/>
                  </a:cubicBezTo>
                  <a:cubicBezTo>
                    <a:pt x="428782" y="1925483"/>
                    <a:pt x="473549" y="1828043"/>
                    <a:pt x="516602" y="1737365"/>
                  </a:cubicBezTo>
                  <a:cubicBezTo>
                    <a:pt x="398111" y="2162846"/>
                    <a:pt x="256855" y="2540036"/>
                    <a:pt x="119695" y="2790353"/>
                  </a:cubicBezTo>
                  <a:close/>
                  <a:moveTo>
                    <a:pt x="786445" y="1955773"/>
                  </a:moveTo>
                  <a:cubicBezTo>
                    <a:pt x="754918" y="1959107"/>
                    <a:pt x="743297" y="1918911"/>
                    <a:pt x="739106" y="1894622"/>
                  </a:cubicBezTo>
                  <a:cubicBezTo>
                    <a:pt x="723104" y="1801468"/>
                    <a:pt x="854263" y="1580774"/>
                    <a:pt x="1012283" y="1385130"/>
                  </a:cubicBezTo>
                  <a:cubicBezTo>
                    <a:pt x="979136" y="1748795"/>
                    <a:pt x="860836" y="1947962"/>
                    <a:pt x="786445" y="1955773"/>
                  </a:cubicBezTo>
                  <a:close/>
                  <a:moveTo>
                    <a:pt x="1304129" y="2003969"/>
                  </a:moveTo>
                  <a:cubicBezTo>
                    <a:pt x="1289842" y="2012923"/>
                    <a:pt x="1278126" y="2012828"/>
                    <a:pt x="1266220" y="2003493"/>
                  </a:cubicBezTo>
                  <a:cubicBezTo>
                    <a:pt x="1254599" y="1994349"/>
                    <a:pt x="1254694" y="1966346"/>
                    <a:pt x="1266505" y="1926626"/>
                  </a:cubicBezTo>
                  <a:cubicBezTo>
                    <a:pt x="1292794" y="1838234"/>
                    <a:pt x="1374709" y="1693931"/>
                    <a:pt x="1483771" y="1539911"/>
                  </a:cubicBezTo>
                  <a:cubicBezTo>
                    <a:pt x="1444242" y="1758320"/>
                    <a:pt x="1370899" y="1961964"/>
                    <a:pt x="1304129" y="2003969"/>
                  </a:cubicBezTo>
                  <a:close/>
                  <a:moveTo>
                    <a:pt x="1883725" y="1973489"/>
                  </a:moveTo>
                  <a:cubicBezTo>
                    <a:pt x="1867057" y="1993968"/>
                    <a:pt x="1852102" y="2003684"/>
                    <a:pt x="1842101" y="2001398"/>
                  </a:cubicBezTo>
                  <a:cubicBezTo>
                    <a:pt x="1840006" y="1997492"/>
                    <a:pt x="1837434" y="1976728"/>
                    <a:pt x="1895155" y="1875191"/>
                  </a:cubicBezTo>
                  <a:cubicBezTo>
                    <a:pt x="1923445" y="1825376"/>
                    <a:pt x="1961545" y="1764320"/>
                    <a:pt x="2005741" y="1694693"/>
                  </a:cubicBezTo>
                  <a:cubicBezTo>
                    <a:pt x="1968879" y="1818422"/>
                    <a:pt x="1924588" y="1923388"/>
                    <a:pt x="1883725" y="1973489"/>
                  </a:cubicBezTo>
                  <a:close/>
                  <a:moveTo>
                    <a:pt x="2718020" y="1867381"/>
                  </a:moveTo>
                  <a:cubicBezTo>
                    <a:pt x="2695065" y="1896623"/>
                    <a:pt x="2682397" y="1900433"/>
                    <a:pt x="2680492" y="1899956"/>
                  </a:cubicBezTo>
                  <a:cubicBezTo>
                    <a:pt x="2680492" y="1899956"/>
                    <a:pt x="2678587" y="1898718"/>
                    <a:pt x="2676682" y="1892717"/>
                  </a:cubicBezTo>
                  <a:cubicBezTo>
                    <a:pt x="2661632" y="1845188"/>
                    <a:pt x="2734879" y="1717553"/>
                    <a:pt x="2844893" y="1599062"/>
                  </a:cubicBezTo>
                  <a:cubicBezTo>
                    <a:pt x="2808317" y="1716410"/>
                    <a:pt x="2757835" y="1816517"/>
                    <a:pt x="2718020" y="186738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05021AB1-E2F2-4A2D-8FA3-B984C283F90B}"/>
                </a:ext>
              </a:extLst>
            </p:cNvPr>
            <p:cNvSpPr/>
            <p:nvPr/>
          </p:nvSpPr>
          <p:spPr>
            <a:xfrm>
              <a:off x="5794533" y="2460306"/>
              <a:ext cx="232314" cy="28575"/>
            </a:xfrm>
            <a:custGeom>
              <a:avLst/>
              <a:gdLst>
                <a:gd name="connsiteX0" fmla="*/ 14288 w 232314"/>
                <a:gd name="connsiteY0" fmla="*/ 28575 h 28575"/>
                <a:gd name="connsiteX1" fmla="*/ 218027 w 232314"/>
                <a:gd name="connsiteY1" fmla="*/ 28575 h 28575"/>
                <a:gd name="connsiteX2" fmla="*/ 232315 w 232314"/>
                <a:gd name="connsiteY2" fmla="*/ 14288 h 28575"/>
                <a:gd name="connsiteX3" fmla="*/ 218027 w 232314"/>
                <a:gd name="connsiteY3" fmla="*/ 0 h 28575"/>
                <a:gd name="connsiteX4" fmla="*/ 14288 w 232314"/>
                <a:gd name="connsiteY4" fmla="*/ 0 h 28575"/>
                <a:gd name="connsiteX5" fmla="*/ 0 w 232314"/>
                <a:gd name="connsiteY5" fmla="*/ 14288 h 28575"/>
                <a:gd name="connsiteX6" fmla="*/ 14288 w 232314"/>
                <a:gd name="connsiteY6" fmla="*/ 28575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2314" h="28575">
                  <a:moveTo>
                    <a:pt x="14288" y="28575"/>
                  </a:moveTo>
                  <a:lnTo>
                    <a:pt x="218027" y="28575"/>
                  </a:lnTo>
                  <a:cubicBezTo>
                    <a:pt x="225933" y="28575"/>
                    <a:pt x="232315" y="22193"/>
                    <a:pt x="232315" y="14288"/>
                  </a:cubicBezTo>
                  <a:cubicBezTo>
                    <a:pt x="232315" y="6382"/>
                    <a:pt x="225933" y="0"/>
                    <a:pt x="218027" y="0"/>
                  </a:cubicBezTo>
                  <a:lnTo>
                    <a:pt x="14288" y="0"/>
                  </a:lnTo>
                  <a:cubicBezTo>
                    <a:pt x="6382" y="0"/>
                    <a:pt x="0" y="6382"/>
                    <a:pt x="0" y="14288"/>
                  </a:cubicBezTo>
                  <a:cubicBezTo>
                    <a:pt x="0" y="22193"/>
                    <a:pt x="6382" y="28575"/>
                    <a:pt x="14288" y="285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id="{9AA9B515-B65D-4CE5-AD62-1E2CBD91541C}"/>
              </a:ext>
            </a:extLst>
          </p:cNvPr>
          <p:cNvSpPr txBox="1"/>
          <p:nvPr/>
        </p:nvSpPr>
        <p:spPr>
          <a:xfrm>
            <a:off x="8697813" y="4400904"/>
            <a:ext cx="2016447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E12B8C1-22BA-44D8-B65B-149EB7CA9C62}"/>
              </a:ext>
            </a:extLst>
          </p:cNvPr>
          <p:cNvSpPr txBox="1"/>
          <p:nvPr/>
        </p:nvSpPr>
        <p:spPr>
          <a:xfrm>
            <a:off x="8697813" y="4130451"/>
            <a:ext cx="20164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Founder </a:t>
            </a:r>
            <a:r>
              <a:rPr lang="en-US" sz="1600" b="1" dirty="0" err="1">
                <a:solidFill>
                  <a:schemeClr val="accent1"/>
                </a:solidFill>
                <a:latin typeface="+mj-lt"/>
              </a:rPr>
              <a:t>Monsera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91502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path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path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2" presetClass="path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55" grpId="0"/>
      <p:bldP spid="55" grpId="1"/>
      <p:bldP spid="42" grpId="0"/>
      <p:bldP spid="42" grpId="1"/>
      <p:bldP spid="46" grpId="0"/>
      <p:bldP spid="46" grpId="1"/>
      <p:bldP spid="53" grpId="0"/>
      <p:bldP spid="53" grpId="1"/>
      <p:bldP spid="54" grpId="0"/>
      <p:bldP spid="54" grpId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0EB6B462-EF0A-4E82-9A82-678BEADE2B2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B6BD06B7-609E-4F7F-AF35-325B5522279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9E466EC-598A-4419-A313-316DB04052AF}"/>
              </a:ext>
            </a:extLst>
          </p:cNvPr>
          <p:cNvGrpSpPr/>
          <p:nvPr/>
        </p:nvGrpSpPr>
        <p:grpSpPr>
          <a:xfrm>
            <a:off x="-819462" y="-179622"/>
            <a:ext cx="13830924" cy="2224796"/>
            <a:chOff x="1821536" y="1482139"/>
            <a:chExt cx="3092097" cy="497385"/>
          </a:xfrm>
          <a:noFill/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93EBA1E-6FE3-4ADD-BDB4-EC9ADCDA3C09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C3964BD-EF58-4BFA-92B9-C3222017FC04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449D915-3C92-4C62-9FED-C0EE88677A8A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10086B7-112A-4913-899B-959BEE36860B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6115BAC2-6F0B-4036-AAE7-1B5FE2A0970B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F3D34295-4129-4514-BE93-D4CC72681487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C1C75F51-6638-4F09-AC6E-7BB4825881FF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9905236B-CD7E-4FB6-A46A-8E699C7A5F9E}"/>
              </a:ext>
            </a:extLst>
          </p:cNvPr>
          <p:cNvSpPr txBox="1"/>
          <p:nvPr/>
        </p:nvSpPr>
        <p:spPr>
          <a:xfrm>
            <a:off x="3422753" y="5037571"/>
            <a:ext cx="534649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B83A553-99FD-4944-AB48-25E5A23F4330}"/>
              </a:ext>
            </a:extLst>
          </p:cNvPr>
          <p:cNvSpPr txBox="1"/>
          <p:nvPr/>
        </p:nvSpPr>
        <p:spPr>
          <a:xfrm>
            <a:off x="4965266" y="6034178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2159912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6" grpId="1"/>
      <p:bldP spid="17" grpId="0"/>
      <p:bldP spid="17" grpId="1"/>
      <p:bldP spid="18" grpId="0"/>
      <p:bldP spid="18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pHolder1">
            <a:extLst>
              <a:ext uri="{FF2B5EF4-FFF2-40B4-BE49-F238E27FC236}">
                <a16:creationId xmlns:a16="http://schemas.microsoft.com/office/drawing/2014/main" id="{E282D001-E77A-47CA-990F-FE441E9D2F6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9E20CD71-836B-4C47-8E25-26042A9FD5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New vision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F4548AF-8C15-48A7-B8F6-739ECFE4769B}"/>
              </a:ext>
            </a:extLst>
          </p:cNvPr>
          <p:cNvSpPr/>
          <p:nvPr/>
        </p:nvSpPr>
        <p:spPr>
          <a:xfrm>
            <a:off x="5207286" y="2540286"/>
            <a:ext cx="1777429" cy="17774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Graphic 11">
            <a:extLst>
              <a:ext uri="{FF2B5EF4-FFF2-40B4-BE49-F238E27FC236}">
                <a16:creationId xmlns:a16="http://schemas.microsoft.com/office/drawing/2014/main" id="{F898AEDD-9423-41E7-A4D4-6D80DDEF6FA3}"/>
              </a:ext>
            </a:extLst>
          </p:cNvPr>
          <p:cNvSpPr/>
          <p:nvPr/>
        </p:nvSpPr>
        <p:spPr>
          <a:xfrm>
            <a:off x="5740262" y="3030876"/>
            <a:ext cx="713476" cy="793484"/>
          </a:xfrm>
          <a:custGeom>
            <a:avLst/>
            <a:gdLst>
              <a:gd name="connsiteX0" fmla="*/ 257842 w 297275"/>
              <a:gd name="connsiteY0" fmla="*/ 39719 h 330612"/>
              <a:gd name="connsiteX1" fmla="*/ 297275 w 297275"/>
              <a:gd name="connsiteY1" fmla="*/ 165640 h 330612"/>
              <a:gd name="connsiteX2" fmla="*/ 257842 w 297275"/>
              <a:gd name="connsiteY2" fmla="*/ 291179 h 330612"/>
              <a:gd name="connsiteX3" fmla="*/ 148685 w 297275"/>
              <a:gd name="connsiteY3" fmla="*/ 330613 h 330612"/>
              <a:gd name="connsiteX4" fmla="*/ 39815 w 297275"/>
              <a:gd name="connsiteY4" fmla="*/ 291179 h 330612"/>
              <a:gd name="connsiteX5" fmla="*/ 0 w 297275"/>
              <a:gd name="connsiteY5" fmla="*/ 165640 h 330612"/>
              <a:gd name="connsiteX6" fmla="*/ 39719 w 297275"/>
              <a:gd name="connsiteY6" fmla="*/ 39719 h 330612"/>
              <a:gd name="connsiteX7" fmla="*/ 148590 w 297275"/>
              <a:gd name="connsiteY7" fmla="*/ 0 h 330612"/>
              <a:gd name="connsiteX8" fmla="*/ 257842 w 297275"/>
              <a:gd name="connsiteY8" fmla="*/ 39719 h 330612"/>
              <a:gd name="connsiteX9" fmla="*/ 107061 w 297275"/>
              <a:gd name="connsiteY9" fmla="*/ 50006 h 330612"/>
              <a:gd name="connsiteX10" fmla="*/ 91631 w 297275"/>
              <a:gd name="connsiteY10" fmla="*/ 165544 h 330612"/>
              <a:gd name="connsiteX11" fmla="*/ 107061 w 297275"/>
              <a:gd name="connsiteY11" fmla="*/ 280797 h 330612"/>
              <a:gd name="connsiteX12" fmla="*/ 148590 w 297275"/>
              <a:gd name="connsiteY12" fmla="*/ 318421 h 330612"/>
              <a:gd name="connsiteX13" fmla="*/ 190405 w 297275"/>
              <a:gd name="connsiteY13" fmla="*/ 281083 h 330612"/>
              <a:gd name="connsiteX14" fmla="*/ 205550 w 297275"/>
              <a:gd name="connsiteY14" fmla="*/ 165544 h 330612"/>
              <a:gd name="connsiteX15" fmla="*/ 190119 w 297275"/>
              <a:gd name="connsiteY15" fmla="*/ 49625 h 330612"/>
              <a:gd name="connsiteX16" fmla="*/ 148590 w 297275"/>
              <a:gd name="connsiteY16" fmla="*/ 12002 h 330612"/>
              <a:gd name="connsiteX17" fmla="*/ 107061 w 297275"/>
              <a:gd name="connsiteY17" fmla="*/ 50006 h 330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7275" h="330612">
                <a:moveTo>
                  <a:pt x="257842" y="39719"/>
                </a:moveTo>
                <a:cubicBezTo>
                  <a:pt x="284131" y="66199"/>
                  <a:pt x="297275" y="108204"/>
                  <a:pt x="297275" y="165640"/>
                </a:cubicBezTo>
                <a:cubicBezTo>
                  <a:pt x="297275" y="223076"/>
                  <a:pt x="284131" y="264890"/>
                  <a:pt x="257842" y="291179"/>
                </a:cubicBezTo>
                <a:cubicBezTo>
                  <a:pt x="231553" y="317468"/>
                  <a:pt x="195167" y="330613"/>
                  <a:pt x="148685" y="330613"/>
                </a:cubicBezTo>
                <a:cubicBezTo>
                  <a:pt x="102584" y="330613"/>
                  <a:pt x="66294" y="317468"/>
                  <a:pt x="39815" y="291179"/>
                </a:cubicBezTo>
                <a:cubicBezTo>
                  <a:pt x="13240" y="264890"/>
                  <a:pt x="0" y="223076"/>
                  <a:pt x="0" y="165640"/>
                </a:cubicBezTo>
                <a:cubicBezTo>
                  <a:pt x="0" y="108204"/>
                  <a:pt x="13240" y="66199"/>
                  <a:pt x="39719" y="39719"/>
                </a:cubicBezTo>
                <a:cubicBezTo>
                  <a:pt x="66199" y="13240"/>
                  <a:pt x="102489" y="0"/>
                  <a:pt x="148590" y="0"/>
                </a:cubicBezTo>
                <a:cubicBezTo>
                  <a:pt x="195167" y="0"/>
                  <a:pt x="231553" y="13240"/>
                  <a:pt x="257842" y="39719"/>
                </a:cubicBezTo>
                <a:close/>
                <a:moveTo>
                  <a:pt x="107061" y="50006"/>
                </a:moveTo>
                <a:cubicBezTo>
                  <a:pt x="96774" y="75248"/>
                  <a:pt x="91631" y="113824"/>
                  <a:pt x="91631" y="165544"/>
                </a:cubicBezTo>
                <a:cubicBezTo>
                  <a:pt x="91631" y="217361"/>
                  <a:pt x="96774" y="255746"/>
                  <a:pt x="107061" y="280797"/>
                </a:cubicBezTo>
                <a:cubicBezTo>
                  <a:pt x="117348" y="305848"/>
                  <a:pt x="131255" y="318421"/>
                  <a:pt x="148590" y="318421"/>
                </a:cubicBezTo>
                <a:cubicBezTo>
                  <a:pt x="166402" y="318421"/>
                  <a:pt x="180308" y="305943"/>
                  <a:pt x="190405" y="281083"/>
                </a:cubicBezTo>
                <a:cubicBezTo>
                  <a:pt x="200501" y="256223"/>
                  <a:pt x="205550" y="217646"/>
                  <a:pt x="205550" y="165544"/>
                </a:cubicBezTo>
                <a:cubicBezTo>
                  <a:pt x="205550" y="113443"/>
                  <a:pt x="200406" y="74771"/>
                  <a:pt x="190119" y="49625"/>
                </a:cubicBezTo>
                <a:cubicBezTo>
                  <a:pt x="179832" y="24575"/>
                  <a:pt x="165926" y="12002"/>
                  <a:pt x="148590" y="12002"/>
                </a:cubicBezTo>
                <a:cubicBezTo>
                  <a:pt x="131255" y="12097"/>
                  <a:pt x="117348" y="24765"/>
                  <a:pt x="107061" y="50006"/>
                </a:cubicBezTo>
                <a:close/>
              </a:path>
            </a:pathLst>
          </a:custGeom>
          <a:solidFill>
            <a:schemeClr val="tx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4B1CF80-8A20-42E5-9F16-5BD166329DD9}"/>
              </a:ext>
            </a:extLst>
          </p:cNvPr>
          <p:cNvGrpSpPr/>
          <p:nvPr/>
        </p:nvGrpSpPr>
        <p:grpSpPr>
          <a:xfrm>
            <a:off x="3941141" y="1593817"/>
            <a:ext cx="1678608" cy="150406"/>
            <a:chOff x="5046616" y="2602598"/>
            <a:chExt cx="2131641" cy="190998"/>
          </a:xfrm>
          <a:solidFill>
            <a:schemeClr val="tx1"/>
          </a:solidFill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8BCD80D-F779-4E01-AD08-9E8FC3259649}"/>
                </a:ext>
              </a:extLst>
            </p:cNvPr>
            <p:cNvSpPr/>
            <p:nvPr/>
          </p:nvSpPr>
          <p:spPr>
            <a:xfrm>
              <a:off x="5046616" y="2602599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CD4F807-7ED7-4F7C-B022-B17C119F9E02}"/>
                </a:ext>
              </a:extLst>
            </p:cNvPr>
            <p:cNvSpPr/>
            <p:nvPr/>
          </p:nvSpPr>
          <p:spPr>
            <a:xfrm>
              <a:off x="5675908" y="2604391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F4504F46-198D-485E-BF9D-A4CA2760D59B}"/>
                </a:ext>
              </a:extLst>
            </p:cNvPr>
            <p:cNvSpPr/>
            <p:nvPr/>
          </p:nvSpPr>
          <p:spPr>
            <a:xfrm>
              <a:off x="6143052" y="2602598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DE0E4C3A-C3CB-46C1-A061-D70A7A6EAF3C}"/>
                </a:ext>
              </a:extLst>
            </p:cNvPr>
            <p:cNvSpPr/>
            <p:nvPr/>
          </p:nvSpPr>
          <p:spPr>
            <a:xfrm>
              <a:off x="6624973" y="2604412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736DAED-2ADC-4057-A01F-8888346CE877}"/>
                </a:ext>
              </a:extLst>
            </p:cNvPr>
            <p:cNvSpPr/>
            <p:nvPr/>
          </p:nvSpPr>
          <p:spPr>
            <a:xfrm>
              <a:off x="7028089" y="2604393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3473382-FFD2-4579-A7DC-207ADD9A9E60}"/>
              </a:ext>
            </a:extLst>
          </p:cNvPr>
          <p:cNvGrpSpPr/>
          <p:nvPr/>
        </p:nvGrpSpPr>
        <p:grpSpPr>
          <a:xfrm>
            <a:off x="3941141" y="2166976"/>
            <a:ext cx="1727203" cy="150462"/>
            <a:chOff x="4990405" y="3330445"/>
            <a:chExt cx="2193351" cy="191069"/>
          </a:xfrm>
          <a:solidFill>
            <a:schemeClr val="tx2"/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3BF98C6-D133-4C0E-B2AC-469219F3B470}"/>
                </a:ext>
              </a:extLst>
            </p:cNvPr>
            <p:cNvSpPr/>
            <p:nvPr/>
          </p:nvSpPr>
          <p:spPr>
            <a:xfrm>
              <a:off x="4990405" y="3330445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0A904F78-33C5-4A19-9694-FF48D389DFDF}"/>
                </a:ext>
              </a:extLst>
            </p:cNvPr>
            <p:cNvSpPr/>
            <p:nvPr/>
          </p:nvSpPr>
          <p:spPr>
            <a:xfrm>
              <a:off x="5404474" y="3331226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9762702C-AD41-44C6-A493-6D31A996A216}"/>
                </a:ext>
              </a:extLst>
            </p:cNvPr>
            <p:cNvSpPr/>
            <p:nvPr/>
          </p:nvSpPr>
          <p:spPr>
            <a:xfrm>
              <a:off x="5886740" y="3330519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A7228662-0C09-4A1C-A99E-12B83C6BAFED}"/>
                </a:ext>
              </a:extLst>
            </p:cNvPr>
            <p:cNvSpPr/>
            <p:nvPr/>
          </p:nvSpPr>
          <p:spPr>
            <a:xfrm>
              <a:off x="6516109" y="3332388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E32DDD5-628D-412C-B9FC-4FD149E95C75}"/>
                </a:ext>
              </a:extLst>
            </p:cNvPr>
            <p:cNvSpPr/>
            <p:nvPr/>
          </p:nvSpPr>
          <p:spPr>
            <a:xfrm>
              <a:off x="6983348" y="3330498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71FF175-B428-4D5A-96B9-4E6FD407C42C}"/>
              </a:ext>
            </a:extLst>
          </p:cNvPr>
          <p:cNvGrpSpPr/>
          <p:nvPr/>
        </p:nvGrpSpPr>
        <p:grpSpPr>
          <a:xfrm>
            <a:off x="3941141" y="2740311"/>
            <a:ext cx="1103285" cy="150567"/>
            <a:chOff x="4996524" y="4058515"/>
            <a:chExt cx="1401046" cy="191203"/>
          </a:xfrm>
          <a:solidFill>
            <a:schemeClr val="tx2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A16DC7F6-B151-48D6-9E4A-68F2DE9D4C79}"/>
                </a:ext>
              </a:extLst>
            </p:cNvPr>
            <p:cNvSpPr/>
            <p:nvPr/>
          </p:nvSpPr>
          <p:spPr>
            <a:xfrm>
              <a:off x="4996524" y="4060626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8EB3B8AD-75CC-4AAF-92D4-E6B7B351C2C8}"/>
                </a:ext>
              </a:extLst>
            </p:cNvPr>
            <p:cNvSpPr/>
            <p:nvPr/>
          </p:nvSpPr>
          <p:spPr>
            <a:xfrm>
              <a:off x="5399831" y="4060383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7E834C1A-2144-41F5-A17B-F8B81E6E4E7F}"/>
                </a:ext>
              </a:extLst>
            </p:cNvPr>
            <p:cNvSpPr/>
            <p:nvPr/>
          </p:nvSpPr>
          <p:spPr>
            <a:xfrm>
              <a:off x="5815460" y="4058515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16332BE-526C-4A8F-8491-DA52A94EDEF8}"/>
                </a:ext>
              </a:extLst>
            </p:cNvPr>
            <p:cNvSpPr/>
            <p:nvPr/>
          </p:nvSpPr>
          <p:spPr>
            <a:xfrm>
              <a:off x="6229530" y="4059317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748B6A4F-C450-43CC-A77F-FEB0B3711312}"/>
              </a:ext>
            </a:extLst>
          </p:cNvPr>
          <p:cNvSpPr txBox="1"/>
          <p:nvPr/>
        </p:nvSpPr>
        <p:spPr>
          <a:xfrm>
            <a:off x="1702084" y="5173484"/>
            <a:ext cx="8787832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6DAC67C-7276-4B5E-B51A-8877BF1D601F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958B6A8-4AEF-4A14-BB42-CE4E3739E414}"/>
              </a:ext>
            </a:extLst>
          </p:cNvPr>
          <p:cNvSpPr txBox="1"/>
          <p:nvPr/>
        </p:nvSpPr>
        <p:spPr>
          <a:xfrm rot="5400000">
            <a:off x="10240732" y="3290501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Portfolio design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7A70F01-2060-4DB6-8B6A-D58CCE874617}"/>
              </a:ext>
            </a:extLst>
          </p:cNvPr>
          <p:cNvSpPr txBox="1"/>
          <p:nvPr/>
        </p:nvSpPr>
        <p:spPr>
          <a:xfrm rot="16200000">
            <a:off x="-310199" y="3290502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Monochrome design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AD48745-CA09-4CF2-87C9-F5D3A6BCCBC2}"/>
              </a:ext>
            </a:extLst>
          </p:cNvPr>
          <p:cNvGrpSpPr/>
          <p:nvPr/>
        </p:nvGrpSpPr>
        <p:grpSpPr>
          <a:xfrm>
            <a:off x="10077747" y="2387612"/>
            <a:ext cx="387011" cy="2080009"/>
            <a:chOff x="10077747" y="2387612"/>
            <a:chExt cx="387011" cy="2080009"/>
          </a:xfrm>
        </p:grpSpPr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CB1E090C-E171-42BF-90DA-8B59EB8F763D}"/>
                </a:ext>
              </a:extLst>
            </p:cNvPr>
            <p:cNvSpPr/>
            <p:nvPr/>
          </p:nvSpPr>
          <p:spPr>
            <a:xfrm rot="16200000">
              <a:off x="10077747" y="4409977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BB1BBB20-A8CD-4646-8F53-EF7E335585C7}"/>
                </a:ext>
              </a:extLst>
            </p:cNvPr>
            <p:cNvSpPr/>
            <p:nvPr/>
          </p:nvSpPr>
          <p:spPr>
            <a:xfrm rot="16200000">
              <a:off x="10077747" y="400550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3ED56C8B-01A6-4BDF-BC5C-A0F7C3741E97}"/>
                </a:ext>
              </a:extLst>
            </p:cNvPr>
            <p:cNvSpPr/>
            <p:nvPr/>
          </p:nvSpPr>
          <p:spPr>
            <a:xfrm rot="16200000">
              <a:off x="10077747" y="360103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F3508E92-C441-42EE-ACAA-3E2AECB2B4CC}"/>
                </a:ext>
              </a:extLst>
            </p:cNvPr>
            <p:cNvSpPr/>
            <p:nvPr/>
          </p:nvSpPr>
          <p:spPr>
            <a:xfrm rot="16200000">
              <a:off x="10077747" y="319655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FF447D01-9429-4321-9BA8-C31F9D0CA69D}"/>
                </a:ext>
              </a:extLst>
            </p:cNvPr>
            <p:cNvSpPr/>
            <p:nvPr/>
          </p:nvSpPr>
          <p:spPr>
            <a:xfrm rot="16200000">
              <a:off x="10077747" y="279208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446CED4B-B9B7-4727-ABB5-EBB284E1D89F}"/>
                </a:ext>
              </a:extLst>
            </p:cNvPr>
            <p:cNvSpPr/>
            <p:nvPr/>
          </p:nvSpPr>
          <p:spPr>
            <a:xfrm rot="16200000">
              <a:off x="10077747" y="238761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3CBDD071-28B8-481E-973B-88D429C9F635}"/>
                </a:ext>
              </a:extLst>
            </p:cNvPr>
            <p:cNvSpPr/>
            <p:nvPr/>
          </p:nvSpPr>
          <p:spPr>
            <a:xfrm rot="16200000">
              <a:off x="10407114" y="4409977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7AFBEAA1-2173-45CE-B3CF-AA3C7F88195E}"/>
                </a:ext>
              </a:extLst>
            </p:cNvPr>
            <p:cNvSpPr/>
            <p:nvPr/>
          </p:nvSpPr>
          <p:spPr>
            <a:xfrm rot="16200000">
              <a:off x="10407114" y="400550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9F276013-FD8E-4381-878F-57DE8509E69D}"/>
                </a:ext>
              </a:extLst>
            </p:cNvPr>
            <p:cNvSpPr/>
            <p:nvPr/>
          </p:nvSpPr>
          <p:spPr>
            <a:xfrm rot="16200000">
              <a:off x="10407114" y="360103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D3801737-6366-41CA-80E7-AD117B500BDF}"/>
                </a:ext>
              </a:extLst>
            </p:cNvPr>
            <p:cNvSpPr/>
            <p:nvPr/>
          </p:nvSpPr>
          <p:spPr>
            <a:xfrm rot="16200000">
              <a:off x="10407114" y="319655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AD5D43E8-1A33-4188-B605-DD53EFF7ADA0}"/>
                </a:ext>
              </a:extLst>
            </p:cNvPr>
            <p:cNvSpPr/>
            <p:nvPr/>
          </p:nvSpPr>
          <p:spPr>
            <a:xfrm rot="16200000">
              <a:off x="10407114" y="279208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D82A5D2B-B85A-4D57-8013-D50BC964A918}"/>
                </a:ext>
              </a:extLst>
            </p:cNvPr>
            <p:cNvSpPr/>
            <p:nvPr/>
          </p:nvSpPr>
          <p:spPr>
            <a:xfrm rot="16200000">
              <a:off x="10407114" y="238761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618E99E-0F21-4E1C-8C6E-7187BA47A9A4}"/>
              </a:ext>
            </a:extLst>
          </p:cNvPr>
          <p:cNvGrpSpPr/>
          <p:nvPr/>
        </p:nvGrpSpPr>
        <p:grpSpPr>
          <a:xfrm rot="16200000">
            <a:off x="880741" y="3234111"/>
            <a:ext cx="2080009" cy="387012"/>
            <a:chOff x="3607358" y="331596"/>
            <a:chExt cx="3263225" cy="607164"/>
          </a:xfrm>
          <a:solidFill>
            <a:schemeClr val="bg2"/>
          </a:solidFill>
        </p:grpSpPr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699B787B-5F15-4550-A2CB-90F5151D8AD5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68DE402C-47BF-43B5-99E1-42FD83554FC3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AA3B2FBB-122F-47FC-AFB4-8BE2FFD711BD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EB63DC68-1673-4F60-ABE9-8E5EE6F709D7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6020C22D-A95C-44ED-AC99-5D91305DCBD9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B0F36927-2294-4645-B35B-A2CF7D2F6FDF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A52FE184-E06D-4A87-BEAE-AA8106C49D1F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5B619809-2C26-4ABB-9D74-067AE256BC6B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2F20DA9E-1917-4C20-9947-42DCC80C201B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0F2D9368-0AF2-425A-BCA0-FB1830FC1AF4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C2F8B02B-4A76-41CE-8EB8-6568FC0A708D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16187D4B-BECE-4C07-85FC-8BDFB5B23912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657791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4" grpId="1"/>
      <p:bldP spid="11" grpId="0" animBg="1"/>
      <p:bldP spid="11" grpId="1" animBg="1"/>
      <p:bldP spid="13" grpId="0" animBg="1"/>
      <p:bldP spid="13" grpId="1" animBg="1"/>
      <p:bldP spid="33" grpId="0"/>
      <p:bldP spid="33" grpId="1"/>
      <p:bldP spid="36" grpId="0"/>
      <p:bldP spid="36" grpId="1"/>
      <p:bldP spid="37" grpId="0"/>
      <p:bldP spid="37" grpId="1"/>
      <p:bldP spid="38" grpId="0"/>
      <p:bldP spid="38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275ACD9A-7EAC-4DAE-9DFC-4239C82D151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67AAF939-6A18-4C8E-8353-AD6187088CE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BC34EBDC-6D9C-4B98-AE37-E058D03BBE8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81B05FC7-3F79-4B2E-937A-C678A24320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dirty="0"/>
              <a:t>Visualization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5E5B89C-FCC5-44AE-ADB1-1DD948C30274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5BA30ED-F7BD-48BB-B2D9-412C075A534F}"/>
              </a:ext>
            </a:extLst>
          </p:cNvPr>
          <p:cNvSpPr txBox="1"/>
          <p:nvPr/>
        </p:nvSpPr>
        <p:spPr>
          <a:xfrm>
            <a:off x="7262564" y="1900873"/>
            <a:ext cx="3663873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1FEBC1E-5B3A-4F08-8F6E-7018363F2628}"/>
              </a:ext>
            </a:extLst>
          </p:cNvPr>
          <p:cNvSpPr txBox="1"/>
          <p:nvPr/>
        </p:nvSpPr>
        <p:spPr>
          <a:xfrm>
            <a:off x="7262565" y="155968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EC42308A-37B8-4C83-81BD-034D571541F8}"/>
              </a:ext>
            </a:extLst>
          </p:cNvPr>
          <p:cNvCxnSpPr/>
          <p:nvPr/>
        </p:nvCxnSpPr>
        <p:spPr>
          <a:xfrm>
            <a:off x="7340757" y="2393879"/>
            <a:ext cx="3411021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E0B6830B-EE63-42CC-92D8-DD2F8FE7511C}"/>
              </a:ext>
            </a:extLst>
          </p:cNvPr>
          <p:cNvSpPr txBox="1"/>
          <p:nvPr/>
        </p:nvSpPr>
        <p:spPr>
          <a:xfrm>
            <a:off x="7262565" y="2635817"/>
            <a:ext cx="9537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  <a:latin typeface="+mj-lt"/>
              </a:rPr>
              <a:t>+114</a:t>
            </a:r>
            <a:endParaRPr lang="en-ID" sz="2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8F7162C-779A-489E-B730-0ACBFC826A6E}"/>
              </a:ext>
            </a:extLst>
          </p:cNvPr>
          <p:cNvSpPr txBox="1"/>
          <p:nvPr/>
        </p:nvSpPr>
        <p:spPr>
          <a:xfrm>
            <a:off x="8216362" y="2812994"/>
            <a:ext cx="190719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Portfolio collections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A95BCC9-EB24-483F-B61E-C28A6BDDDE24}"/>
              </a:ext>
            </a:extLst>
          </p:cNvPr>
          <p:cNvSpPr/>
          <p:nvPr/>
        </p:nvSpPr>
        <p:spPr>
          <a:xfrm>
            <a:off x="9796280" y="2393879"/>
            <a:ext cx="955498" cy="35007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5BBF9B8-1C09-4816-A9F6-AC332A989C79}"/>
              </a:ext>
            </a:extLst>
          </p:cNvPr>
          <p:cNvSpPr txBox="1"/>
          <p:nvPr/>
        </p:nvSpPr>
        <p:spPr>
          <a:xfrm>
            <a:off x="9796280" y="2436128"/>
            <a:ext cx="95549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Update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CBCC91D-3986-4C8D-B1A2-984BD28A1288}"/>
              </a:ext>
            </a:extLst>
          </p:cNvPr>
          <p:cNvCxnSpPr/>
          <p:nvPr/>
        </p:nvCxnSpPr>
        <p:spPr>
          <a:xfrm>
            <a:off x="7340757" y="3438087"/>
            <a:ext cx="3411021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6D95BC36-FE3F-4CA1-8CA2-87F52125CD82}"/>
              </a:ext>
            </a:extLst>
          </p:cNvPr>
          <p:cNvSpPr txBox="1"/>
          <p:nvPr/>
        </p:nvSpPr>
        <p:spPr>
          <a:xfrm>
            <a:off x="7262565" y="3680025"/>
            <a:ext cx="9537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  <a:latin typeface="+mj-lt"/>
              </a:rPr>
              <a:t>+10</a:t>
            </a:r>
            <a:endParaRPr lang="en-ID" sz="2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3F44C0A-7BD7-4580-97BB-31AA238B6F7D}"/>
              </a:ext>
            </a:extLst>
          </p:cNvPr>
          <p:cNvSpPr txBox="1"/>
          <p:nvPr/>
        </p:nvSpPr>
        <p:spPr>
          <a:xfrm>
            <a:off x="8216362" y="3857202"/>
            <a:ext cx="190719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Creator/authors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E50379E-7CE4-4D08-B74B-6A0BBFB8B528}"/>
              </a:ext>
            </a:extLst>
          </p:cNvPr>
          <p:cNvSpPr/>
          <p:nvPr/>
        </p:nvSpPr>
        <p:spPr>
          <a:xfrm>
            <a:off x="9796280" y="3438087"/>
            <a:ext cx="955498" cy="35007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AD79A0C-D1AD-4F77-B1AE-8B994DC371BD}"/>
              </a:ext>
            </a:extLst>
          </p:cNvPr>
          <p:cNvSpPr txBox="1"/>
          <p:nvPr/>
        </p:nvSpPr>
        <p:spPr>
          <a:xfrm>
            <a:off x="9796280" y="3480336"/>
            <a:ext cx="95549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Update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A981421-E7A6-4479-A49E-C4180AB9CFD4}"/>
              </a:ext>
            </a:extLst>
          </p:cNvPr>
          <p:cNvSpPr txBox="1"/>
          <p:nvPr/>
        </p:nvSpPr>
        <p:spPr>
          <a:xfrm>
            <a:off x="7257725" y="4347032"/>
            <a:ext cx="3372604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I am alone, and feel the charm of existence in this spot, which was created for the bliss of souls like mine. </a:t>
            </a:r>
          </a:p>
        </p:txBody>
      </p:sp>
    </p:spTree>
    <p:extLst>
      <p:ext uri="{BB962C8B-B14F-4D97-AF65-F5344CB8AC3E}">
        <p14:creationId xmlns:p14="http://schemas.microsoft.com/office/powerpoint/2010/main" val="3461805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0" grpId="1"/>
      <p:bldP spid="31" grpId="0"/>
      <p:bldP spid="31" grpId="1"/>
      <p:bldP spid="15" grpId="0"/>
      <p:bldP spid="15" grpId="1"/>
      <p:bldP spid="16" grpId="0"/>
      <p:bldP spid="16" grpId="1"/>
      <p:bldP spid="17" grpId="0"/>
      <p:bldP spid="17" grpId="1"/>
      <p:bldP spid="20" grpId="0"/>
      <p:bldP spid="20" grpId="1"/>
      <p:bldP spid="21" grpId="0"/>
      <p:bldP spid="21" grpId="1"/>
      <p:bldP spid="22" grpId="0" animBg="1"/>
      <p:bldP spid="22" grpId="1" animBg="1"/>
      <p:bldP spid="23" grpId="0"/>
      <p:bldP spid="23" grpId="1"/>
      <p:bldP spid="25" grpId="0"/>
      <p:bldP spid="25" grpId="1"/>
      <p:bldP spid="26" grpId="0"/>
      <p:bldP spid="26" grpId="1"/>
      <p:bldP spid="27" grpId="0" animBg="1"/>
      <p:bldP spid="27" grpId="1" animBg="1"/>
      <p:bldP spid="28" grpId="0"/>
      <p:bldP spid="28" grpId="1"/>
      <p:bldP spid="29" grpId="0"/>
      <p:bldP spid="29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pHolder1">
            <a:extLst>
              <a:ext uri="{FF2B5EF4-FFF2-40B4-BE49-F238E27FC236}">
                <a16:creationId xmlns:a16="http://schemas.microsoft.com/office/drawing/2014/main" id="{F4E77265-2AFB-4720-A42F-97634512F7D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PpHolder2">
            <a:extLst>
              <a:ext uri="{FF2B5EF4-FFF2-40B4-BE49-F238E27FC236}">
                <a16:creationId xmlns:a16="http://schemas.microsoft.com/office/drawing/2014/main" id="{1683536A-C3C5-48EC-9277-E210AEA79D8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2" name="PpHolder3">
            <a:extLst>
              <a:ext uri="{FF2B5EF4-FFF2-40B4-BE49-F238E27FC236}">
                <a16:creationId xmlns:a16="http://schemas.microsoft.com/office/drawing/2014/main" id="{7CED6442-99AE-4305-9A6D-B9D18AFFD91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0" name="PpHolder4">
            <a:extLst>
              <a:ext uri="{FF2B5EF4-FFF2-40B4-BE49-F238E27FC236}">
                <a16:creationId xmlns:a16="http://schemas.microsoft.com/office/drawing/2014/main" id="{ACCAAEB6-01DA-44D3-861E-55216335566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7" name="PpHolder5">
            <a:extLst>
              <a:ext uri="{FF2B5EF4-FFF2-40B4-BE49-F238E27FC236}">
                <a16:creationId xmlns:a16="http://schemas.microsoft.com/office/drawing/2014/main" id="{9A98AF89-414D-4938-9F29-4DA4AB20E32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CA243B1D-87C3-449D-A9EC-FF05B4E1CAB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Visualizing</a:t>
            </a:r>
          </a:p>
          <a:p>
            <a:r>
              <a:rPr lang="en-US" dirty="0"/>
              <a:t>Various work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AF24587-1410-4D96-AC44-FD7818763FF1}"/>
              </a:ext>
            </a:extLst>
          </p:cNvPr>
          <p:cNvSpPr/>
          <p:nvPr/>
        </p:nvSpPr>
        <p:spPr>
          <a:xfrm>
            <a:off x="3393319" y="1017142"/>
            <a:ext cx="2843094" cy="2732926"/>
          </a:xfrm>
          <a:prstGeom prst="rect">
            <a:avLst/>
          </a:prstGeom>
          <a:solidFill>
            <a:schemeClr val="tx2">
              <a:lumMod val="50000"/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74D88725-BB97-4021-9A5B-D36AB8FD4F67}"/>
              </a:ext>
            </a:extLst>
          </p:cNvPr>
          <p:cNvGrpSpPr/>
          <p:nvPr/>
        </p:nvGrpSpPr>
        <p:grpSpPr>
          <a:xfrm>
            <a:off x="2785781" y="2794570"/>
            <a:ext cx="1611941" cy="1210504"/>
            <a:chOff x="2785781" y="2794570"/>
            <a:chExt cx="1611941" cy="1210504"/>
          </a:xfrm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284C976B-56D7-42A0-A1AC-E9A8BBF987ED}"/>
                </a:ext>
              </a:extLst>
            </p:cNvPr>
            <p:cNvSpPr/>
            <p:nvPr/>
          </p:nvSpPr>
          <p:spPr>
            <a:xfrm>
              <a:off x="2785781" y="2794571"/>
              <a:ext cx="221366" cy="135470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5C6538E-5407-4E5F-B1B1-DF3ADBA53A6C}"/>
                </a:ext>
              </a:extLst>
            </p:cNvPr>
            <p:cNvSpPr/>
            <p:nvPr/>
          </p:nvSpPr>
          <p:spPr>
            <a:xfrm>
              <a:off x="3248261" y="2795888"/>
              <a:ext cx="124940" cy="138996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63A377A0-CBA5-490E-BA6A-968E0FF82813}"/>
                </a:ext>
              </a:extLst>
            </p:cNvPr>
            <p:cNvSpPr/>
            <p:nvPr/>
          </p:nvSpPr>
          <p:spPr>
            <a:xfrm>
              <a:off x="3591575" y="2794570"/>
              <a:ext cx="147284" cy="135471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26E1C20E-D8C7-48B4-893B-77E6B80BF7A3}"/>
                </a:ext>
              </a:extLst>
            </p:cNvPr>
            <p:cNvSpPr/>
            <p:nvPr/>
          </p:nvSpPr>
          <p:spPr>
            <a:xfrm>
              <a:off x="3945750" y="2795903"/>
              <a:ext cx="96669" cy="139035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A1BBB0BB-E925-4724-B5AF-087CDAF80168}"/>
                </a:ext>
              </a:extLst>
            </p:cNvPr>
            <p:cNvSpPr/>
            <p:nvPr/>
          </p:nvSpPr>
          <p:spPr>
            <a:xfrm>
              <a:off x="4242008" y="2795889"/>
              <a:ext cx="110362" cy="138993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01BBE2E-90E1-42FF-8FD1-A6F29B023D31}"/>
                </a:ext>
              </a:extLst>
            </p:cNvPr>
            <p:cNvSpPr/>
            <p:nvPr/>
          </p:nvSpPr>
          <p:spPr>
            <a:xfrm>
              <a:off x="2785781" y="3329480"/>
              <a:ext cx="110923" cy="135550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E9B5DC39-5836-44D3-AD96-6C051800D9E4}"/>
                </a:ext>
              </a:extLst>
            </p:cNvPr>
            <p:cNvSpPr/>
            <p:nvPr/>
          </p:nvSpPr>
          <p:spPr>
            <a:xfrm>
              <a:off x="3090089" y="3330054"/>
              <a:ext cx="123498" cy="137275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BF980BAC-732C-42B3-9D7B-F4531682EE01}"/>
                </a:ext>
              </a:extLst>
            </p:cNvPr>
            <p:cNvSpPr/>
            <p:nvPr/>
          </p:nvSpPr>
          <p:spPr>
            <a:xfrm>
              <a:off x="3444517" y="3329535"/>
              <a:ext cx="221407" cy="135511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F079CE46-3D57-435F-95A0-6EC335779386}"/>
                </a:ext>
              </a:extLst>
            </p:cNvPr>
            <p:cNvSpPr/>
            <p:nvPr/>
          </p:nvSpPr>
          <p:spPr>
            <a:xfrm>
              <a:off x="3907054" y="3330908"/>
              <a:ext cx="124938" cy="138993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BF2A422-BADD-4DF8-B105-7DE6C3E99121}"/>
                </a:ext>
              </a:extLst>
            </p:cNvPr>
            <p:cNvSpPr/>
            <p:nvPr/>
          </p:nvSpPr>
          <p:spPr>
            <a:xfrm>
              <a:off x="4250438" y="3329519"/>
              <a:ext cx="147284" cy="135471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0FA01CA-E242-4950-BB5F-F60007029B81}"/>
                </a:ext>
              </a:extLst>
            </p:cNvPr>
            <p:cNvSpPr/>
            <p:nvPr/>
          </p:nvSpPr>
          <p:spPr>
            <a:xfrm>
              <a:off x="2785781" y="3866106"/>
              <a:ext cx="96748" cy="138968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BD24BEB8-0495-46DA-B19B-B5210D69072B}"/>
                </a:ext>
              </a:extLst>
            </p:cNvPr>
            <p:cNvSpPr/>
            <p:nvPr/>
          </p:nvSpPr>
          <p:spPr>
            <a:xfrm>
              <a:off x="3082180" y="3865928"/>
              <a:ext cx="110443" cy="138994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77D79875-76E1-4356-A560-6FD0E1AE66C6}"/>
                </a:ext>
              </a:extLst>
            </p:cNvPr>
            <p:cNvSpPr/>
            <p:nvPr/>
          </p:nvSpPr>
          <p:spPr>
            <a:xfrm>
              <a:off x="3387635" y="3864555"/>
              <a:ext cx="110923" cy="135511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D441447-C512-4F8A-B779-24D6881EC415}"/>
                </a:ext>
              </a:extLst>
            </p:cNvPr>
            <p:cNvSpPr/>
            <p:nvPr/>
          </p:nvSpPr>
          <p:spPr>
            <a:xfrm>
              <a:off x="3691944" y="3865144"/>
              <a:ext cx="123496" cy="137272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7" name="Rectangle 46">
            <a:extLst>
              <a:ext uri="{FF2B5EF4-FFF2-40B4-BE49-F238E27FC236}">
                <a16:creationId xmlns:a16="http://schemas.microsoft.com/office/drawing/2014/main" id="{546BA64F-7A56-4E28-9D70-1D15EA3B5DD1}"/>
              </a:ext>
            </a:extLst>
          </p:cNvPr>
          <p:cNvSpPr/>
          <p:nvPr/>
        </p:nvSpPr>
        <p:spPr>
          <a:xfrm>
            <a:off x="3940777" y="2347792"/>
            <a:ext cx="373582" cy="7162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93778844-CD44-4C92-9C3F-5315A55D2F93}"/>
              </a:ext>
            </a:extLst>
          </p:cNvPr>
          <p:cNvSpPr txBox="1"/>
          <p:nvPr/>
        </p:nvSpPr>
        <p:spPr>
          <a:xfrm>
            <a:off x="1702084" y="5242418"/>
            <a:ext cx="8787832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7900B34-B9B9-46C6-AF53-02E82761B4A6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4D6F20A-A80E-4EC8-AE3D-B28E59D60FDF}"/>
              </a:ext>
            </a:extLst>
          </p:cNvPr>
          <p:cNvSpPr txBox="1"/>
          <p:nvPr/>
        </p:nvSpPr>
        <p:spPr>
          <a:xfrm>
            <a:off x="8750081" y="1848340"/>
            <a:ext cx="1503529" cy="698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 err="1">
                <a:latin typeface="+mj-lt"/>
              </a:rPr>
              <a:t>Portoflio</a:t>
            </a:r>
            <a:r>
              <a:rPr lang="en-US" sz="1400" b="1" dirty="0">
                <a:latin typeface="+mj-lt"/>
              </a:rPr>
              <a:t> collections</a:t>
            </a:r>
            <a:endParaRPr lang="en-ID" sz="1400" b="1" dirty="0">
              <a:latin typeface="+mj-lt"/>
            </a:endParaRPr>
          </a:p>
        </p:txBody>
      </p:sp>
      <p:sp>
        <p:nvSpPr>
          <p:cNvPr id="5" name="PpHolder13">
            <a:extLst>
              <a:ext uri="{FF2B5EF4-FFF2-40B4-BE49-F238E27FC236}">
                <a16:creationId xmlns:a16="http://schemas.microsoft.com/office/drawing/2014/main" id="{86ECAF7E-7195-4EC5-942F-40BF2109215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4702046-C212-45EF-88C0-A95A63382CF9}"/>
              </a:ext>
            </a:extLst>
          </p:cNvPr>
          <p:cNvGrpSpPr/>
          <p:nvPr/>
        </p:nvGrpSpPr>
        <p:grpSpPr>
          <a:xfrm>
            <a:off x="9558538" y="646646"/>
            <a:ext cx="2080009" cy="387012"/>
            <a:chOff x="9558538" y="646646"/>
            <a:chExt cx="2080009" cy="387012"/>
          </a:xfrm>
        </p:grpSpPr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617077B3-68C9-4407-8FEA-B16215DE40C8}"/>
                </a:ext>
              </a:extLst>
            </p:cNvPr>
            <p:cNvSpPr/>
            <p:nvPr/>
          </p:nvSpPr>
          <p:spPr>
            <a:xfrm>
              <a:off x="9558538" y="64664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7DD99F51-C6EA-4457-AC12-C82F1D7CA3A2}"/>
                </a:ext>
              </a:extLst>
            </p:cNvPr>
            <p:cNvSpPr/>
            <p:nvPr/>
          </p:nvSpPr>
          <p:spPr>
            <a:xfrm>
              <a:off x="9963011" y="64664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B172E72A-4D84-4B5B-8C4D-84ECFA593403}"/>
                </a:ext>
              </a:extLst>
            </p:cNvPr>
            <p:cNvSpPr/>
            <p:nvPr/>
          </p:nvSpPr>
          <p:spPr>
            <a:xfrm>
              <a:off x="10367484" y="64664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61517246-F7EF-4D20-921F-9C28086FC2B3}"/>
                </a:ext>
              </a:extLst>
            </p:cNvPr>
            <p:cNvSpPr/>
            <p:nvPr/>
          </p:nvSpPr>
          <p:spPr>
            <a:xfrm>
              <a:off x="10771957" y="64664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007FC506-FD39-49D0-AA8B-0A8411715868}"/>
                </a:ext>
              </a:extLst>
            </p:cNvPr>
            <p:cNvSpPr/>
            <p:nvPr/>
          </p:nvSpPr>
          <p:spPr>
            <a:xfrm>
              <a:off x="11176430" y="646646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220E21B7-65AF-49BA-B573-037184949203}"/>
                </a:ext>
              </a:extLst>
            </p:cNvPr>
            <p:cNvSpPr/>
            <p:nvPr/>
          </p:nvSpPr>
          <p:spPr>
            <a:xfrm>
              <a:off x="11580903" y="646646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96184E3E-37C5-4D36-B557-E20478E35D43}"/>
                </a:ext>
              </a:extLst>
            </p:cNvPr>
            <p:cNvSpPr/>
            <p:nvPr/>
          </p:nvSpPr>
          <p:spPr>
            <a:xfrm>
              <a:off x="9558538" y="97601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178058F4-1A5D-4688-A941-B9A10FA823B3}"/>
                </a:ext>
              </a:extLst>
            </p:cNvPr>
            <p:cNvSpPr/>
            <p:nvPr/>
          </p:nvSpPr>
          <p:spPr>
            <a:xfrm>
              <a:off x="9963011" y="97601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FAC1F44A-9B8A-4BB4-8DAF-28A6BA42160B}"/>
                </a:ext>
              </a:extLst>
            </p:cNvPr>
            <p:cNvSpPr/>
            <p:nvPr/>
          </p:nvSpPr>
          <p:spPr>
            <a:xfrm>
              <a:off x="10367484" y="97601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1AA887B5-6B0E-4CC4-9245-D8B6AE92E947}"/>
                </a:ext>
              </a:extLst>
            </p:cNvPr>
            <p:cNvSpPr/>
            <p:nvPr/>
          </p:nvSpPr>
          <p:spPr>
            <a:xfrm>
              <a:off x="10771957" y="97601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0F1A5D36-A51C-4F9F-B20F-5CEFD561203C}"/>
                </a:ext>
              </a:extLst>
            </p:cNvPr>
            <p:cNvSpPr/>
            <p:nvPr/>
          </p:nvSpPr>
          <p:spPr>
            <a:xfrm>
              <a:off x="11176430" y="976014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BCA2A6F5-A804-4DBB-B172-BF92B973DA8E}"/>
                </a:ext>
              </a:extLst>
            </p:cNvPr>
            <p:cNvSpPr/>
            <p:nvPr/>
          </p:nvSpPr>
          <p:spPr>
            <a:xfrm>
              <a:off x="11580903" y="976014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735211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build="p"/>
      <p:bldP spid="8" grpId="0" animBg="1"/>
      <p:bldP spid="8" grpId="1" animBg="1"/>
      <p:bldP spid="47" grpId="0" animBg="1"/>
      <p:bldP spid="47" grpId="1" animBg="1"/>
      <p:bldP spid="48" grpId="0"/>
      <p:bldP spid="49" grpId="0"/>
      <p:bldP spid="53" grpId="0"/>
      <p:bldP spid="53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2DE37B97-4771-43EA-A6FE-83AED5E05BF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9" name="Text Placeholder 58">
            <a:extLst>
              <a:ext uri="{FF2B5EF4-FFF2-40B4-BE49-F238E27FC236}">
                <a16:creationId xmlns:a16="http://schemas.microsoft.com/office/drawing/2014/main" id="{203F1BFD-D47B-4D4E-9649-540DF6B058B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Bring new</a:t>
            </a:r>
          </a:p>
          <a:p>
            <a:r>
              <a:rPr lang="en-US" dirty="0"/>
              <a:t>changes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8F18B482-5E73-4B58-9E0F-702148219452}"/>
              </a:ext>
            </a:extLst>
          </p:cNvPr>
          <p:cNvCxnSpPr>
            <a:cxnSpLocks/>
          </p:cNvCxnSpPr>
          <p:nvPr/>
        </p:nvCxnSpPr>
        <p:spPr>
          <a:xfrm>
            <a:off x="9005650" y="921090"/>
            <a:ext cx="1824161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D4A0FCCE-E38F-4216-8318-E0FE08021653}"/>
              </a:ext>
            </a:extLst>
          </p:cNvPr>
          <p:cNvSpPr txBox="1"/>
          <p:nvPr/>
        </p:nvSpPr>
        <p:spPr>
          <a:xfrm>
            <a:off x="94229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+mj-lt"/>
              </a:rPr>
              <a:t>www.yourwebsite.com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5E8962D-0DC2-417F-8A86-B5F9D0EA524B}"/>
              </a:ext>
            </a:extLst>
          </p:cNvPr>
          <p:cNvGrpSpPr/>
          <p:nvPr/>
        </p:nvGrpSpPr>
        <p:grpSpPr>
          <a:xfrm>
            <a:off x="818042" y="723706"/>
            <a:ext cx="1611941" cy="1210504"/>
            <a:chOff x="818042" y="723706"/>
            <a:chExt cx="1611941" cy="1210504"/>
          </a:xfrm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BB36C8F-76A9-4EBD-8F3F-5BE0F18678DC}"/>
                </a:ext>
              </a:extLst>
            </p:cNvPr>
            <p:cNvSpPr/>
            <p:nvPr/>
          </p:nvSpPr>
          <p:spPr>
            <a:xfrm>
              <a:off x="818042" y="723707"/>
              <a:ext cx="221366" cy="135470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3C81D42-469A-4B33-AF03-923DEC113A84}"/>
                </a:ext>
              </a:extLst>
            </p:cNvPr>
            <p:cNvSpPr/>
            <p:nvPr/>
          </p:nvSpPr>
          <p:spPr>
            <a:xfrm>
              <a:off x="1280522" y="725024"/>
              <a:ext cx="124940" cy="138996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DB18FBCA-D5AD-4F7A-A629-2CD9CFD92937}"/>
                </a:ext>
              </a:extLst>
            </p:cNvPr>
            <p:cNvSpPr/>
            <p:nvPr/>
          </p:nvSpPr>
          <p:spPr>
            <a:xfrm>
              <a:off x="1623836" y="723706"/>
              <a:ext cx="147284" cy="135471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F4F3C6A-6C3C-494F-85F8-AF0D94598643}"/>
                </a:ext>
              </a:extLst>
            </p:cNvPr>
            <p:cNvSpPr/>
            <p:nvPr/>
          </p:nvSpPr>
          <p:spPr>
            <a:xfrm>
              <a:off x="1978011" y="725039"/>
              <a:ext cx="96669" cy="139035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3DED9203-2631-4AC2-BBDB-E6704B866FF9}"/>
                </a:ext>
              </a:extLst>
            </p:cNvPr>
            <p:cNvSpPr/>
            <p:nvPr/>
          </p:nvSpPr>
          <p:spPr>
            <a:xfrm>
              <a:off x="2274269" y="725025"/>
              <a:ext cx="110362" cy="138993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7021261E-2F4F-465C-BDA7-D41B148AE2C3}"/>
                </a:ext>
              </a:extLst>
            </p:cNvPr>
            <p:cNvSpPr/>
            <p:nvPr/>
          </p:nvSpPr>
          <p:spPr>
            <a:xfrm>
              <a:off x="818042" y="1258616"/>
              <a:ext cx="110923" cy="135550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74251470-3720-47E9-A943-787DF3D22393}"/>
                </a:ext>
              </a:extLst>
            </p:cNvPr>
            <p:cNvSpPr/>
            <p:nvPr/>
          </p:nvSpPr>
          <p:spPr>
            <a:xfrm>
              <a:off x="1122350" y="1259190"/>
              <a:ext cx="123498" cy="137275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C72669C2-BA1B-4250-A2D7-0C01AA74A706}"/>
                </a:ext>
              </a:extLst>
            </p:cNvPr>
            <p:cNvSpPr/>
            <p:nvPr/>
          </p:nvSpPr>
          <p:spPr>
            <a:xfrm>
              <a:off x="1476778" y="1258671"/>
              <a:ext cx="221407" cy="135511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E4891C14-399D-44E4-828A-016BB5A6483C}"/>
                </a:ext>
              </a:extLst>
            </p:cNvPr>
            <p:cNvSpPr/>
            <p:nvPr/>
          </p:nvSpPr>
          <p:spPr>
            <a:xfrm>
              <a:off x="1939315" y="1260044"/>
              <a:ext cx="124938" cy="138993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F39C4236-68C5-4927-9A6C-0169906173B7}"/>
                </a:ext>
              </a:extLst>
            </p:cNvPr>
            <p:cNvSpPr/>
            <p:nvPr/>
          </p:nvSpPr>
          <p:spPr>
            <a:xfrm>
              <a:off x="2282699" y="1258655"/>
              <a:ext cx="147284" cy="135471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72F1516-35A2-421D-A7C6-FC2F5E7895B1}"/>
                </a:ext>
              </a:extLst>
            </p:cNvPr>
            <p:cNvSpPr/>
            <p:nvPr/>
          </p:nvSpPr>
          <p:spPr>
            <a:xfrm>
              <a:off x="818042" y="1795242"/>
              <a:ext cx="96748" cy="138968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FE5BDB55-4EB4-4E10-93BB-12D69DB0EA8C}"/>
                </a:ext>
              </a:extLst>
            </p:cNvPr>
            <p:cNvSpPr/>
            <p:nvPr/>
          </p:nvSpPr>
          <p:spPr>
            <a:xfrm>
              <a:off x="1114441" y="1795064"/>
              <a:ext cx="110443" cy="138994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3881243-3855-4EC9-BCC9-65E1E36239DA}"/>
                </a:ext>
              </a:extLst>
            </p:cNvPr>
            <p:cNvSpPr/>
            <p:nvPr/>
          </p:nvSpPr>
          <p:spPr>
            <a:xfrm>
              <a:off x="1419896" y="1793691"/>
              <a:ext cx="110923" cy="135511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53C46C7F-425D-429D-8C38-4BB82D935BA1}"/>
                </a:ext>
              </a:extLst>
            </p:cNvPr>
            <p:cNvSpPr/>
            <p:nvPr/>
          </p:nvSpPr>
          <p:spPr>
            <a:xfrm>
              <a:off x="1724205" y="1794280"/>
              <a:ext cx="123496" cy="137272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BD887840-3971-4422-AEB3-1CD6F31692B8}"/>
              </a:ext>
            </a:extLst>
          </p:cNvPr>
          <p:cNvSpPr txBox="1"/>
          <p:nvPr/>
        </p:nvSpPr>
        <p:spPr>
          <a:xfrm>
            <a:off x="5532639" y="2635409"/>
            <a:ext cx="161789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2011-2012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E633275-151B-4DD0-880C-B44DC16FD560}"/>
              </a:ext>
            </a:extLst>
          </p:cNvPr>
          <p:cNvSpPr txBox="1"/>
          <p:nvPr/>
        </p:nvSpPr>
        <p:spPr>
          <a:xfrm>
            <a:off x="5532639" y="2294223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CDB8389-852D-4401-AAFC-1D68990CDF64}"/>
              </a:ext>
            </a:extLst>
          </p:cNvPr>
          <p:cNvSpPr txBox="1"/>
          <p:nvPr/>
        </p:nvSpPr>
        <p:spPr>
          <a:xfrm>
            <a:off x="5532639" y="3770186"/>
            <a:ext cx="161789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2015-2019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CAF98B4-A3AD-44ED-93BD-89C7296F88F3}"/>
              </a:ext>
            </a:extLst>
          </p:cNvPr>
          <p:cNvSpPr txBox="1"/>
          <p:nvPr/>
        </p:nvSpPr>
        <p:spPr>
          <a:xfrm>
            <a:off x="5532639" y="3429000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7A1A1739-1669-47FB-8792-7027D9452947}"/>
              </a:ext>
            </a:extLst>
          </p:cNvPr>
          <p:cNvSpPr txBox="1"/>
          <p:nvPr/>
        </p:nvSpPr>
        <p:spPr>
          <a:xfrm>
            <a:off x="5532639" y="4904963"/>
            <a:ext cx="161789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2019-2020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2CE7D17-ED2B-4794-A9D2-123FF80279FF}"/>
              </a:ext>
            </a:extLst>
          </p:cNvPr>
          <p:cNvSpPr txBox="1"/>
          <p:nvPr/>
        </p:nvSpPr>
        <p:spPr>
          <a:xfrm>
            <a:off x="5532639" y="456377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503D9218-B063-463D-966F-317BD2E5C092}"/>
              </a:ext>
            </a:extLst>
          </p:cNvPr>
          <p:cNvCxnSpPr>
            <a:cxnSpLocks/>
          </p:cNvCxnSpPr>
          <p:nvPr/>
        </p:nvCxnSpPr>
        <p:spPr>
          <a:xfrm>
            <a:off x="7762875" y="2543175"/>
            <a:ext cx="0" cy="22479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77E1F989-1055-480E-9976-E227407CDCED}"/>
              </a:ext>
            </a:extLst>
          </p:cNvPr>
          <p:cNvCxnSpPr>
            <a:cxnSpLocks/>
          </p:cNvCxnSpPr>
          <p:nvPr/>
        </p:nvCxnSpPr>
        <p:spPr>
          <a:xfrm>
            <a:off x="7629525" y="2543175"/>
            <a:ext cx="2667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7057E931-A43D-483C-A4D7-AE2777EF8A0B}"/>
              </a:ext>
            </a:extLst>
          </p:cNvPr>
          <p:cNvCxnSpPr>
            <a:cxnSpLocks/>
          </p:cNvCxnSpPr>
          <p:nvPr/>
        </p:nvCxnSpPr>
        <p:spPr>
          <a:xfrm>
            <a:off x="7629525" y="3667125"/>
            <a:ext cx="2667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75752F38-B4B1-4837-87ED-8D6C6C9127A3}"/>
              </a:ext>
            </a:extLst>
          </p:cNvPr>
          <p:cNvCxnSpPr>
            <a:cxnSpLocks/>
          </p:cNvCxnSpPr>
          <p:nvPr/>
        </p:nvCxnSpPr>
        <p:spPr>
          <a:xfrm>
            <a:off x="7629525" y="4791075"/>
            <a:ext cx="2667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9CA02605-5B05-4E89-8C94-D273C4C49BCE}"/>
              </a:ext>
            </a:extLst>
          </p:cNvPr>
          <p:cNvSpPr txBox="1"/>
          <p:nvPr/>
        </p:nvSpPr>
        <p:spPr>
          <a:xfrm>
            <a:off x="8508565" y="2294223"/>
            <a:ext cx="2245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>
                <a:latin typeface="+mj-lt"/>
              </a:rPr>
              <a:t>Start new journey with small experience</a:t>
            </a:r>
            <a:endParaRPr lang="en-ID" sz="1400" b="1" i="1" dirty="0">
              <a:latin typeface="+mj-lt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9E7225FA-2209-42DD-BCD5-97F645BC73B0}"/>
              </a:ext>
            </a:extLst>
          </p:cNvPr>
          <p:cNvSpPr txBox="1"/>
          <p:nvPr/>
        </p:nvSpPr>
        <p:spPr>
          <a:xfrm>
            <a:off x="8508565" y="3429000"/>
            <a:ext cx="259758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>
                <a:latin typeface="+mj-lt"/>
              </a:rPr>
              <a:t>Participate in exhibitions from various events from various countries</a:t>
            </a:r>
            <a:endParaRPr lang="en-ID" sz="1400" b="1" i="1" dirty="0">
              <a:latin typeface="+mj-lt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8FEF80AA-6527-4CBC-A4E7-E0B9B92D9D40}"/>
              </a:ext>
            </a:extLst>
          </p:cNvPr>
          <p:cNvSpPr txBox="1"/>
          <p:nvPr/>
        </p:nvSpPr>
        <p:spPr>
          <a:xfrm>
            <a:off x="8508565" y="4563777"/>
            <a:ext cx="25975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>
                <a:latin typeface="+mj-lt"/>
              </a:rPr>
              <a:t>Start creating your own exhibitions to attract visitors</a:t>
            </a:r>
            <a:endParaRPr lang="en-ID" sz="1400" b="1" i="1" dirty="0">
              <a:latin typeface="+mj-lt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6478CB7-DFFD-4905-95B5-819DB19FA1DF}"/>
              </a:ext>
            </a:extLst>
          </p:cNvPr>
          <p:cNvGrpSpPr/>
          <p:nvPr/>
        </p:nvGrpSpPr>
        <p:grpSpPr>
          <a:xfrm>
            <a:off x="3452630" y="5921713"/>
            <a:ext cx="2080009" cy="387012"/>
            <a:chOff x="3452630" y="5921713"/>
            <a:chExt cx="2080009" cy="387012"/>
          </a:xfrm>
        </p:grpSpPr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5ACF9B69-995F-465C-BA55-009B5A8BA745}"/>
                </a:ext>
              </a:extLst>
            </p:cNvPr>
            <p:cNvSpPr/>
            <p:nvPr/>
          </p:nvSpPr>
          <p:spPr>
            <a:xfrm>
              <a:off x="3452630" y="5921713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FCCF8694-D1B6-47A1-A359-37CAC8D450E7}"/>
                </a:ext>
              </a:extLst>
            </p:cNvPr>
            <p:cNvSpPr/>
            <p:nvPr/>
          </p:nvSpPr>
          <p:spPr>
            <a:xfrm>
              <a:off x="3857103" y="5921713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DBBF562B-3955-479D-9F5C-7929B8ACC8DA}"/>
                </a:ext>
              </a:extLst>
            </p:cNvPr>
            <p:cNvSpPr/>
            <p:nvPr/>
          </p:nvSpPr>
          <p:spPr>
            <a:xfrm>
              <a:off x="4261576" y="5921713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C32D3E9E-F391-4D09-A079-B9B500AD9A6A}"/>
                </a:ext>
              </a:extLst>
            </p:cNvPr>
            <p:cNvSpPr/>
            <p:nvPr/>
          </p:nvSpPr>
          <p:spPr>
            <a:xfrm>
              <a:off x="4666049" y="5921713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8212BDFF-A1DD-4E4F-8817-97E70F5DC9FB}"/>
                </a:ext>
              </a:extLst>
            </p:cNvPr>
            <p:cNvSpPr/>
            <p:nvPr/>
          </p:nvSpPr>
          <p:spPr>
            <a:xfrm>
              <a:off x="5070522" y="5921713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57925F9E-9BA5-42D6-8375-8694A57289F2}"/>
                </a:ext>
              </a:extLst>
            </p:cNvPr>
            <p:cNvSpPr/>
            <p:nvPr/>
          </p:nvSpPr>
          <p:spPr>
            <a:xfrm>
              <a:off x="5474995" y="5921713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EF5F52EA-992C-4AC2-AC04-80EFDAF8B329}"/>
                </a:ext>
              </a:extLst>
            </p:cNvPr>
            <p:cNvSpPr/>
            <p:nvPr/>
          </p:nvSpPr>
          <p:spPr>
            <a:xfrm>
              <a:off x="3452630" y="625108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2E95C523-4B4F-4F24-A6DB-BEF98E37F69C}"/>
                </a:ext>
              </a:extLst>
            </p:cNvPr>
            <p:cNvSpPr/>
            <p:nvPr/>
          </p:nvSpPr>
          <p:spPr>
            <a:xfrm>
              <a:off x="3857103" y="625108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82C45C60-8020-4DEE-A0D8-071AEA219320}"/>
                </a:ext>
              </a:extLst>
            </p:cNvPr>
            <p:cNvSpPr/>
            <p:nvPr/>
          </p:nvSpPr>
          <p:spPr>
            <a:xfrm>
              <a:off x="4261576" y="625108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A4448E50-D65F-4DC5-B29C-F92E237CE3B1}"/>
                </a:ext>
              </a:extLst>
            </p:cNvPr>
            <p:cNvSpPr/>
            <p:nvPr/>
          </p:nvSpPr>
          <p:spPr>
            <a:xfrm>
              <a:off x="4666049" y="625108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6CACFB96-6E2C-4EFD-91F3-CB449B5CA4C5}"/>
                </a:ext>
              </a:extLst>
            </p:cNvPr>
            <p:cNvSpPr/>
            <p:nvPr/>
          </p:nvSpPr>
          <p:spPr>
            <a:xfrm>
              <a:off x="5070522" y="625108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8DDDB70D-DF3C-431F-8833-F7A81285A870}"/>
                </a:ext>
              </a:extLst>
            </p:cNvPr>
            <p:cNvSpPr/>
            <p:nvPr/>
          </p:nvSpPr>
          <p:spPr>
            <a:xfrm>
              <a:off x="5474995" y="625108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630351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59" grpId="1"/>
      <p:bldP spid="27" grpId="0"/>
      <p:bldP spid="27" grpId="1"/>
      <p:bldP spid="44" grpId="0"/>
      <p:bldP spid="44" grpId="1"/>
      <p:bldP spid="45" grpId="0"/>
      <p:bldP spid="45" grpId="1"/>
      <p:bldP spid="48" grpId="0"/>
      <p:bldP spid="48" grpId="1"/>
      <p:bldP spid="49" grpId="0"/>
      <p:bldP spid="49" grpId="1"/>
      <p:bldP spid="51" grpId="0"/>
      <p:bldP spid="51" grpId="1"/>
      <p:bldP spid="52" grpId="0"/>
      <p:bldP spid="52" grpId="1"/>
      <p:bldP spid="60" grpId="0"/>
      <p:bldP spid="60" grpId="1"/>
      <p:bldP spid="61" grpId="0"/>
      <p:bldP spid="61" grpId="1"/>
      <p:bldP spid="62" grpId="0"/>
      <p:bldP spid="62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pHolder1">
            <a:extLst>
              <a:ext uri="{FF2B5EF4-FFF2-40B4-BE49-F238E27FC236}">
                <a16:creationId xmlns:a16="http://schemas.microsoft.com/office/drawing/2014/main" id="{B36DEB4E-C475-4EE2-8705-333E4BE94BF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4" name="Text Placeholder 43">
            <a:extLst>
              <a:ext uri="{FF2B5EF4-FFF2-40B4-BE49-F238E27FC236}">
                <a16:creationId xmlns:a16="http://schemas.microsoft.com/office/drawing/2014/main" id="{A832DF10-78CE-4B6A-95C8-6465CD2C59E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Make your own</a:t>
            </a:r>
          </a:p>
          <a:p>
            <a:r>
              <a:rPr lang="en-US" dirty="0"/>
              <a:t>journey for new</a:t>
            </a:r>
          </a:p>
          <a:p>
            <a:r>
              <a:rPr lang="en-US" dirty="0"/>
              <a:t>experience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99F052C-6D29-4ECB-841A-6C5048D9A684}"/>
              </a:ext>
            </a:extLst>
          </p:cNvPr>
          <p:cNvSpPr/>
          <p:nvPr/>
        </p:nvSpPr>
        <p:spPr>
          <a:xfrm>
            <a:off x="1173883" y="3512692"/>
            <a:ext cx="2843094" cy="2268748"/>
          </a:xfrm>
          <a:prstGeom prst="rect">
            <a:avLst/>
          </a:prstGeom>
          <a:solidFill>
            <a:schemeClr val="tx2">
              <a:lumMod val="50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7455D3F-13E3-4A01-8BBF-804432390B9D}"/>
              </a:ext>
            </a:extLst>
          </p:cNvPr>
          <p:cNvGrpSpPr/>
          <p:nvPr/>
        </p:nvGrpSpPr>
        <p:grpSpPr>
          <a:xfrm>
            <a:off x="393868" y="347253"/>
            <a:ext cx="387011" cy="2080009"/>
            <a:chOff x="393868" y="347253"/>
            <a:chExt cx="387011" cy="2080009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C74FF283-3689-4ADB-812F-7A0EE219AFBE}"/>
                </a:ext>
              </a:extLst>
            </p:cNvPr>
            <p:cNvSpPr/>
            <p:nvPr/>
          </p:nvSpPr>
          <p:spPr>
            <a:xfrm rot="5400000">
              <a:off x="723235" y="347253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0DED79C8-8427-47DE-B6D8-4F797962BC2C}"/>
                </a:ext>
              </a:extLst>
            </p:cNvPr>
            <p:cNvSpPr/>
            <p:nvPr/>
          </p:nvSpPr>
          <p:spPr>
            <a:xfrm rot="5400000">
              <a:off x="723235" y="751726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E15B01AC-B58E-4610-88CC-C5BF2E60DC20}"/>
                </a:ext>
              </a:extLst>
            </p:cNvPr>
            <p:cNvSpPr/>
            <p:nvPr/>
          </p:nvSpPr>
          <p:spPr>
            <a:xfrm rot="5400000">
              <a:off x="723235" y="1156199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10B315D3-DB49-49C8-BCD4-AACA3B4DCEE0}"/>
                </a:ext>
              </a:extLst>
            </p:cNvPr>
            <p:cNvSpPr/>
            <p:nvPr/>
          </p:nvSpPr>
          <p:spPr>
            <a:xfrm rot="5400000">
              <a:off x="723235" y="1560672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D12C1118-A140-4100-BF7C-9882F2DA0CAD}"/>
                </a:ext>
              </a:extLst>
            </p:cNvPr>
            <p:cNvSpPr/>
            <p:nvPr/>
          </p:nvSpPr>
          <p:spPr>
            <a:xfrm rot="5400000">
              <a:off x="723235" y="1965145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85A51242-2D18-4FBB-BF35-A02DC64C0921}"/>
                </a:ext>
              </a:extLst>
            </p:cNvPr>
            <p:cNvSpPr/>
            <p:nvPr/>
          </p:nvSpPr>
          <p:spPr>
            <a:xfrm rot="5400000">
              <a:off x="723235" y="2369618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A957978B-EB47-4482-A6A1-890F5A5A5EDB}"/>
                </a:ext>
              </a:extLst>
            </p:cNvPr>
            <p:cNvSpPr/>
            <p:nvPr/>
          </p:nvSpPr>
          <p:spPr>
            <a:xfrm rot="5400000">
              <a:off x="393868" y="347253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A530EFF2-AC02-4C46-A298-08263B529158}"/>
                </a:ext>
              </a:extLst>
            </p:cNvPr>
            <p:cNvSpPr/>
            <p:nvPr/>
          </p:nvSpPr>
          <p:spPr>
            <a:xfrm rot="5400000">
              <a:off x="393868" y="75172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BAF85B6B-7225-4C9F-BFFB-EDA06D8CED05}"/>
                </a:ext>
              </a:extLst>
            </p:cNvPr>
            <p:cNvSpPr/>
            <p:nvPr/>
          </p:nvSpPr>
          <p:spPr>
            <a:xfrm rot="5400000">
              <a:off x="393868" y="1156199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C0934412-D5DE-40F6-A342-0D2B56D8038C}"/>
                </a:ext>
              </a:extLst>
            </p:cNvPr>
            <p:cNvSpPr/>
            <p:nvPr/>
          </p:nvSpPr>
          <p:spPr>
            <a:xfrm rot="5400000">
              <a:off x="393868" y="156067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1988B6D8-86B9-4145-847C-7CE9C5F0EFDE}"/>
                </a:ext>
              </a:extLst>
            </p:cNvPr>
            <p:cNvSpPr/>
            <p:nvPr/>
          </p:nvSpPr>
          <p:spPr>
            <a:xfrm rot="5400000">
              <a:off x="393868" y="196514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945CE03B-FB93-4107-9EFF-F0A20C494797}"/>
                </a:ext>
              </a:extLst>
            </p:cNvPr>
            <p:cNvSpPr/>
            <p:nvPr/>
          </p:nvSpPr>
          <p:spPr>
            <a:xfrm rot="5400000">
              <a:off x="393868" y="236961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F97205A5-76ED-4479-A8E8-51B13D6EE5AF}"/>
              </a:ext>
            </a:extLst>
          </p:cNvPr>
          <p:cNvSpPr/>
          <p:nvPr/>
        </p:nvSpPr>
        <p:spPr>
          <a:xfrm>
            <a:off x="4016977" y="978906"/>
            <a:ext cx="373582" cy="7162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6F39682-B25D-4027-920D-50D25DEFFA86}"/>
              </a:ext>
            </a:extLst>
          </p:cNvPr>
          <p:cNvSpPr txBox="1"/>
          <p:nvPr/>
        </p:nvSpPr>
        <p:spPr>
          <a:xfrm>
            <a:off x="6028630" y="3729227"/>
            <a:ext cx="5054726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39" name="Graphic 37">
            <a:extLst>
              <a:ext uri="{FF2B5EF4-FFF2-40B4-BE49-F238E27FC236}">
                <a16:creationId xmlns:a16="http://schemas.microsoft.com/office/drawing/2014/main" id="{0BA0FD51-7104-4A25-B390-5E24CB6B2E69}"/>
              </a:ext>
            </a:extLst>
          </p:cNvPr>
          <p:cNvSpPr/>
          <p:nvPr/>
        </p:nvSpPr>
        <p:spPr>
          <a:xfrm>
            <a:off x="8094594" y="5343290"/>
            <a:ext cx="922798" cy="673454"/>
          </a:xfrm>
          <a:custGeom>
            <a:avLst/>
            <a:gdLst>
              <a:gd name="connsiteX0" fmla="*/ 691679 w 1722006"/>
              <a:gd name="connsiteY0" fmla="*/ 158191 h 1256712"/>
              <a:gd name="connsiteX1" fmla="*/ 764048 w 1722006"/>
              <a:gd name="connsiteY1" fmla="*/ 325660 h 1256712"/>
              <a:gd name="connsiteX2" fmla="*/ 790954 w 1722006"/>
              <a:gd name="connsiteY2" fmla="*/ 533488 h 1256712"/>
              <a:gd name="connsiteX3" fmla="*/ 671267 w 1722006"/>
              <a:gd name="connsiteY3" fmla="*/ 958423 h 1256712"/>
              <a:gd name="connsiteX4" fmla="*/ 316382 w 1722006"/>
              <a:gd name="connsiteY4" fmla="*/ 1256712 h 1256712"/>
              <a:gd name="connsiteX5" fmla="*/ 275558 w 1722006"/>
              <a:gd name="connsiteY5" fmla="*/ 1175529 h 1256712"/>
              <a:gd name="connsiteX6" fmla="*/ 503798 w 1722006"/>
              <a:gd name="connsiteY6" fmla="*/ 1008524 h 1256712"/>
              <a:gd name="connsiteX7" fmla="*/ 619310 w 1722006"/>
              <a:gd name="connsiteY7" fmla="*/ 777965 h 1256712"/>
              <a:gd name="connsiteX8" fmla="*/ 632763 w 1722006"/>
              <a:gd name="connsiteY8" fmla="*/ 674050 h 1256712"/>
              <a:gd name="connsiteX9" fmla="*/ 619310 w 1722006"/>
              <a:gd name="connsiteY9" fmla="*/ 588229 h 1256712"/>
              <a:gd name="connsiteX10" fmla="*/ 357205 w 1722006"/>
              <a:gd name="connsiteY10" fmla="*/ 695854 h 1256712"/>
              <a:gd name="connsiteX11" fmla="*/ 99739 w 1722006"/>
              <a:gd name="connsiteY11" fmla="*/ 603073 h 1256712"/>
              <a:gd name="connsiteX12" fmla="*/ 0 w 1722006"/>
              <a:gd name="connsiteY12" fmla="*/ 347927 h 1256712"/>
              <a:gd name="connsiteX13" fmla="*/ 103914 w 1722006"/>
              <a:gd name="connsiteY13" fmla="*/ 97420 h 1256712"/>
              <a:gd name="connsiteX14" fmla="*/ 370658 w 1722006"/>
              <a:gd name="connsiteY14" fmla="*/ 0 h 1256712"/>
              <a:gd name="connsiteX15" fmla="*/ 691679 w 1722006"/>
              <a:gd name="connsiteY15" fmla="*/ 158191 h 1256712"/>
              <a:gd name="connsiteX16" fmla="*/ 1622732 w 1722006"/>
              <a:gd name="connsiteY16" fmla="*/ 158191 h 1256712"/>
              <a:gd name="connsiteX17" fmla="*/ 1695101 w 1722006"/>
              <a:gd name="connsiteY17" fmla="*/ 325660 h 1256712"/>
              <a:gd name="connsiteX18" fmla="*/ 1722007 w 1722006"/>
              <a:gd name="connsiteY18" fmla="*/ 533488 h 1256712"/>
              <a:gd name="connsiteX19" fmla="*/ 1602320 w 1722006"/>
              <a:gd name="connsiteY19" fmla="*/ 958423 h 1256712"/>
              <a:gd name="connsiteX20" fmla="*/ 1247434 w 1722006"/>
              <a:gd name="connsiteY20" fmla="*/ 1256712 h 1256712"/>
              <a:gd name="connsiteX21" fmla="*/ 1206611 w 1722006"/>
              <a:gd name="connsiteY21" fmla="*/ 1175529 h 1256712"/>
              <a:gd name="connsiteX22" fmla="*/ 1434851 w 1722006"/>
              <a:gd name="connsiteY22" fmla="*/ 1008524 h 1256712"/>
              <a:gd name="connsiteX23" fmla="*/ 1549899 w 1722006"/>
              <a:gd name="connsiteY23" fmla="*/ 777965 h 1256712"/>
              <a:gd name="connsiteX24" fmla="*/ 1563352 w 1722006"/>
              <a:gd name="connsiteY24" fmla="*/ 674050 h 1256712"/>
              <a:gd name="connsiteX25" fmla="*/ 1549899 w 1722006"/>
              <a:gd name="connsiteY25" fmla="*/ 588229 h 1256712"/>
              <a:gd name="connsiteX26" fmla="*/ 1288258 w 1722006"/>
              <a:gd name="connsiteY26" fmla="*/ 695854 h 1256712"/>
              <a:gd name="connsiteX27" fmla="*/ 1030792 w 1722006"/>
              <a:gd name="connsiteY27" fmla="*/ 603073 h 1256712"/>
              <a:gd name="connsiteX28" fmla="*/ 931517 w 1722006"/>
              <a:gd name="connsiteY28" fmla="*/ 347463 h 1256712"/>
              <a:gd name="connsiteX29" fmla="*/ 1035431 w 1722006"/>
              <a:gd name="connsiteY29" fmla="*/ 96492 h 1256712"/>
              <a:gd name="connsiteX30" fmla="*/ 1301711 w 1722006"/>
              <a:gd name="connsiteY30" fmla="*/ 0 h 1256712"/>
              <a:gd name="connsiteX31" fmla="*/ 1622732 w 1722006"/>
              <a:gd name="connsiteY31" fmla="*/ 158191 h 125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722006" h="1256712">
                <a:moveTo>
                  <a:pt x="691679" y="158191"/>
                </a:moveTo>
                <a:cubicBezTo>
                  <a:pt x="721833" y="203189"/>
                  <a:pt x="745956" y="259322"/>
                  <a:pt x="764048" y="325660"/>
                </a:cubicBezTo>
                <a:cubicBezTo>
                  <a:pt x="782140" y="391998"/>
                  <a:pt x="790954" y="461119"/>
                  <a:pt x="790954" y="533488"/>
                </a:cubicBezTo>
                <a:cubicBezTo>
                  <a:pt x="790954" y="690287"/>
                  <a:pt x="751059" y="831777"/>
                  <a:pt x="671267" y="958423"/>
                </a:cubicBezTo>
                <a:cubicBezTo>
                  <a:pt x="591476" y="1085068"/>
                  <a:pt x="473181" y="1184343"/>
                  <a:pt x="316382" y="1256712"/>
                </a:cubicBezTo>
                <a:lnTo>
                  <a:pt x="275558" y="1175529"/>
                </a:lnTo>
                <a:cubicBezTo>
                  <a:pt x="362772" y="1139345"/>
                  <a:pt x="438852" y="1083677"/>
                  <a:pt x="503798" y="1008524"/>
                </a:cubicBezTo>
                <a:cubicBezTo>
                  <a:pt x="568745" y="933372"/>
                  <a:pt x="606785" y="856364"/>
                  <a:pt x="619310" y="777965"/>
                </a:cubicBezTo>
                <a:cubicBezTo>
                  <a:pt x="628124" y="741780"/>
                  <a:pt x="632763" y="706988"/>
                  <a:pt x="632763" y="674050"/>
                </a:cubicBezTo>
                <a:cubicBezTo>
                  <a:pt x="632763" y="643897"/>
                  <a:pt x="628124" y="615135"/>
                  <a:pt x="619310" y="588229"/>
                </a:cubicBezTo>
                <a:cubicBezTo>
                  <a:pt x="552972" y="660133"/>
                  <a:pt x="465758" y="695854"/>
                  <a:pt x="357205" y="695854"/>
                </a:cubicBezTo>
                <a:cubicBezTo>
                  <a:pt x="251899" y="695854"/>
                  <a:pt x="165613" y="664772"/>
                  <a:pt x="99739" y="603073"/>
                </a:cubicBezTo>
                <a:cubicBezTo>
                  <a:pt x="32937" y="541838"/>
                  <a:pt x="0" y="456480"/>
                  <a:pt x="0" y="347927"/>
                </a:cubicBezTo>
                <a:cubicBezTo>
                  <a:pt x="0" y="245404"/>
                  <a:pt x="34793" y="161902"/>
                  <a:pt x="103914" y="97420"/>
                </a:cubicBezTo>
                <a:cubicBezTo>
                  <a:pt x="173036" y="32473"/>
                  <a:pt x="262105" y="0"/>
                  <a:pt x="370658" y="0"/>
                </a:cubicBezTo>
                <a:cubicBezTo>
                  <a:pt x="518179" y="0"/>
                  <a:pt x="625341" y="52885"/>
                  <a:pt x="691679" y="158191"/>
                </a:cubicBezTo>
                <a:close/>
                <a:moveTo>
                  <a:pt x="1622732" y="158191"/>
                </a:moveTo>
                <a:cubicBezTo>
                  <a:pt x="1652885" y="203189"/>
                  <a:pt x="1677008" y="259322"/>
                  <a:pt x="1695101" y="325660"/>
                </a:cubicBezTo>
                <a:cubicBezTo>
                  <a:pt x="1713193" y="391998"/>
                  <a:pt x="1722007" y="461119"/>
                  <a:pt x="1722007" y="533488"/>
                </a:cubicBezTo>
                <a:cubicBezTo>
                  <a:pt x="1722007" y="690287"/>
                  <a:pt x="1682111" y="831777"/>
                  <a:pt x="1602320" y="958423"/>
                </a:cubicBezTo>
                <a:cubicBezTo>
                  <a:pt x="1522529" y="1085068"/>
                  <a:pt x="1404234" y="1184343"/>
                  <a:pt x="1247434" y="1256712"/>
                </a:cubicBezTo>
                <a:lnTo>
                  <a:pt x="1206611" y="1175529"/>
                </a:lnTo>
                <a:cubicBezTo>
                  <a:pt x="1293825" y="1139345"/>
                  <a:pt x="1369905" y="1083677"/>
                  <a:pt x="1434851" y="1008524"/>
                </a:cubicBezTo>
                <a:cubicBezTo>
                  <a:pt x="1499798" y="933372"/>
                  <a:pt x="1537838" y="856364"/>
                  <a:pt x="1549899" y="777965"/>
                </a:cubicBezTo>
                <a:cubicBezTo>
                  <a:pt x="1558713" y="741780"/>
                  <a:pt x="1563352" y="706988"/>
                  <a:pt x="1563352" y="674050"/>
                </a:cubicBezTo>
                <a:cubicBezTo>
                  <a:pt x="1563352" y="643897"/>
                  <a:pt x="1558713" y="615135"/>
                  <a:pt x="1549899" y="588229"/>
                </a:cubicBezTo>
                <a:cubicBezTo>
                  <a:pt x="1484025" y="660133"/>
                  <a:pt x="1396811" y="695854"/>
                  <a:pt x="1288258" y="695854"/>
                </a:cubicBezTo>
                <a:cubicBezTo>
                  <a:pt x="1182952" y="695854"/>
                  <a:pt x="1096666" y="664772"/>
                  <a:pt x="1030792" y="603073"/>
                </a:cubicBezTo>
                <a:cubicBezTo>
                  <a:pt x="964454" y="541374"/>
                  <a:pt x="931517" y="456016"/>
                  <a:pt x="931517" y="347463"/>
                </a:cubicBezTo>
                <a:cubicBezTo>
                  <a:pt x="931517" y="244941"/>
                  <a:pt x="966309" y="161438"/>
                  <a:pt x="1035431" y="96492"/>
                </a:cubicBezTo>
                <a:cubicBezTo>
                  <a:pt x="1104552" y="32473"/>
                  <a:pt x="1193158" y="0"/>
                  <a:pt x="1301711" y="0"/>
                </a:cubicBezTo>
                <a:cubicBezTo>
                  <a:pt x="1449232" y="0"/>
                  <a:pt x="1556394" y="52885"/>
                  <a:pt x="1622732" y="158191"/>
                </a:cubicBezTo>
                <a:close/>
              </a:path>
            </a:pathLst>
          </a:custGeom>
          <a:solidFill>
            <a:schemeClr val="accent1"/>
          </a:solidFill>
          <a:ln w="463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" name="Graphic 37">
            <a:extLst>
              <a:ext uri="{FF2B5EF4-FFF2-40B4-BE49-F238E27FC236}">
                <a16:creationId xmlns:a16="http://schemas.microsoft.com/office/drawing/2014/main" id="{CEFD6494-4D58-4B9F-ACE9-A24508703872}"/>
              </a:ext>
            </a:extLst>
          </p:cNvPr>
          <p:cNvSpPr/>
          <p:nvPr/>
        </p:nvSpPr>
        <p:spPr>
          <a:xfrm rot="10800000">
            <a:off x="8094594" y="713805"/>
            <a:ext cx="922798" cy="673454"/>
          </a:xfrm>
          <a:custGeom>
            <a:avLst/>
            <a:gdLst>
              <a:gd name="connsiteX0" fmla="*/ 691679 w 1722006"/>
              <a:gd name="connsiteY0" fmla="*/ 158191 h 1256712"/>
              <a:gd name="connsiteX1" fmla="*/ 764048 w 1722006"/>
              <a:gd name="connsiteY1" fmla="*/ 325660 h 1256712"/>
              <a:gd name="connsiteX2" fmla="*/ 790954 w 1722006"/>
              <a:gd name="connsiteY2" fmla="*/ 533488 h 1256712"/>
              <a:gd name="connsiteX3" fmla="*/ 671267 w 1722006"/>
              <a:gd name="connsiteY3" fmla="*/ 958423 h 1256712"/>
              <a:gd name="connsiteX4" fmla="*/ 316382 w 1722006"/>
              <a:gd name="connsiteY4" fmla="*/ 1256712 h 1256712"/>
              <a:gd name="connsiteX5" fmla="*/ 275558 w 1722006"/>
              <a:gd name="connsiteY5" fmla="*/ 1175529 h 1256712"/>
              <a:gd name="connsiteX6" fmla="*/ 503798 w 1722006"/>
              <a:gd name="connsiteY6" fmla="*/ 1008524 h 1256712"/>
              <a:gd name="connsiteX7" fmla="*/ 619310 w 1722006"/>
              <a:gd name="connsiteY7" fmla="*/ 777965 h 1256712"/>
              <a:gd name="connsiteX8" fmla="*/ 632763 w 1722006"/>
              <a:gd name="connsiteY8" fmla="*/ 674050 h 1256712"/>
              <a:gd name="connsiteX9" fmla="*/ 619310 w 1722006"/>
              <a:gd name="connsiteY9" fmla="*/ 588229 h 1256712"/>
              <a:gd name="connsiteX10" fmla="*/ 357205 w 1722006"/>
              <a:gd name="connsiteY10" fmla="*/ 695854 h 1256712"/>
              <a:gd name="connsiteX11" fmla="*/ 99739 w 1722006"/>
              <a:gd name="connsiteY11" fmla="*/ 603073 h 1256712"/>
              <a:gd name="connsiteX12" fmla="*/ 0 w 1722006"/>
              <a:gd name="connsiteY12" fmla="*/ 347927 h 1256712"/>
              <a:gd name="connsiteX13" fmla="*/ 103914 w 1722006"/>
              <a:gd name="connsiteY13" fmla="*/ 97420 h 1256712"/>
              <a:gd name="connsiteX14" fmla="*/ 370658 w 1722006"/>
              <a:gd name="connsiteY14" fmla="*/ 0 h 1256712"/>
              <a:gd name="connsiteX15" fmla="*/ 691679 w 1722006"/>
              <a:gd name="connsiteY15" fmla="*/ 158191 h 1256712"/>
              <a:gd name="connsiteX16" fmla="*/ 1622732 w 1722006"/>
              <a:gd name="connsiteY16" fmla="*/ 158191 h 1256712"/>
              <a:gd name="connsiteX17" fmla="*/ 1695101 w 1722006"/>
              <a:gd name="connsiteY17" fmla="*/ 325660 h 1256712"/>
              <a:gd name="connsiteX18" fmla="*/ 1722007 w 1722006"/>
              <a:gd name="connsiteY18" fmla="*/ 533488 h 1256712"/>
              <a:gd name="connsiteX19" fmla="*/ 1602320 w 1722006"/>
              <a:gd name="connsiteY19" fmla="*/ 958423 h 1256712"/>
              <a:gd name="connsiteX20" fmla="*/ 1247434 w 1722006"/>
              <a:gd name="connsiteY20" fmla="*/ 1256712 h 1256712"/>
              <a:gd name="connsiteX21" fmla="*/ 1206611 w 1722006"/>
              <a:gd name="connsiteY21" fmla="*/ 1175529 h 1256712"/>
              <a:gd name="connsiteX22" fmla="*/ 1434851 w 1722006"/>
              <a:gd name="connsiteY22" fmla="*/ 1008524 h 1256712"/>
              <a:gd name="connsiteX23" fmla="*/ 1549899 w 1722006"/>
              <a:gd name="connsiteY23" fmla="*/ 777965 h 1256712"/>
              <a:gd name="connsiteX24" fmla="*/ 1563352 w 1722006"/>
              <a:gd name="connsiteY24" fmla="*/ 674050 h 1256712"/>
              <a:gd name="connsiteX25" fmla="*/ 1549899 w 1722006"/>
              <a:gd name="connsiteY25" fmla="*/ 588229 h 1256712"/>
              <a:gd name="connsiteX26" fmla="*/ 1288258 w 1722006"/>
              <a:gd name="connsiteY26" fmla="*/ 695854 h 1256712"/>
              <a:gd name="connsiteX27" fmla="*/ 1030792 w 1722006"/>
              <a:gd name="connsiteY27" fmla="*/ 603073 h 1256712"/>
              <a:gd name="connsiteX28" fmla="*/ 931517 w 1722006"/>
              <a:gd name="connsiteY28" fmla="*/ 347463 h 1256712"/>
              <a:gd name="connsiteX29" fmla="*/ 1035431 w 1722006"/>
              <a:gd name="connsiteY29" fmla="*/ 96492 h 1256712"/>
              <a:gd name="connsiteX30" fmla="*/ 1301711 w 1722006"/>
              <a:gd name="connsiteY30" fmla="*/ 0 h 1256712"/>
              <a:gd name="connsiteX31" fmla="*/ 1622732 w 1722006"/>
              <a:gd name="connsiteY31" fmla="*/ 158191 h 125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722006" h="1256712">
                <a:moveTo>
                  <a:pt x="691679" y="158191"/>
                </a:moveTo>
                <a:cubicBezTo>
                  <a:pt x="721833" y="203189"/>
                  <a:pt x="745956" y="259322"/>
                  <a:pt x="764048" y="325660"/>
                </a:cubicBezTo>
                <a:cubicBezTo>
                  <a:pt x="782140" y="391998"/>
                  <a:pt x="790954" y="461119"/>
                  <a:pt x="790954" y="533488"/>
                </a:cubicBezTo>
                <a:cubicBezTo>
                  <a:pt x="790954" y="690287"/>
                  <a:pt x="751059" y="831777"/>
                  <a:pt x="671267" y="958423"/>
                </a:cubicBezTo>
                <a:cubicBezTo>
                  <a:pt x="591476" y="1085068"/>
                  <a:pt x="473181" y="1184343"/>
                  <a:pt x="316382" y="1256712"/>
                </a:cubicBezTo>
                <a:lnTo>
                  <a:pt x="275558" y="1175529"/>
                </a:lnTo>
                <a:cubicBezTo>
                  <a:pt x="362772" y="1139345"/>
                  <a:pt x="438852" y="1083677"/>
                  <a:pt x="503798" y="1008524"/>
                </a:cubicBezTo>
                <a:cubicBezTo>
                  <a:pt x="568745" y="933372"/>
                  <a:pt x="606785" y="856364"/>
                  <a:pt x="619310" y="777965"/>
                </a:cubicBezTo>
                <a:cubicBezTo>
                  <a:pt x="628124" y="741780"/>
                  <a:pt x="632763" y="706988"/>
                  <a:pt x="632763" y="674050"/>
                </a:cubicBezTo>
                <a:cubicBezTo>
                  <a:pt x="632763" y="643897"/>
                  <a:pt x="628124" y="615135"/>
                  <a:pt x="619310" y="588229"/>
                </a:cubicBezTo>
                <a:cubicBezTo>
                  <a:pt x="552972" y="660133"/>
                  <a:pt x="465758" y="695854"/>
                  <a:pt x="357205" y="695854"/>
                </a:cubicBezTo>
                <a:cubicBezTo>
                  <a:pt x="251899" y="695854"/>
                  <a:pt x="165613" y="664772"/>
                  <a:pt x="99739" y="603073"/>
                </a:cubicBezTo>
                <a:cubicBezTo>
                  <a:pt x="32937" y="541838"/>
                  <a:pt x="0" y="456480"/>
                  <a:pt x="0" y="347927"/>
                </a:cubicBezTo>
                <a:cubicBezTo>
                  <a:pt x="0" y="245404"/>
                  <a:pt x="34793" y="161902"/>
                  <a:pt x="103914" y="97420"/>
                </a:cubicBezTo>
                <a:cubicBezTo>
                  <a:pt x="173036" y="32473"/>
                  <a:pt x="262105" y="0"/>
                  <a:pt x="370658" y="0"/>
                </a:cubicBezTo>
                <a:cubicBezTo>
                  <a:pt x="518179" y="0"/>
                  <a:pt x="625341" y="52885"/>
                  <a:pt x="691679" y="158191"/>
                </a:cubicBezTo>
                <a:close/>
                <a:moveTo>
                  <a:pt x="1622732" y="158191"/>
                </a:moveTo>
                <a:cubicBezTo>
                  <a:pt x="1652885" y="203189"/>
                  <a:pt x="1677008" y="259322"/>
                  <a:pt x="1695101" y="325660"/>
                </a:cubicBezTo>
                <a:cubicBezTo>
                  <a:pt x="1713193" y="391998"/>
                  <a:pt x="1722007" y="461119"/>
                  <a:pt x="1722007" y="533488"/>
                </a:cubicBezTo>
                <a:cubicBezTo>
                  <a:pt x="1722007" y="690287"/>
                  <a:pt x="1682111" y="831777"/>
                  <a:pt x="1602320" y="958423"/>
                </a:cubicBezTo>
                <a:cubicBezTo>
                  <a:pt x="1522529" y="1085068"/>
                  <a:pt x="1404234" y="1184343"/>
                  <a:pt x="1247434" y="1256712"/>
                </a:cubicBezTo>
                <a:lnTo>
                  <a:pt x="1206611" y="1175529"/>
                </a:lnTo>
                <a:cubicBezTo>
                  <a:pt x="1293825" y="1139345"/>
                  <a:pt x="1369905" y="1083677"/>
                  <a:pt x="1434851" y="1008524"/>
                </a:cubicBezTo>
                <a:cubicBezTo>
                  <a:pt x="1499798" y="933372"/>
                  <a:pt x="1537838" y="856364"/>
                  <a:pt x="1549899" y="777965"/>
                </a:cubicBezTo>
                <a:cubicBezTo>
                  <a:pt x="1558713" y="741780"/>
                  <a:pt x="1563352" y="706988"/>
                  <a:pt x="1563352" y="674050"/>
                </a:cubicBezTo>
                <a:cubicBezTo>
                  <a:pt x="1563352" y="643897"/>
                  <a:pt x="1558713" y="615135"/>
                  <a:pt x="1549899" y="588229"/>
                </a:cubicBezTo>
                <a:cubicBezTo>
                  <a:pt x="1484025" y="660133"/>
                  <a:pt x="1396811" y="695854"/>
                  <a:pt x="1288258" y="695854"/>
                </a:cubicBezTo>
                <a:cubicBezTo>
                  <a:pt x="1182952" y="695854"/>
                  <a:pt x="1096666" y="664772"/>
                  <a:pt x="1030792" y="603073"/>
                </a:cubicBezTo>
                <a:cubicBezTo>
                  <a:pt x="964454" y="541374"/>
                  <a:pt x="931517" y="456016"/>
                  <a:pt x="931517" y="347463"/>
                </a:cubicBezTo>
                <a:cubicBezTo>
                  <a:pt x="931517" y="244941"/>
                  <a:pt x="966309" y="161438"/>
                  <a:pt x="1035431" y="96492"/>
                </a:cubicBezTo>
                <a:cubicBezTo>
                  <a:pt x="1104552" y="32473"/>
                  <a:pt x="1193158" y="0"/>
                  <a:pt x="1301711" y="0"/>
                </a:cubicBezTo>
                <a:cubicBezTo>
                  <a:pt x="1449232" y="0"/>
                  <a:pt x="1556394" y="52885"/>
                  <a:pt x="1622732" y="158191"/>
                </a:cubicBezTo>
                <a:close/>
              </a:path>
            </a:pathLst>
          </a:custGeom>
          <a:solidFill>
            <a:schemeClr val="accent1"/>
          </a:solidFill>
          <a:ln w="463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D0A67E5-25A6-414D-803D-A5995A9B3AD8}"/>
              </a:ext>
            </a:extLst>
          </p:cNvPr>
          <p:cNvSpPr txBox="1"/>
          <p:nvPr/>
        </p:nvSpPr>
        <p:spPr>
          <a:xfrm>
            <a:off x="1518661" y="4398978"/>
            <a:ext cx="2296883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A83DEF1-8DF0-4555-BFB1-BE1F74CFB3EA}"/>
              </a:ext>
            </a:extLst>
          </p:cNvPr>
          <p:cNvSpPr txBox="1"/>
          <p:nvPr/>
        </p:nvSpPr>
        <p:spPr>
          <a:xfrm>
            <a:off x="1952854" y="3965754"/>
            <a:ext cx="14537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Graphic 420" descr="World">
            <a:extLst>
              <a:ext uri="{FF2B5EF4-FFF2-40B4-BE49-F238E27FC236}">
                <a16:creationId xmlns:a16="http://schemas.microsoft.com/office/drawing/2014/main" id="{22C5FDF0-42D2-41C5-883E-4D10B66CA3EB}"/>
              </a:ext>
            </a:extLst>
          </p:cNvPr>
          <p:cNvSpPr/>
          <p:nvPr/>
        </p:nvSpPr>
        <p:spPr>
          <a:xfrm>
            <a:off x="1570971" y="3997672"/>
            <a:ext cx="294710" cy="294710"/>
          </a:xfrm>
          <a:custGeom>
            <a:avLst/>
            <a:gdLst>
              <a:gd name="connsiteX0" fmla="*/ 173040 w 302323"/>
              <a:gd name="connsiteY0" fmla="*/ 276467 h 302323"/>
              <a:gd name="connsiteX1" fmla="*/ 230323 w 302323"/>
              <a:gd name="connsiteY1" fmla="*/ 159118 h 302323"/>
              <a:gd name="connsiteX2" fmla="*/ 278058 w 302323"/>
              <a:gd name="connsiteY2" fmla="*/ 159118 h 302323"/>
              <a:gd name="connsiteX3" fmla="*/ 173040 w 302323"/>
              <a:gd name="connsiteY3" fmla="*/ 276467 h 302323"/>
              <a:gd name="connsiteX4" fmla="*/ 24265 w 302323"/>
              <a:gd name="connsiteY4" fmla="*/ 159118 h 302323"/>
              <a:gd name="connsiteX5" fmla="*/ 72001 w 302323"/>
              <a:gd name="connsiteY5" fmla="*/ 159118 h 302323"/>
              <a:gd name="connsiteX6" fmla="*/ 129283 w 302323"/>
              <a:gd name="connsiteY6" fmla="*/ 276467 h 302323"/>
              <a:gd name="connsiteX7" fmla="*/ 24265 w 302323"/>
              <a:gd name="connsiteY7" fmla="*/ 159118 h 302323"/>
              <a:gd name="connsiteX8" fmla="*/ 129283 w 302323"/>
              <a:gd name="connsiteY8" fmla="*/ 25857 h 302323"/>
              <a:gd name="connsiteX9" fmla="*/ 72001 w 302323"/>
              <a:gd name="connsiteY9" fmla="*/ 143206 h 302323"/>
              <a:gd name="connsiteX10" fmla="*/ 24265 w 302323"/>
              <a:gd name="connsiteY10" fmla="*/ 143206 h 302323"/>
              <a:gd name="connsiteX11" fmla="*/ 129283 w 302323"/>
              <a:gd name="connsiteY11" fmla="*/ 25857 h 302323"/>
              <a:gd name="connsiteX12" fmla="*/ 159118 w 302323"/>
              <a:gd name="connsiteY12" fmla="*/ 159118 h 302323"/>
              <a:gd name="connsiteX13" fmla="*/ 214411 w 302323"/>
              <a:gd name="connsiteY13" fmla="*/ 159118 h 302323"/>
              <a:gd name="connsiteX14" fmla="*/ 159118 w 302323"/>
              <a:gd name="connsiteY14" fmla="*/ 268511 h 302323"/>
              <a:gd name="connsiteX15" fmla="*/ 159118 w 302323"/>
              <a:gd name="connsiteY15" fmla="*/ 159118 h 302323"/>
              <a:gd name="connsiteX16" fmla="*/ 143206 w 302323"/>
              <a:gd name="connsiteY16" fmla="*/ 159118 h 302323"/>
              <a:gd name="connsiteX17" fmla="*/ 143206 w 302323"/>
              <a:gd name="connsiteY17" fmla="*/ 268511 h 302323"/>
              <a:gd name="connsiteX18" fmla="*/ 87912 w 302323"/>
              <a:gd name="connsiteY18" fmla="*/ 159118 h 302323"/>
              <a:gd name="connsiteX19" fmla="*/ 143206 w 302323"/>
              <a:gd name="connsiteY19" fmla="*/ 159118 h 302323"/>
              <a:gd name="connsiteX20" fmla="*/ 159118 w 302323"/>
              <a:gd name="connsiteY20" fmla="*/ 33812 h 302323"/>
              <a:gd name="connsiteX21" fmla="*/ 214411 w 302323"/>
              <a:gd name="connsiteY21" fmla="*/ 143206 h 302323"/>
              <a:gd name="connsiteX22" fmla="*/ 159118 w 302323"/>
              <a:gd name="connsiteY22" fmla="*/ 143206 h 302323"/>
              <a:gd name="connsiteX23" fmla="*/ 159118 w 302323"/>
              <a:gd name="connsiteY23" fmla="*/ 33812 h 302323"/>
              <a:gd name="connsiteX24" fmla="*/ 143206 w 302323"/>
              <a:gd name="connsiteY24" fmla="*/ 143206 h 302323"/>
              <a:gd name="connsiteX25" fmla="*/ 87912 w 302323"/>
              <a:gd name="connsiteY25" fmla="*/ 143206 h 302323"/>
              <a:gd name="connsiteX26" fmla="*/ 143206 w 302323"/>
              <a:gd name="connsiteY26" fmla="*/ 33812 h 302323"/>
              <a:gd name="connsiteX27" fmla="*/ 143206 w 302323"/>
              <a:gd name="connsiteY27" fmla="*/ 143206 h 302323"/>
              <a:gd name="connsiteX28" fmla="*/ 278058 w 302323"/>
              <a:gd name="connsiteY28" fmla="*/ 143206 h 302323"/>
              <a:gd name="connsiteX29" fmla="*/ 230323 w 302323"/>
              <a:gd name="connsiteY29" fmla="*/ 143206 h 302323"/>
              <a:gd name="connsiteX30" fmla="*/ 173040 w 302323"/>
              <a:gd name="connsiteY30" fmla="*/ 25857 h 302323"/>
              <a:gd name="connsiteX31" fmla="*/ 278058 w 302323"/>
              <a:gd name="connsiteY31" fmla="*/ 143206 h 302323"/>
              <a:gd name="connsiteX32" fmla="*/ 151162 w 302323"/>
              <a:gd name="connsiteY32" fmla="*/ 0 h 302323"/>
              <a:gd name="connsiteX33" fmla="*/ 0 w 302323"/>
              <a:gd name="connsiteY33" fmla="*/ 151162 h 302323"/>
              <a:gd name="connsiteX34" fmla="*/ 151162 w 302323"/>
              <a:gd name="connsiteY34" fmla="*/ 302323 h 302323"/>
              <a:gd name="connsiteX35" fmla="*/ 302323 w 302323"/>
              <a:gd name="connsiteY35" fmla="*/ 151162 h 302323"/>
              <a:gd name="connsiteX36" fmla="*/ 151162 w 302323"/>
              <a:gd name="connsiteY36" fmla="*/ 0 h 302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02323" h="302323">
                <a:moveTo>
                  <a:pt x="173040" y="276467"/>
                </a:moveTo>
                <a:cubicBezTo>
                  <a:pt x="198897" y="244643"/>
                  <a:pt x="227538" y="204466"/>
                  <a:pt x="230323" y="159118"/>
                </a:cubicBezTo>
                <a:lnTo>
                  <a:pt x="278058" y="159118"/>
                </a:lnTo>
                <a:cubicBezTo>
                  <a:pt x="274478" y="218389"/>
                  <a:pt x="230323" y="266522"/>
                  <a:pt x="173040" y="276467"/>
                </a:cubicBezTo>
                <a:close/>
                <a:moveTo>
                  <a:pt x="24265" y="159118"/>
                </a:moveTo>
                <a:lnTo>
                  <a:pt x="72001" y="159118"/>
                </a:lnTo>
                <a:cubicBezTo>
                  <a:pt x="75183" y="204466"/>
                  <a:pt x="103426" y="244643"/>
                  <a:pt x="129283" y="276467"/>
                </a:cubicBezTo>
                <a:cubicBezTo>
                  <a:pt x="72001" y="266522"/>
                  <a:pt x="27846" y="218389"/>
                  <a:pt x="24265" y="159118"/>
                </a:cubicBezTo>
                <a:close/>
                <a:moveTo>
                  <a:pt x="129283" y="25857"/>
                </a:moveTo>
                <a:cubicBezTo>
                  <a:pt x="103426" y="57680"/>
                  <a:pt x="74785" y="97857"/>
                  <a:pt x="72001" y="143206"/>
                </a:cubicBezTo>
                <a:lnTo>
                  <a:pt x="24265" y="143206"/>
                </a:lnTo>
                <a:cubicBezTo>
                  <a:pt x="27846" y="83934"/>
                  <a:pt x="72001" y="35801"/>
                  <a:pt x="129283" y="25857"/>
                </a:cubicBezTo>
                <a:close/>
                <a:moveTo>
                  <a:pt x="159118" y="159118"/>
                </a:moveTo>
                <a:lnTo>
                  <a:pt x="214411" y="159118"/>
                </a:lnTo>
                <a:cubicBezTo>
                  <a:pt x="211228" y="200090"/>
                  <a:pt x="184576" y="237085"/>
                  <a:pt x="159118" y="268511"/>
                </a:cubicBezTo>
                <a:lnTo>
                  <a:pt x="159118" y="159118"/>
                </a:lnTo>
                <a:close/>
                <a:moveTo>
                  <a:pt x="143206" y="159118"/>
                </a:moveTo>
                <a:lnTo>
                  <a:pt x="143206" y="268511"/>
                </a:lnTo>
                <a:cubicBezTo>
                  <a:pt x="117747" y="237085"/>
                  <a:pt x="91095" y="200090"/>
                  <a:pt x="87912" y="159118"/>
                </a:cubicBezTo>
                <a:lnTo>
                  <a:pt x="143206" y="159118"/>
                </a:lnTo>
                <a:close/>
                <a:moveTo>
                  <a:pt x="159118" y="33812"/>
                </a:moveTo>
                <a:cubicBezTo>
                  <a:pt x="184576" y="65238"/>
                  <a:pt x="211228" y="101835"/>
                  <a:pt x="214411" y="143206"/>
                </a:cubicBezTo>
                <a:lnTo>
                  <a:pt x="159118" y="143206"/>
                </a:lnTo>
                <a:lnTo>
                  <a:pt x="159118" y="33812"/>
                </a:lnTo>
                <a:close/>
                <a:moveTo>
                  <a:pt x="143206" y="143206"/>
                </a:moveTo>
                <a:lnTo>
                  <a:pt x="87912" y="143206"/>
                </a:lnTo>
                <a:cubicBezTo>
                  <a:pt x="91095" y="102233"/>
                  <a:pt x="117747" y="65238"/>
                  <a:pt x="143206" y="33812"/>
                </a:cubicBezTo>
                <a:lnTo>
                  <a:pt x="143206" y="143206"/>
                </a:lnTo>
                <a:close/>
                <a:moveTo>
                  <a:pt x="278058" y="143206"/>
                </a:moveTo>
                <a:lnTo>
                  <a:pt x="230323" y="143206"/>
                </a:lnTo>
                <a:cubicBezTo>
                  <a:pt x="227538" y="97857"/>
                  <a:pt x="198897" y="57680"/>
                  <a:pt x="173040" y="25857"/>
                </a:cubicBezTo>
                <a:cubicBezTo>
                  <a:pt x="230323" y="35801"/>
                  <a:pt x="274478" y="83934"/>
                  <a:pt x="278058" y="143206"/>
                </a:cubicBezTo>
                <a:close/>
                <a:moveTo>
                  <a:pt x="151162" y="0"/>
                </a:moveTo>
                <a:cubicBezTo>
                  <a:pt x="67625" y="0"/>
                  <a:pt x="0" y="67625"/>
                  <a:pt x="0" y="151162"/>
                </a:cubicBezTo>
                <a:cubicBezTo>
                  <a:pt x="0" y="234698"/>
                  <a:pt x="67625" y="302323"/>
                  <a:pt x="151162" y="302323"/>
                </a:cubicBezTo>
                <a:cubicBezTo>
                  <a:pt x="234698" y="302323"/>
                  <a:pt x="302323" y="234698"/>
                  <a:pt x="302323" y="151162"/>
                </a:cubicBezTo>
                <a:cubicBezTo>
                  <a:pt x="302323" y="67625"/>
                  <a:pt x="234698" y="0"/>
                  <a:pt x="151162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6E7EE2FC-3CFD-4DDC-AFFF-200F72AC8E86}"/>
              </a:ext>
            </a:extLst>
          </p:cNvPr>
          <p:cNvSpPr/>
          <p:nvPr/>
        </p:nvSpPr>
        <p:spPr>
          <a:xfrm rot="8100000">
            <a:off x="3580615" y="4121372"/>
            <a:ext cx="93410" cy="93410"/>
          </a:xfrm>
          <a:custGeom>
            <a:avLst/>
            <a:gdLst>
              <a:gd name="connsiteX0" fmla="*/ 0 w 330381"/>
              <a:gd name="connsiteY0" fmla="*/ 123826 h 330381"/>
              <a:gd name="connsiteX1" fmla="*/ 0 w 330381"/>
              <a:gd name="connsiteY1" fmla="*/ 0 h 330381"/>
              <a:gd name="connsiteX2" fmla="*/ 330381 w 330381"/>
              <a:gd name="connsiteY2" fmla="*/ 0 h 330381"/>
              <a:gd name="connsiteX3" fmla="*/ 330381 w 330381"/>
              <a:gd name="connsiteY3" fmla="*/ 123826 h 330381"/>
              <a:gd name="connsiteX4" fmla="*/ 123826 w 330381"/>
              <a:gd name="connsiteY4" fmla="*/ 123826 h 330381"/>
              <a:gd name="connsiteX5" fmla="*/ 123826 w 330381"/>
              <a:gd name="connsiteY5" fmla="*/ 330381 h 330381"/>
              <a:gd name="connsiteX6" fmla="*/ 1 w 330381"/>
              <a:gd name="connsiteY6" fmla="*/ 330381 h 330381"/>
              <a:gd name="connsiteX7" fmla="*/ 1 w 330381"/>
              <a:gd name="connsiteY7" fmla="*/ 123826 h 33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0381" h="330381">
                <a:moveTo>
                  <a:pt x="0" y="123826"/>
                </a:moveTo>
                <a:lnTo>
                  <a:pt x="0" y="0"/>
                </a:lnTo>
                <a:lnTo>
                  <a:pt x="330381" y="0"/>
                </a:lnTo>
                <a:lnTo>
                  <a:pt x="330381" y="123826"/>
                </a:lnTo>
                <a:lnTo>
                  <a:pt x="123826" y="123826"/>
                </a:lnTo>
                <a:lnTo>
                  <a:pt x="123826" y="330381"/>
                </a:lnTo>
                <a:lnTo>
                  <a:pt x="1" y="330381"/>
                </a:lnTo>
                <a:lnTo>
                  <a:pt x="1" y="1238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343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build="p"/>
      <p:bldP spid="9" grpId="0" animBg="1"/>
      <p:bldP spid="9" grpId="1" animBg="1"/>
      <p:bldP spid="26" grpId="0" animBg="1"/>
      <p:bldP spid="26" grpId="1" animBg="1"/>
      <p:bldP spid="28" grpId="0"/>
      <p:bldP spid="39" grpId="0" animBg="1"/>
      <p:bldP spid="40" grpId="0" animBg="1"/>
      <p:bldP spid="46" grpId="0"/>
      <p:bldP spid="46" grpId="1"/>
      <p:bldP spid="47" grpId="0"/>
      <p:bldP spid="47" grpId="1"/>
      <p:bldP spid="48" grpId="0" animBg="1"/>
      <p:bldP spid="48" grpId="1" animBg="1"/>
      <p:bldP spid="51" grpId="0" animBg="1"/>
      <p:bldP spid="51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A8121760-F47E-403C-B61E-8BE89D48426F}"/>
              </a:ext>
            </a:extLst>
          </p:cNvPr>
          <p:cNvSpPr/>
          <p:nvPr/>
        </p:nvSpPr>
        <p:spPr>
          <a:xfrm>
            <a:off x="587375" y="549275"/>
            <a:ext cx="3286125" cy="63087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PpHolder2">
            <a:extLst>
              <a:ext uri="{FF2B5EF4-FFF2-40B4-BE49-F238E27FC236}">
                <a16:creationId xmlns:a16="http://schemas.microsoft.com/office/drawing/2014/main" id="{E246D11C-681E-49E0-9041-93E820022A9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pHolder3">
            <a:extLst>
              <a:ext uri="{FF2B5EF4-FFF2-40B4-BE49-F238E27FC236}">
                <a16:creationId xmlns:a16="http://schemas.microsoft.com/office/drawing/2014/main" id="{D2A6E44F-E4F6-4B71-B9B7-735B3C45445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B75E8E58-8C43-4789-8771-766D2FD823F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Idea’s &amp;</a:t>
            </a:r>
          </a:p>
          <a:p>
            <a:r>
              <a:rPr lang="en-US" dirty="0"/>
              <a:t>Inspirations</a:t>
            </a:r>
          </a:p>
        </p:txBody>
      </p:sp>
      <p:sp>
        <p:nvSpPr>
          <p:cNvPr id="9" name="Graphic 37">
            <a:extLst>
              <a:ext uri="{FF2B5EF4-FFF2-40B4-BE49-F238E27FC236}">
                <a16:creationId xmlns:a16="http://schemas.microsoft.com/office/drawing/2014/main" id="{09300E11-76CF-4E87-9E77-96746C3857B4}"/>
              </a:ext>
            </a:extLst>
          </p:cNvPr>
          <p:cNvSpPr/>
          <p:nvPr/>
        </p:nvSpPr>
        <p:spPr>
          <a:xfrm>
            <a:off x="912744" y="1154933"/>
            <a:ext cx="315981" cy="230602"/>
          </a:xfrm>
          <a:custGeom>
            <a:avLst/>
            <a:gdLst>
              <a:gd name="connsiteX0" fmla="*/ 691679 w 1722006"/>
              <a:gd name="connsiteY0" fmla="*/ 158191 h 1256712"/>
              <a:gd name="connsiteX1" fmla="*/ 764048 w 1722006"/>
              <a:gd name="connsiteY1" fmla="*/ 325660 h 1256712"/>
              <a:gd name="connsiteX2" fmla="*/ 790954 w 1722006"/>
              <a:gd name="connsiteY2" fmla="*/ 533488 h 1256712"/>
              <a:gd name="connsiteX3" fmla="*/ 671267 w 1722006"/>
              <a:gd name="connsiteY3" fmla="*/ 958423 h 1256712"/>
              <a:gd name="connsiteX4" fmla="*/ 316382 w 1722006"/>
              <a:gd name="connsiteY4" fmla="*/ 1256712 h 1256712"/>
              <a:gd name="connsiteX5" fmla="*/ 275558 w 1722006"/>
              <a:gd name="connsiteY5" fmla="*/ 1175529 h 1256712"/>
              <a:gd name="connsiteX6" fmla="*/ 503798 w 1722006"/>
              <a:gd name="connsiteY6" fmla="*/ 1008524 h 1256712"/>
              <a:gd name="connsiteX7" fmla="*/ 619310 w 1722006"/>
              <a:gd name="connsiteY7" fmla="*/ 777965 h 1256712"/>
              <a:gd name="connsiteX8" fmla="*/ 632763 w 1722006"/>
              <a:gd name="connsiteY8" fmla="*/ 674050 h 1256712"/>
              <a:gd name="connsiteX9" fmla="*/ 619310 w 1722006"/>
              <a:gd name="connsiteY9" fmla="*/ 588229 h 1256712"/>
              <a:gd name="connsiteX10" fmla="*/ 357205 w 1722006"/>
              <a:gd name="connsiteY10" fmla="*/ 695854 h 1256712"/>
              <a:gd name="connsiteX11" fmla="*/ 99739 w 1722006"/>
              <a:gd name="connsiteY11" fmla="*/ 603073 h 1256712"/>
              <a:gd name="connsiteX12" fmla="*/ 0 w 1722006"/>
              <a:gd name="connsiteY12" fmla="*/ 347927 h 1256712"/>
              <a:gd name="connsiteX13" fmla="*/ 103914 w 1722006"/>
              <a:gd name="connsiteY13" fmla="*/ 97420 h 1256712"/>
              <a:gd name="connsiteX14" fmla="*/ 370658 w 1722006"/>
              <a:gd name="connsiteY14" fmla="*/ 0 h 1256712"/>
              <a:gd name="connsiteX15" fmla="*/ 691679 w 1722006"/>
              <a:gd name="connsiteY15" fmla="*/ 158191 h 1256712"/>
              <a:gd name="connsiteX16" fmla="*/ 1622732 w 1722006"/>
              <a:gd name="connsiteY16" fmla="*/ 158191 h 1256712"/>
              <a:gd name="connsiteX17" fmla="*/ 1695101 w 1722006"/>
              <a:gd name="connsiteY17" fmla="*/ 325660 h 1256712"/>
              <a:gd name="connsiteX18" fmla="*/ 1722007 w 1722006"/>
              <a:gd name="connsiteY18" fmla="*/ 533488 h 1256712"/>
              <a:gd name="connsiteX19" fmla="*/ 1602320 w 1722006"/>
              <a:gd name="connsiteY19" fmla="*/ 958423 h 1256712"/>
              <a:gd name="connsiteX20" fmla="*/ 1247434 w 1722006"/>
              <a:gd name="connsiteY20" fmla="*/ 1256712 h 1256712"/>
              <a:gd name="connsiteX21" fmla="*/ 1206611 w 1722006"/>
              <a:gd name="connsiteY21" fmla="*/ 1175529 h 1256712"/>
              <a:gd name="connsiteX22" fmla="*/ 1434851 w 1722006"/>
              <a:gd name="connsiteY22" fmla="*/ 1008524 h 1256712"/>
              <a:gd name="connsiteX23" fmla="*/ 1549899 w 1722006"/>
              <a:gd name="connsiteY23" fmla="*/ 777965 h 1256712"/>
              <a:gd name="connsiteX24" fmla="*/ 1563352 w 1722006"/>
              <a:gd name="connsiteY24" fmla="*/ 674050 h 1256712"/>
              <a:gd name="connsiteX25" fmla="*/ 1549899 w 1722006"/>
              <a:gd name="connsiteY25" fmla="*/ 588229 h 1256712"/>
              <a:gd name="connsiteX26" fmla="*/ 1288258 w 1722006"/>
              <a:gd name="connsiteY26" fmla="*/ 695854 h 1256712"/>
              <a:gd name="connsiteX27" fmla="*/ 1030792 w 1722006"/>
              <a:gd name="connsiteY27" fmla="*/ 603073 h 1256712"/>
              <a:gd name="connsiteX28" fmla="*/ 931517 w 1722006"/>
              <a:gd name="connsiteY28" fmla="*/ 347463 h 1256712"/>
              <a:gd name="connsiteX29" fmla="*/ 1035431 w 1722006"/>
              <a:gd name="connsiteY29" fmla="*/ 96492 h 1256712"/>
              <a:gd name="connsiteX30" fmla="*/ 1301711 w 1722006"/>
              <a:gd name="connsiteY30" fmla="*/ 0 h 1256712"/>
              <a:gd name="connsiteX31" fmla="*/ 1622732 w 1722006"/>
              <a:gd name="connsiteY31" fmla="*/ 158191 h 125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722006" h="1256712">
                <a:moveTo>
                  <a:pt x="691679" y="158191"/>
                </a:moveTo>
                <a:cubicBezTo>
                  <a:pt x="721833" y="203189"/>
                  <a:pt x="745956" y="259322"/>
                  <a:pt x="764048" y="325660"/>
                </a:cubicBezTo>
                <a:cubicBezTo>
                  <a:pt x="782140" y="391998"/>
                  <a:pt x="790954" y="461119"/>
                  <a:pt x="790954" y="533488"/>
                </a:cubicBezTo>
                <a:cubicBezTo>
                  <a:pt x="790954" y="690287"/>
                  <a:pt x="751059" y="831777"/>
                  <a:pt x="671267" y="958423"/>
                </a:cubicBezTo>
                <a:cubicBezTo>
                  <a:pt x="591476" y="1085068"/>
                  <a:pt x="473181" y="1184343"/>
                  <a:pt x="316382" y="1256712"/>
                </a:cubicBezTo>
                <a:lnTo>
                  <a:pt x="275558" y="1175529"/>
                </a:lnTo>
                <a:cubicBezTo>
                  <a:pt x="362772" y="1139345"/>
                  <a:pt x="438852" y="1083677"/>
                  <a:pt x="503798" y="1008524"/>
                </a:cubicBezTo>
                <a:cubicBezTo>
                  <a:pt x="568745" y="933372"/>
                  <a:pt x="606785" y="856364"/>
                  <a:pt x="619310" y="777965"/>
                </a:cubicBezTo>
                <a:cubicBezTo>
                  <a:pt x="628124" y="741780"/>
                  <a:pt x="632763" y="706988"/>
                  <a:pt x="632763" y="674050"/>
                </a:cubicBezTo>
                <a:cubicBezTo>
                  <a:pt x="632763" y="643897"/>
                  <a:pt x="628124" y="615135"/>
                  <a:pt x="619310" y="588229"/>
                </a:cubicBezTo>
                <a:cubicBezTo>
                  <a:pt x="552972" y="660133"/>
                  <a:pt x="465758" y="695854"/>
                  <a:pt x="357205" y="695854"/>
                </a:cubicBezTo>
                <a:cubicBezTo>
                  <a:pt x="251899" y="695854"/>
                  <a:pt x="165613" y="664772"/>
                  <a:pt x="99739" y="603073"/>
                </a:cubicBezTo>
                <a:cubicBezTo>
                  <a:pt x="32937" y="541838"/>
                  <a:pt x="0" y="456480"/>
                  <a:pt x="0" y="347927"/>
                </a:cubicBezTo>
                <a:cubicBezTo>
                  <a:pt x="0" y="245404"/>
                  <a:pt x="34793" y="161902"/>
                  <a:pt x="103914" y="97420"/>
                </a:cubicBezTo>
                <a:cubicBezTo>
                  <a:pt x="173036" y="32473"/>
                  <a:pt x="262105" y="0"/>
                  <a:pt x="370658" y="0"/>
                </a:cubicBezTo>
                <a:cubicBezTo>
                  <a:pt x="518179" y="0"/>
                  <a:pt x="625341" y="52885"/>
                  <a:pt x="691679" y="158191"/>
                </a:cubicBezTo>
                <a:close/>
                <a:moveTo>
                  <a:pt x="1622732" y="158191"/>
                </a:moveTo>
                <a:cubicBezTo>
                  <a:pt x="1652885" y="203189"/>
                  <a:pt x="1677008" y="259322"/>
                  <a:pt x="1695101" y="325660"/>
                </a:cubicBezTo>
                <a:cubicBezTo>
                  <a:pt x="1713193" y="391998"/>
                  <a:pt x="1722007" y="461119"/>
                  <a:pt x="1722007" y="533488"/>
                </a:cubicBezTo>
                <a:cubicBezTo>
                  <a:pt x="1722007" y="690287"/>
                  <a:pt x="1682111" y="831777"/>
                  <a:pt x="1602320" y="958423"/>
                </a:cubicBezTo>
                <a:cubicBezTo>
                  <a:pt x="1522529" y="1085068"/>
                  <a:pt x="1404234" y="1184343"/>
                  <a:pt x="1247434" y="1256712"/>
                </a:cubicBezTo>
                <a:lnTo>
                  <a:pt x="1206611" y="1175529"/>
                </a:lnTo>
                <a:cubicBezTo>
                  <a:pt x="1293825" y="1139345"/>
                  <a:pt x="1369905" y="1083677"/>
                  <a:pt x="1434851" y="1008524"/>
                </a:cubicBezTo>
                <a:cubicBezTo>
                  <a:pt x="1499798" y="933372"/>
                  <a:pt x="1537838" y="856364"/>
                  <a:pt x="1549899" y="777965"/>
                </a:cubicBezTo>
                <a:cubicBezTo>
                  <a:pt x="1558713" y="741780"/>
                  <a:pt x="1563352" y="706988"/>
                  <a:pt x="1563352" y="674050"/>
                </a:cubicBezTo>
                <a:cubicBezTo>
                  <a:pt x="1563352" y="643897"/>
                  <a:pt x="1558713" y="615135"/>
                  <a:pt x="1549899" y="588229"/>
                </a:cubicBezTo>
                <a:cubicBezTo>
                  <a:pt x="1484025" y="660133"/>
                  <a:pt x="1396811" y="695854"/>
                  <a:pt x="1288258" y="695854"/>
                </a:cubicBezTo>
                <a:cubicBezTo>
                  <a:pt x="1182952" y="695854"/>
                  <a:pt x="1096666" y="664772"/>
                  <a:pt x="1030792" y="603073"/>
                </a:cubicBezTo>
                <a:cubicBezTo>
                  <a:pt x="964454" y="541374"/>
                  <a:pt x="931517" y="456016"/>
                  <a:pt x="931517" y="347463"/>
                </a:cubicBezTo>
                <a:cubicBezTo>
                  <a:pt x="931517" y="244941"/>
                  <a:pt x="966309" y="161438"/>
                  <a:pt x="1035431" y="96492"/>
                </a:cubicBezTo>
                <a:cubicBezTo>
                  <a:pt x="1104552" y="32473"/>
                  <a:pt x="1193158" y="0"/>
                  <a:pt x="1301711" y="0"/>
                </a:cubicBezTo>
                <a:cubicBezTo>
                  <a:pt x="1449232" y="0"/>
                  <a:pt x="1556394" y="52885"/>
                  <a:pt x="1622732" y="158191"/>
                </a:cubicBezTo>
                <a:close/>
              </a:path>
            </a:pathLst>
          </a:custGeom>
          <a:solidFill>
            <a:schemeClr val="bg2"/>
          </a:solidFill>
          <a:ln w="463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AD0B4C7-5769-4BC6-9C22-222E6D679A36}"/>
              </a:ext>
            </a:extLst>
          </p:cNvPr>
          <p:cNvSpPr txBox="1"/>
          <p:nvPr/>
        </p:nvSpPr>
        <p:spPr>
          <a:xfrm>
            <a:off x="1367025" y="1967924"/>
            <a:ext cx="2138175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35E40AA-6FE2-4CAF-9B53-7E2295EFF2C9}"/>
              </a:ext>
            </a:extLst>
          </p:cNvPr>
          <p:cNvSpPr txBox="1"/>
          <p:nvPr/>
        </p:nvSpPr>
        <p:spPr>
          <a:xfrm>
            <a:off x="1367025" y="1044349"/>
            <a:ext cx="190719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You can get idea’s from nowhere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3932D7A-CB93-440F-86FC-DB7CA2FA46B2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0C102B4-FFFB-4813-9D9F-0EEBFB36F968}"/>
              </a:ext>
            </a:extLst>
          </p:cNvPr>
          <p:cNvSpPr txBox="1"/>
          <p:nvPr/>
        </p:nvSpPr>
        <p:spPr>
          <a:xfrm>
            <a:off x="5241925" y="3352206"/>
            <a:ext cx="3663873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8E8FFFF-03C9-45EC-909D-30F45E92E3A5}"/>
              </a:ext>
            </a:extLst>
          </p:cNvPr>
          <p:cNvSpPr/>
          <p:nvPr/>
        </p:nvSpPr>
        <p:spPr>
          <a:xfrm>
            <a:off x="11418570" y="3429001"/>
            <a:ext cx="773430" cy="23488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82F8B6F-3EC3-42FF-947E-BE21E9C1117E}"/>
              </a:ext>
            </a:extLst>
          </p:cNvPr>
          <p:cNvSpPr txBox="1"/>
          <p:nvPr/>
        </p:nvSpPr>
        <p:spPr>
          <a:xfrm rot="5400000">
            <a:off x="11049747" y="4458911"/>
            <a:ext cx="152024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Go to next slide</a:t>
            </a: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CA9898E1-E3D8-431D-9DC9-AB98D5BB09AF}"/>
              </a:ext>
            </a:extLst>
          </p:cNvPr>
          <p:cNvSpPr/>
          <p:nvPr/>
        </p:nvSpPr>
        <p:spPr>
          <a:xfrm rot="13500000">
            <a:off x="11758579" y="5171319"/>
            <a:ext cx="93410" cy="93410"/>
          </a:xfrm>
          <a:custGeom>
            <a:avLst/>
            <a:gdLst>
              <a:gd name="connsiteX0" fmla="*/ 0 w 330381"/>
              <a:gd name="connsiteY0" fmla="*/ 123826 h 330381"/>
              <a:gd name="connsiteX1" fmla="*/ 0 w 330381"/>
              <a:gd name="connsiteY1" fmla="*/ 0 h 330381"/>
              <a:gd name="connsiteX2" fmla="*/ 330381 w 330381"/>
              <a:gd name="connsiteY2" fmla="*/ 0 h 330381"/>
              <a:gd name="connsiteX3" fmla="*/ 330381 w 330381"/>
              <a:gd name="connsiteY3" fmla="*/ 123826 h 330381"/>
              <a:gd name="connsiteX4" fmla="*/ 123826 w 330381"/>
              <a:gd name="connsiteY4" fmla="*/ 123826 h 330381"/>
              <a:gd name="connsiteX5" fmla="*/ 123826 w 330381"/>
              <a:gd name="connsiteY5" fmla="*/ 330381 h 330381"/>
              <a:gd name="connsiteX6" fmla="*/ 1 w 330381"/>
              <a:gd name="connsiteY6" fmla="*/ 330381 h 330381"/>
              <a:gd name="connsiteX7" fmla="*/ 1 w 330381"/>
              <a:gd name="connsiteY7" fmla="*/ 123826 h 33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0381" h="330381">
                <a:moveTo>
                  <a:pt x="0" y="123826"/>
                </a:moveTo>
                <a:lnTo>
                  <a:pt x="0" y="0"/>
                </a:lnTo>
                <a:lnTo>
                  <a:pt x="330381" y="0"/>
                </a:lnTo>
                <a:lnTo>
                  <a:pt x="330381" y="123826"/>
                </a:lnTo>
                <a:lnTo>
                  <a:pt x="123826" y="123826"/>
                </a:lnTo>
                <a:lnTo>
                  <a:pt x="123826" y="330381"/>
                </a:lnTo>
                <a:lnTo>
                  <a:pt x="1" y="330381"/>
                </a:lnTo>
                <a:lnTo>
                  <a:pt x="1" y="12382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498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33" grpId="0"/>
      <p:bldP spid="33" grpId="1"/>
      <p:bldP spid="9" grpId="0" animBg="1"/>
      <p:bldP spid="9" grpId="1" animBg="1"/>
      <p:bldP spid="10" grpId="0"/>
      <p:bldP spid="10" grpId="1"/>
      <p:bldP spid="11" grpId="0"/>
      <p:bldP spid="11" grpId="1"/>
      <p:bldP spid="12" grpId="0"/>
      <p:bldP spid="12" grpId="1"/>
      <p:bldP spid="31" grpId="0"/>
      <p:bldP spid="31" grpId="1"/>
      <p:bldP spid="34" grpId="0" animBg="1"/>
      <p:bldP spid="34" grpId="1" animBg="1"/>
      <p:bldP spid="37" grpId="0"/>
      <p:bldP spid="37" grpId="1"/>
      <p:bldP spid="38" grpId="0" animBg="1"/>
      <p:bldP spid="38" grpId="1" animBg="1"/>
    </p:bldLst>
  </p:timing>
</p:sld>
</file>

<file path=ppt/theme/theme1.xml><?xml version="1.0" encoding="utf-8"?>
<a:theme xmlns:a="http://schemas.openxmlformats.org/drawingml/2006/main" name="Office Theme">
  <a:themeElements>
    <a:clrScheme name="Colors 252 Dark">
      <a:dk1>
        <a:srgbClr val="FFFFFF"/>
      </a:dk1>
      <a:lt1>
        <a:srgbClr val="3F3F3F"/>
      </a:lt1>
      <a:dk2>
        <a:srgbClr val="313C41"/>
      </a:dk2>
      <a:lt2>
        <a:srgbClr val="FFFFFF"/>
      </a:lt2>
      <a:accent1>
        <a:srgbClr val="FAAA21"/>
      </a:accent1>
      <a:accent2>
        <a:srgbClr val="FDB817"/>
      </a:accent2>
      <a:accent3>
        <a:srgbClr val="FAD41C"/>
      </a:accent3>
      <a:accent4>
        <a:srgbClr val="FFE716"/>
      </a:accent4>
      <a:accent5>
        <a:srgbClr val="FFC000"/>
      </a:accent5>
      <a:accent6>
        <a:srgbClr val="FCE576"/>
      </a:accent6>
      <a:hlink>
        <a:srgbClr val="A05024"/>
      </a:hlink>
      <a:folHlink>
        <a:srgbClr val="FEC037"/>
      </a:folHlink>
    </a:clrScheme>
    <a:fontScheme name="NEWSPORT">
      <a:majorFont>
        <a:latin typeface="Playfair Display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30291</TotalTime>
  <Words>1552</Words>
  <Application>Microsoft Office PowerPoint</Application>
  <PresentationFormat>Widescreen</PresentationFormat>
  <Paragraphs>268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Playfair Display</vt:lpstr>
      <vt:lpstr>Roboto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gilang maulana</cp:lastModifiedBy>
  <cp:revision>1321</cp:revision>
  <dcterms:created xsi:type="dcterms:W3CDTF">2018-12-05T18:19:15Z</dcterms:created>
  <dcterms:modified xsi:type="dcterms:W3CDTF">2021-01-05T07:22:18Z</dcterms:modified>
</cp:coreProperties>
</file>