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14" y="144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30310</TotalTime>
  <Words>1552</Words>
  <Application>Microsoft Office PowerPoint</Application>
  <PresentationFormat>On-screen Show (4:3)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1338</cp:revision>
  <dcterms:created xsi:type="dcterms:W3CDTF">2018-12-05T18:19:15Z</dcterms:created>
  <dcterms:modified xsi:type="dcterms:W3CDTF">2021-01-05T06:23:37Z</dcterms:modified>
</cp:coreProperties>
</file>