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9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6395" autoAdjust="0"/>
  </p:normalViewPr>
  <p:slideViewPr>
    <p:cSldViewPr snapToGrid="0">
      <p:cViewPr>
        <p:scale>
          <a:sx n="110" d="100"/>
          <a:sy n="110" d="100"/>
        </p:scale>
        <p:origin x="2034" y="222"/>
      </p:cViewPr>
      <p:guideLst>
        <p:guide orient="horz" pos="2160"/>
        <p:guide pos="5490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69169" y="462266"/>
            <a:ext cx="3450881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944" y="2432051"/>
            <a:ext cx="1947863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4D50309D-9CC3-4C2E-B1AA-88BA0D98623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03524" y="0"/>
            <a:ext cx="2840477" cy="2995612"/>
          </a:xfrm>
          <a:custGeom>
            <a:avLst/>
            <a:gdLst>
              <a:gd name="connsiteX0" fmla="*/ 0 w 2840477"/>
              <a:gd name="connsiteY0" fmla="*/ 0 h 2995612"/>
              <a:gd name="connsiteX1" fmla="*/ 2840477 w 2840477"/>
              <a:gd name="connsiteY1" fmla="*/ 0 h 2995612"/>
              <a:gd name="connsiteX2" fmla="*/ 2840477 w 2840477"/>
              <a:gd name="connsiteY2" fmla="*/ 2995612 h 2995612"/>
              <a:gd name="connsiteX3" fmla="*/ 0 w 2840477"/>
              <a:gd name="connsiteY3" fmla="*/ 2995612 h 2995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2995612">
                <a:moveTo>
                  <a:pt x="0" y="0"/>
                </a:moveTo>
                <a:lnTo>
                  <a:pt x="2840477" y="0"/>
                </a:lnTo>
                <a:lnTo>
                  <a:pt x="2840477" y="2995612"/>
                </a:lnTo>
                <a:lnTo>
                  <a:pt x="0" y="29956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32422" y="1020763"/>
            <a:ext cx="1947863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4B1F3A5-2780-4CDE-9477-FB24BB8B44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2219856"/>
            <a:ext cx="2840477" cy="4638145"/>
          </a:xfrm>
          <a:custGeom>
            <a:avLst/>
            <a:gdLst>
              <a:gd name="connsiteX0" fmla="*/ 0 w 2840477"/>
              <a:gd name="connsiteY0" fmla="*/ 0 h 4638145"/>
              <a:gd name="connsiteX1" fmla="*/ 2840477 w 2840477"/>
              <a:gd name="connsiteY1" fmla="*/ 0 h 4638145"/>
              <a:gd name="connsiteX2" fmla="*/ 2840477 w 2840477"/>
              <a:gd name="connsiteY2" fmla="*/ 4638145 h 4638145"/>
              <a:gd name="connsiteX3" fmla="*/ 0 w 2840477"/>
              <a:gd name="connsiteY3" fmla="*/ 4638145 h 4638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5">
                <a:moveTo>
                  <a:pt x="0" y="0"/>
                </a:moveTo>
                <a:lnTo>
                  <a:pt x="2840477" y="0"/>
                </a:lnTo>
                <a:lnTo>
                  <a:pt x="2840477" y="4638145"/>
                </a:lnTo>
                <a:lnTo>
                  <a:pt x="0" y="46381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BC7FCFE-3B8D-470E-A979-C1706E9242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8728" y="1468438"/>
            <a:ext cx="4086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35072166-F1E2-4D23-91DC-3FF32C64F1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517358" y="1629230"/>
            <a:ext cx="3626643" cy="3602831"/>
          </a:xfrm>
          <a:custGeom>
            <a:avLst/>
            <a:gdLst>
              <a:gd name="connsiteX0" fmla="*/ 56565 w 3626643"/>
              <a:gd name="connsiteY0" fmla="*/ 0 h 3602831"/>
              <a:gd name="connsiteX1" fmla="*/ 3626643 w 3626643"/>
              <a:gd name="connsiteY1" fmla="*/ 0 h 3602831"/>
              <a:gd name="connsiteX2" fmla="*/ 3626643 w 3626643"/>
              <a:gd name="connsiteY2" fmla="*/ 3602831 h 3602831"/>
              <a:gd name="connsiteX3" fmla="*/ 56565 w 3626643"/>
              <a:gd name="connsiteY3" fmla="*/ 3602831 h 3602831"/>
              <a:gd name="connsiteX4" fmla="*/ 0 w 3626643"/>
              <a:gd name="connsiteY4" fmla="*/ 3546267 h 3602831"/>
              <a:gd name="connsiteX5" fmla="*/ 0 w 3626643"/>
              <a:gd name="connsiteY5" fmla="*/ 56564 h 3602831"/>
              <a:gd name="connsiteX6" fmla="*/ 56565 w 3626643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3" h="3602831">
                <a:moveTo>
                  <a:pt x="56565" y="0"/>
                </a:moveTo>
                <a:lnTo>
                  <a:pt x="3626643" y="0"/>
                </a:lnTo>
                <a:lnTo>
                  <a:pt x="3626643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42886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231824D6-1BAF-4121-BB25-2648286D7A1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119815" y="1551026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5819" y="2165351"/>
            <a:ext cx="287655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4CB9A7FA-4463-494F-8760-66B2F73350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400CD7AA-7C0D-41A3-A2D9-EC35736637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994" y="939027"/>
            <a:ext cx="3696891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13523" y="2134416"/>
            <a:ext cx="3759994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44A82DF-6751-48E6-A52C-67FD502BFBB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8EDD651E-D5AD-4E02-9316-B1D1AD9D73B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465EBE81-1144-4296-A265-659963ABB4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1A86616-1EEA-4B79-AE21-D29EE797E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927841" y="3354267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39315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7DAC2E9D-8B81-4876-90C7-93B986174D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543302" y="1806820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61235976-7B9E-4070-852D-E7E59334B2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01862" y="3354267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81F5743F-3E57-4F25-8CCE-A9F0F3F299FB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708532" y="1806820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AB4F005-2834-4772-ABD7-0DCD1D9B91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4368" y="1057378"/>
            <a:ext cx="6775266" cy="2865162"/>
          </a:xfrm>
          <a:custGeom>
            <a:avLst/>
            <a:gdLst>
              <a:gd name="connsiteX0" fmla="*/ 0 w 6775266"/>
              <a:gd name="connsiteY0" fmla="*/ 0 h 2865162"/>
              <a:gd name="connsiteX1" fmla="*/ 6775266 w 6775266"/>
              <a:gd name="connsiteY1" fmla="*/ 0 h 2865162"/>
              <a:gd name="connsiteX2" fmla="*/ 6775266 w 6775266"/>
              <a:gd name="connsiteY2" fmla="*/ 2865162 h 2865162"/>
              <a:gd name="connsiteX3" fmla="*/ 0 w 6775266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6" h="2865162">
                <a:moveTo>
                  <a:pt x="0" y="0"/>
                </a:moveTo>
                <a:lnTo>
                  <a:pt x="6775266" y="0"/>
                </a:lnTo>
                <a:lnTo>
                  <a:pt x="6775266" y="2865162"/>
                </a:lnTo>
                <a:lnTo>
                  <a:pt x="0" y="28651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299748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4BF06876-1498-48ED-BEB4-79CBFCDB8A9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1969481" y="1246124"/>
            <a:ext cx="2285999" cy="3198389"/>
          </a:xfrm>
          <a:custGeom>
            <a:avLst/>
            <a:gdLst>
              <a:gd name="connsiteX0" fmla="*/ 0 w 2285999"/>
              <a:gd name="connsiteY0" fmla="*/ 0 h 3198389"/>
              <a:gd name="connsiteX1" fmla="*/ 2285999 w 2285999"/>
              <a:gd name="connsiteY1" fmla="*/ 0 h 3198389"/>
              <a:gd name="connsiteX2" fmla="*/ 2285999 w 2285999"/>
              <a:gd name="connsiteY2" fmla="*/ 3198389 h 3198389"/>
              <a:gd name="connsiteX3" fmla="*/ 0 w 2285999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3198389">
                <a:moveTo>
                  <a:pt x="0" y="0"/>
                </a:moveTo>
                <a:lnTo>
                  <a:pt x="2285999" y="0"/>
                </a:lnTo>
                <a:lnTo>
                  <a:pt x="2285999" y="3198389"/>
                </a:lnTo>
                <a:lnTo>
                  <a:pt x="0" y="31983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69852" y="1433165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9719D3A-8D0F-4876-BE19-AE60205DD4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1246124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3">
            <a:extLst>
              <a:ext uri="{FF2B5EF4-FFF2-40B4-BE49-F238E27FC236}">
                <a16:creationId xmlns:a16="http://schemas.microsoft.com/office/drawing/2014/main" id="{CECB92B1-A79A-4078-854C-FFC1F8B02A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31707" y="1884148"/>
            <a:ext cx="2945606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3D759868-1C86-439D-967A-F13609429B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932390" y="1974632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3BFBADEE-0E83-495A-9AD6-B93B22DDBE7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602926" y="1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5">
            <a:extLst>
              <a:ext uri="{FF2B5EF4-FFF2-40B4-BE49-F238E27FC236}">
                <a16:creationId xmlns:a16="http://schemas.microsoft.com/office/drawing/2014/main" id="{6215DC15-4D74-4BD3-B49A-B81AAC69372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80171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95658" y="3223338"/>
            <a:ext cx="4121120" cy="1163336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pHolder2">
            <a:extLst>
              <a:ext uri="{FF2B5EF4-FFF2-40B4-BE49-F238E27FC236}">
                <a16:creationId xmlns:a16="http://schemas.microsoft.com/office/drawing/2014/main" id="{C94F2232-FAD3-47C6-B503-236C664C503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56867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DB1CE8F4-6979-4C9F-A762-BB831B49E2A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5192" y="1495910"/>
            <a:ext cx="1773620" cy="2362658"/>
          </a:xfrm>
          <a:custGeom>
            <a:avLst/>
            <a:gdLst>
              <a:gd name="connsiteX0" fmla="*/ 0 w 1773620"/>
              <a:gd name="connsiteY0" fmla="*/ 0 h 2362658"/>
              <a:gd name="connsiteX1" fmla="*/ 1773620 w 1773620"/>
              <a:gd name="connsiteY1" fmla="*/ 0 h 2362658"/>
              <a:gd name="connsiteX2" fmla="*/ 1773620 w 1773620"/>
              <a:gd name="connsiteY2" fmla="*/ 2362658 h 2362658"/>
              <a:gd name="connsiteX3" fmla="*/ 0 w 1773620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0" h="2362658">
                <a:moveTo>
                  <a:pt x="0" y="0"/>
                </a:moveTo>
                <a:lnTo>
                  <a:pt x="1773620" y="0"/>
                </a:lnTo>
                <a:lnTo>
                  <a:pt x="1773620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7537" y="400051"/>
            <a:ext cx="3650456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CB4412ED-1339-46F0-B03B-AAF7900167A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14775" y="2028826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10213774-DF18-4D17-B750-461C84064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5808" y="4086226"/>
            <a:ext cx="2464594" cy="2771775"/>
          </a:xfrm>
          <a:custGeom>
            <a:avLst/>
            <a:gdLst>
              <a:gd name="connsiteX0" fmla="*/ 0 w 2464594"/>
              <a:gd name="connsiteY0" fmla="*/ 0 h 2771775"/>
              <a:gd name="connsiteX1" fmla="*/ 2464594 w 2464594"/>
              <a:gd name="connsiteY1" fmla="*/ 0 h 2771775"/>
              <a:gd name="connsiteX2" fmla="*/ 2464594 w 2464594"/>
              <a:gd name="connsiteY2" fmla="*/ 2771775 h 2771775"/>
              <a:gd name="connsiteX3" fmla="*/ 0 w 2464594"/>
              <a:gd name="connsiteY3" fmla="*/ 2771775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5">
                <a:moveTo>
                  <a:pt x="0" y="0"/>
                </a:moveTo>
                <a:lnTo>
                  <a:pt x="2464594" y="0"/>
                </a:lnTo>
                <a:lnTo>
                  <a:pt x="2464594" y="2771775"/>
                </a:lnTo>
                <a:lnTo>
                  <a:pt x="0" y="27717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4BD1FDB-6D88-46DE-A7C9-C3A580A2D4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0531" y="549275"/>
            <a:ext cx="3159920" cy="5759450"/>
          </a:xfrm>
          <a:custGeom>
            <a:avLst/>
            <a:gdLst>
              <a:gd name="connsiteX0" fmla="*/ 0 w 3159920"/>
              <a:gd name="connsiteY0" fmla="*/ 0 h 5759450"/>
              <a:gd name="connsiteX1" fmla="*/ 3159920 w 3159920"/>
              <a:gd name="connsiteY1" fmla="*/ 0 h 5759450"/>
              <a:gd name="connsiteX2" fmla="*/ 3159920 w 3159920"/>
              <a:gd name="connsiteY2" fmla="*/ 5759450 h 5759450"/>
              <a:gd name="connsiteX3" fmla="*/ 1781176 w 3159920"/>
              <a:gd name="connsiteY3" fmla="*/ 5759450 h 5759450"/>
              <a:gd name="connsiteX4" fmla="*/ 1781176 w 3159920"/>
              <a:gd name="connsiteY4" fmla="*/ 4232275 h 5759450"/>
              <a:gd name="connsiteX5" fmla="*/ 0 w 3159920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0" h="5759450">
                <a:moveTo>
                  <a:pt x="0" y="0"/>
                </a:moveTo>
                <a:lnTo>
                  <a:pt x="3159920" y="0"/>
                </a:lnTo>
                <a:lnTo>
                  <a:pt x="3159920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9125" y="1869732"/>
            <a:ext cx="3979069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29D28B2-8A18-4B5D-92A8-59ECDEC6AB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100263"/>
            <a:ext cx="3679031" cy="4757737"/>
          </a:xfrm>
          <a:custGeom>
            <a:avLst/>
            <a:gdLst>
              <a:gd name="connsiteX0" fmla="*/ 0 w 3679031"/>
              <a:gd name="connsiteY0" fmla="*/ 0 h 4757737"/>
              <a:gd name="connsiteX1" fmla="*/ 3679031 w 3679031"/>
              <a:gd name="connsiteY1" fmla="*/ 0 h 4757737"/>
              <a:gd name="connsiteX2" fmla="*/ 3679031 w 3679031"/>
              <a:gd name="connsiteY2" fmla="*/ 4757737 h 4757737"/>
              <a:gd name="connsiteX3" fmla="*/ 0 w 3679031"/>
              <a:gd name="connsiteY3" fmla="*/ 4757737 h 475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7">
                <a:moveTo>
                  <a:pt x="0" y="0"/>
                </a:moveTo>
                <a:lnTo>
                  <a:pt x="3679031" y="0"/>
                </a:lnTo>
                <a:lnTo>
                  <a:pt x="3679031" y="4757737"/>
                </a:lnTo>
                <a:lnTo>
                  <a:pt x="0" y="47577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86225" y="533400"/>
            <a:ext cx="2900363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pHolder2">
            <a:extLst>
              <a:ext uri="{FF2B5EF4-FFF2-40B4-BE49-F238E27FC236}">
                <a16:creationId xmlns:a16="http://schemas.microsoft.com/office/drawing/2014/main" id="{3CF59BBF-09B4-46A5-A65D-2CE747545B9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93336" y="1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14650" y="4192079"/>
            <a:ext cx="33147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3" name="PpHolder1">
            <a:extLst>
              <a:ext uri="{FF2B5EF4-FFF2-40B4-BE49-F238E27FC236}">
                <a16:creationId xmlns:a16="http://schemas.microsoft.com/office/drawing/2014/main" id="{8E29E9B0-EA3D-4B09-A22A-9862973F0AE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9" name="PpHolder3">
            <a:extLst>
              <a:ext uri="{FF2B5EF4-FFF2-40B4-BE49-F238E27FC236}">
                <a16:creationId xmlns:a16="http://schemas.microsoft.com/office/drawing/2014/main" id="{B34E7747-AB7B-4026-9B58-78D5E7B5972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544990" y="1440728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4">
            <a:extLst>
              <a:ext uri="{FF2B5EF4-FFF2-40B4-BE49-F238E27FC236}">
                <a16:creationId xmlns:a16="http://schemas.microsoft.com/office/drawing/2014/main" id="{D3B4C3C6-810F-4D45-A18A-A6E10D2DA75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048" y="2953178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5">
            <a:extLst>
              <a:ext uri="{FF2B5EF4-FFF2-40B4-BE49-F238E27FC236}">
                <a16:creationId xmlns:a16="http://schemas.microsoft.com/office/drawing/2014/main" id="{CFC87143-3E88-4BD9-A884-55484E6B3DB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88506" y="1476"/>
            <a:ext cx="955495" cy="1256015"/>
          </a:xfrm>
          <a:custGeom>
            <a:avLst/>
            <a:gdLst>
              <a:gd name="connsiteX0" fmla="*/ 0 w 955495"/>
              <a:gd name="connsiteY0" fmla="*/ 0 h 1256015"/>
              <a:gd name="connsiteX1" fmla="*/ 955495 w 955495"/>
              <a:gd name="connsiteY1" fmla="*/ 0 h 1256015"/>
              <a:gd name="connsiteX2" fmla="*/ 955495 w 955495"/>
              <a:gd name="connsiteY2" fmla="*/ 1256015 h 1256015"/>
              <a:gd name="connsiteX3" fmla="*/ 0 w 955495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5" h="1256015">
                <a:moveTo>
                  <a:pt x="0" y="0"/>
                </a:moveTo>
                <a:lnTo>
                  <a:pt x="955495" y="0"/>
                </a:lnTo>
                <a:lnTo>
                  <a:pt x="955495" y="1256015"/>
                </a:lnTo>
                <a:lnTo>
                  <a:pt x="0" y="12560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13">
            <a:extLst>
              <a:ext uri="{FF2B5EF4-FFF2-40B4-BE49-F238E27FC236}">
                <a16:creationId xmlns:a16="http://schemas.microsoft.com/office/drawing/2014/main" id="{4C0EDF51-6F25-4D45-95F5-5F659E6B669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353892" y="1089827"/>
            <a:ext cx="1425323" cy="1576094"/>
          </a:xfrm>
          <a:custGeom>
            <a:avLst/>
            <a:gdLst>
              <a:gd name="connsiteX0" fmla="*/ 0 w 1425323"/>
              <a:gd name="connsiteY0" fmla="*/ 0 h 1576094"/>
              <a:gd name="connsiteX1" fmla="*/ 1425323 w 1425323"/>
              <a:gd name="connsiteY1" fmla="*/ 0 h 1576094"/>
              <a:gd name="connsiteX2" fmla="*/ 1425323 w 1425323"/>
              <a:gd name="connsiteY2" fmla="*/ 1576094 h 1576094"/>
              <a:gd name="connsiteX3" fmla="*/ 0 w 1425323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3" h="1576094">
                <a:moveTo>
                  <a:pt x="0" y="0"/>
                </a:moveTo>
                <a:lnTo>
                  <a:pt x="1425323" y="0"/>
                </a:lnTo>
                <a:lnTo>
                  <a:pt x="1425323" y="1576094"/>
                </a:lnTo>
                <a:lnTo>
                  <a:pt x="0" y="15760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259132" y="2663747"/>
            <a:ext cx="4595813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1864012" y="2919572"/>
            <a:ext cx="5107457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FC7285C6-3E3D-49C8-9620-F9045D072D7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71254" y="1610477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B3033F58-B4C5-436F-9FEC-13113E9D2B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442681" y="2519740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CCCA245-D8BA-48B9-ABC4-4722C07B95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39669" y="2257748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9376E04-BA26-4322-AAB3-8A6D27C9E6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859" y="1618181"/>
            <a:ext cx="3039503" cy="3621641"/>
          </a:xfrm>
          <a:custGeom>
            <a:avLst/>
            <a:gdLst>
              <a:gd name="connsiteX0" fmla="*/ 1519751 w 3039503"/>
              <a:gd name="connsiteY0" fmla="*/ 0 h 3621641"/>
              <a:gd name="connsiteX1" fmla="*/ 3039503 w 3039503"/>
              <a:gd name="connsiteY1" fmla="*/ 1363895 h 3621641"/>
              <a:gd name="connsiteX2" fmla="*/ 3039503 w 3039503"/>
              <a:gd name="connsiteY2" fmla="*/ 2257746 h 3621641"/>
              <a:gd name="connsiteX3" fmla="*/ 1519751 w 3039503"/>
              <a:gd name="connsiteY3" fmla="*/ 3621641 h 3621641"/>
              <a:gd name="connsiteX4" fmla="*/ 0 w 3039503"/>
              <a:gd name="connsiteY4" fmla="*/ 2257746 h 3621641"/>
              <a:gd name="connsiteX5" fmla="*/ 0 w 3039503"/>
              <a:gd name="connsiteY5" fmla="*/ 1363895 h 3621641"/>
              <a:gd name="connsiteX6" fmla="*/ 1519751 w 3039503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3" h="3621641">
                <a:moveTo>
                  <a:pt x="1519751" y="0"/>
                </a:moveTo>
                <a:cubicBezTo>
                  <a:pt x="2359087" y="0"/>
                  <a:pt x="3039503" y="610637"/>
                  <a:pt x="3039503" y="1363895"/>
                </a:cubicBezTo>
                <a:lnTo>
                  <a:pt x="3039503" y="2257746"/>
                </a:lnTo>
                <a:cubicBezTo>
                  <a:pt x="3039503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62575" y="2383997"/>
            <a:ext cx="2905125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9AB912D-87D5-4133-A352-62C3E4DCB0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27736" y="1"/>
            <a:ext cx="2487848" cy="3345099"/>
          </a:xfrm>
          <a:custGeom>
            <a:avLst/>
            <a:gdLst>
              <a:gd name="connsiteX0" fmla="*/ 0 w 2487848"/>
              <a:gd name="connsiteY0" fmla="*/ 0 h 3345099"/>
              <a:gd name="connsiteX1" fmla="*/ 2487848 w 2487848"/>
              <a:gd name="connsiteY1" fmla="*/ 0 h 3345099"/>
              <a:gd name="connsiteX2" fmla="*/ 2487848 w 2487848"/>
              <a:gd name="connsiteY2" fmla="*/ 3345099 h 3345099"/>
              <a:gd name="connsiteX3" fmla="*/ 0 w 2487848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8" h="3345099">
                <a:moveTo>
                  <a:pt x="0" y="0"/>
                </a:moveTo>
                <a:lnTo>
                  <a:pt x="2487848" y="0"/>
                </a:lnTo>
                <a:lnTo>
                  <a:pt x="2487848" y="3345099"/>
                </a:lnTo>
                <a:lnTo>
                  <a:pt x="0" y="33450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25" y="1965325"/>
            <a:ext cx="2138363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80913F7-FAC4-49DF-AA3A-207501EA5B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2341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529" y="534988"/>
            <a:ext cx="2358494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5">
            <a:extLst>
              <a:ext uri="{FF2B5EF4-FFF2-40B4-BE49-F238E27FC236}">
                <a16:creationId xmlns:a16="http://schemas.microsoft.com/office/drawing/2014/main" id="{D8F9864E-EB59-4716-B80D-571CA651A97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6">
            <a:extLst>
              <a:ext uri="{FF2B5EF4-FFF2-40B4-BE49-F238E27FC236}">
                <a16:creationId xmlns:a16="http://schemas.microsoft.com/office/drawing/2014/main" id="{39C92CB7-88C4-4066-94E7-F144CDA8D1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37203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538" y="2321080"/>
            <a:ext cx="3279689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1" name="PpHolder1">
            <a:extLst>
              <a:ext uri="{FF2B5EF4-FFF2-40B4-BE49-F238E27FC236}">
                <a16:creationId xmlns:a16="http://schemas.microsoft.com/office/drawing/2014/main" id="{591594D8-5578-4FC0-BB52-974466CD411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F7F1335B-B945-49F1-BB04-3EC964D4A8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190635" y="4501808"/>
            <a:ext cx="1048940" cy="1048940"/>
          </a:xfrm>
          <a:custGeom>
            <a:avLst/>
            <a:gdLst>
              <a:gd name="connsiteX0" fmla="*/ 524469 w 1048940"/>
              <a:gd name="connsiteY0" fmla="*/ 0 h 1048940"/>
              <a:gd name="connsiteX1" fmla="*/ 1048940 w 1048940"/>
              <a:gd name="connsiteY1" fmla="*/ 524470 h 1048940"/>
              <a:gd name="connsiteX2" fmla="*/ 524469 w 1048940"/>
              <a:gd name="connsiteY2" fmla="*/ 1048940 h 1048940"/>
              <a:gd name="connsiteX3" fmla="*/ 0 w 1048940"/>
              <a:gd name="connsiteY3" fmla="*/ 524470 h 1048940"/>
              <a:gd name="connsiteX4" fmla="*/ 524469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69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8">
            <a:extLst>
              <a:ext uri="{FF2B5EF4-FFF2-40B4-BE49-F238E27FC236}">
                <a16:creationId xmlns:a16="http://schemas.microsoft.com/office/drawing/2014/main" id="{634F9474-D8A6-41A9-8B77-03BE9062DD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44068" y="4501808"/>
            <a:ext cx="1048940" cy="1048940"/>
          </a:xfrm>
          <a:custGeom>
            <a:avLst/>
            <a:gdLst>
              <a:gd name="connsiteX0" fmla="*/ 524471 w 1048940"/>
              <a:gd name="connsiteY0" fmla="*/ 0 h 1048940"/>
              <a:gd name="connsiteX1" fmla="*/ 1048940 w 1048940"/>
              <a:gd name="connsiteY1" fmla="*/ 524470 h 1048940"/>
              <a:gd name="connsiteX2" fmla="*/ 524471 w 1048940"/>
              <a:gd name="connsiteY2" fmla="*/ 1048940 h 1048940"/>
              <a:gd name="connsiteX3" fmla="*/ 0 w 1048940"/>
              <a:gd name="connsiteY3" fmla="*/ 524470 h 1048940"/>
              <a:gd name="connsiteX4" fmla="*/ 524471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1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9">
            <a:extLst>
              <a:ext uri="{FF2B5EF4-FFF2-40B4-BE49-F238E27FC236}">
                <a16:creationId xmlns:a16="http://schemas.microsoft.com/office/drawing/2014/main" id="{A75B6C9D-1CED-451D-BFC3-4F97F7C156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97499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0" name="PpHolder10">
            <a:extLst>
              <a:ext uri="{FF2B5EF4-FFF2-40B4-BE49-F238E27FC236}">
                <a16:creationId xmlns:a16="http://schemas.microsoft.com/office/drawing/2014/main" id="{295C501F-2A13-40C6-801C-D5D3865AF66A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550933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69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9F4D417-9CFE-490F-851D-CA65B012824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09928" y="3009902"/>
            <a:ext cx="5934073" cy="3848098"/>
          </a:xfrm>
          <a:custGeom>
            <a:avLst/>
            <a:gdLst>
              <a:gd name="connsiteX0" fmla="*/ 0 w 5934073"/>
              <a:gd name="connsiteY0" fmla="*/ 0 h 3848098"/>
              <a:gd name="connsiteX1" fmla="*/ 5934073 w 5934073"/>
              <a:gd name="connsiteY1" fmla="*/ 0 h 3848098"/>
              <a:gd name="connsiteX2" fmla="*/ 5934073 w 5934073"/>
              <a:gd name="connsiteY2" fmla="*/ 3848098 h 3848098"/>
              <a:gd name="connsiteX3" fmla="*/ 0 w 5934073"/>
              <a:gd name="connsiteY3" fmla="*/ 3848098 h 384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3" h="3848098">
                <a:moveTo>
                  <a:pt x="0" y="0"/>
                </a:moveTo>
                <a:lnTo>
                  <a:pt x="5934073" y="0"/>
                </a:lnTo>
                <a:lnTo>
                  <a:pt x="5934073" y="3848098"/>
                </a:lnTo>
                <a:lnTo>
                  <a:pt x="0" y="38480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663608"/>
            <a:ext cx="2594372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60221" y="1225450"/>
            <a:ext cx="3130760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2">
            <a:extLst>
              <a:ext uri="{FF2B5EF4-FFF2-40B4-BE49-F238E27FC236}">
                <a16:creationId xmlns:a16="http://schemas.microsoft.com/office/drawing/2014/main" id="{80D069C2-D430-4C6B-85D1-F8AB8EC2BF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48617" y="3148013"/>
            <a:ext cx="4008438" cy="5619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8C0BA62-E4C9-463D-B1D4-A18746BB97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2">
            <a:extLst>
              <a:ext uri="{FF2B5EF4-FFF2-40B4-BE49-F238E27FC236}">
                <a16:creationId xmlns:a16="http://schemas.microsoft.com/office/drawing/2014/main" id="{3D35BFA0-49E0-4607-B158-2A38DAC035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28318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5E10AD48-7303-4C35-A2DC-B71E00E3524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4636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660BDBC2-D4C8-49B9-AA9E-9A4FEE664D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4">
            <a:extLst>
              <a:ext uri="{FF2B5EF4-FFF2-40B4-BE49-F238E27FC236}">
                <a16:creationId xmlns:a16="http://schemas.microsoft.com/office/drawing/2014/main" id="{1ED691BC-D78D-4CE0-B336-8F08CEA99A9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15683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g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6677130" y="2235598"/>
            <a:ext cx="2466870" cy="246687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347072" y="1647823"/>
            <a:ext cx="3008987" cy="484016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6145990" y="1751582"/>
            <a:ext cx="1645013" cy="123534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289670" y="2268338"/>
            <a:ext cx="1658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Monochrome theme</a:t>
            </a:r>
          </a:p>
        </p:txBody>
      </p:sp>
      <p:pic>
        <p:nvPicPr>
          <p:cNvPr id="51" name="PpHolder5">
            <a:extLst>
              <a:ext uri="{FF2B5EF4-FFF2-40B4-BE49-F238E27FC236}">
                <a16:creationId xmlns:a16="http://schemas.microsoft.com/office/drawing/2014/main" id="{CBC51B39-C085-40C1-839F-2642C7CBCA6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37" r="46346"/>
          <a:stretch>
            <a:fillRect/>
          </a:stretch>
        </p:blipFill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6145990" y="541668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6145989" y="562443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166225" y="18352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A2C346F4-FA98-44D5-8284-57F2DAB949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1"/>
            <a:ext cx="2506718" cy="3261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145512" y="1850154"/>
            <a:ext cx="7998488" cy="5007846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6806998" y="3848173"/>
            <a:ext cx="2839778" cy="456798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pic>
        <p:nvPicPr>
          <p:cNvPr id="80" name="PpHolder6">
            <a:extLst>
              <a:ext uri="{FF2B5EF4-FFF2-40B4-BE49-F238E27FC236}">
                <a16:creationId xmlns:a16="http://schemas.microsoft.com/office/drawing/2014/main" id="{F10C57A2-2FD8-4C12-A8F3-9C58F27716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8" t="65643" r="69530" b="19062"/>
          <a:stretch>
            <a:fillRect/>
          </a:stretch>
        </p:blipFill>
        <p:spPr>
          <a:xfrm>
            <a:off x="1737205" y="4501808"/>
            <a:ext cx="1048941" cy="1048940"/>
          </a:xfrm>
          <a:custGeom>
            <a:avLst/>
            <a:gdLst>
              <a:gd name="connsiteX0" fmla="*/ 524471 w 1048941"/>
              <a:gd name="connsiteY0" fmla="*/ 0 h 1048940"/>
              <a:gd name="connsiteX1" fmla="*/ 1048941 w 1048941"/>
              <a:gd name="connsiteY1" fmla="*/ 524470 h 1048940"/>
              <a:gd name="connsiteX2" fmla="*/ 524471 w 1048941"/>
              <a:gd name="connsiteY2" fmla="*/ 1048940 h 1048940"/>
              <a:gd name="connsiteX3" fmla="*/ 0 w 1048941"/>
              <a:gd name="connsiteY3" fmla="*/ 524470 h 1048940"/>
              <a:gd name="connsiteX4" fmla="*/ 524471 w 1048941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1" h="1048940">
                <a:moveTo>
                  <a:pt x="524471" y="0"/>
                </a:moveTo>
                <a:cubicBezTo>
                  <a:pt x="814127" y="0"/>
                  <a:pt x="1048941" y="234813"/>
                  <a:pt x="1048941" y="524470"/>
                </a:cubicBezTo>
                <a:cubicBezTo>
                  <a:pt x="1048941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</p:spPr>
      </p:pic>
      <p:pic>
        <p:nvPicPr>
          <p:cNvPr id="79" name="PpHolder7">
            <a:extLst>
              <a:ext uri="{FF2B5EF4-FFF2-40B4-BE49-F238E27FC236}">
                <a16:creationId xmlns:a16="http://schemas.microsoft.com/office/drawing/2014/main" id="{AEA8F7BF-F9AC-45FF-BF93-80CD9F1210A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7" t="65643" r="64572" b="19062"/>
          <a:stretch>
            <a:fillRect/>
          </a:stretch>
        </p:blipFill>
        <p:spPr>
          <a:xfrm>
            <a:off x="2190635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70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70" y="0"/>
                </a:cubicBezTo>
                <a:close/>
              </a:path>
            </a:pathLst>
          </a:custGeom>
        </p:spPr>
      </p:pic>
      <p:pic>
        <p:nvPicPr>
          <p:cNvPr id="78" name="PpHolder8">
            <a:extLst>
              <a:ext uri="{FF2B5EF4-FFF2-40B4-BE49-F238E27FC236}">
                <a16:creationId xmlns:a16="http://schemas.microsoft.com/office/drawing/2014/main" id="{5BBD3C33-9721-4808-9AEA-813B682C13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6" t="65643" r="59613" b="19062"/>
          <a:stretch>
            <a:fillRect/>
          </a:stretch>
        </p:blipFill>
        <p:spPr>
          <a:xfrm>
            <a:off x="2644071" y="4501808"/>
            <a:ext cx="1048939" cy="1048940"/>
          </a:xfrm>
          <a:custGeom>
            <a:avLst/>
            <a:gdLst>
              <a:gd name="connsiteX0" fmla="*/ 524470 w 1048939"/>
              <a:gd name="connsiteY0" fmla="*/ 0 h 1048940"/>
              <a:gd name="connsiteX1" fmla="*/ 1048939 w 1048939"/>
              <a:gd name="connsiteY1" fmla="*/ 524470 h 1048940"/>
              <a:gd name="connsiteX2" fmla="*/ 524470 w 1048939"/>
              <a:gd name="connsiteY2" fmla="*/ 1048940 h 1048940"/>
              <a:gd name="connsiteX3" fmla="*/ 0 w 1048939"/>
              <a:gd name="connsiteY3" fmla="*/ 524470 h 1048940"/>
              <a:gd name="connsiteX4" fmla="*/ 524470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70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70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70" y="0"/>
                </a:cubicBezTo>
                <a:close/>
              </a:path>
            </a:pathLst>
          </a:custGeom>
        </p:spPr>
      </p:pic>
      <p:pic>
        <p:nvPicPr>
          <p:cNvPr id="75" name="PpHolder9">
            <a:extLst>
              <a:ext uri="{FF2B5EF4-FFF2-40B4-BE49-F238E27FC236}">
                <a16:creationId xmlns:a16="http://schemas.microsoft.com/office/drawing/2014/main" id="{79ABDD4F-F6F6-4384-801C-6C9984B8D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5" t="65643" r="54654" b="19062"/>
          <a:stretch>
            <a:fillRect/>
          </a:stretch>
        </p:blipFill>
        <p:spPr>
          <a:xfrm>
            <a:off x="3097502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7" y="0"/>
                  <a:pt x="1048939" y="234813"/>
                  <a:pt x="1048939" y="524470"/>
                </a:cubicBezTo>
                <a:cubicBezTo>
                  <a:pt x="1048939" y="814127"/>
                  <a:pt x="814127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</p:spPr>
      </p:pic>
      <p:pic>
        <p:nvPicPr>
          <p:cNvPr id="74" name="PpHolder10">
            <a:extLst>
              <a:ext uri="{FF2B5EF4-FFF2-40B4-BE49-F238E27FC236}">
                <a16:creationId xmlns:a16="http://schemas.microsoft.com/office/drawing/2014/main" id="{94483758-E3E4-4FDF-88AE-AFC3264FD2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3" t="65643" r="49695" b="19062"/>
          <a:stretch>
            <a:fillRect/>
          </a:stretch>
        </p:blipFill>
        <p:spPr>
          <a:xfrm>
            <a:off x="3550935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7" y="0"/>
                  <a:pt x="1048939" y="234813"/>
                  <a:pt x="1048939" y="524470"/>
                </a:cubicBezTo>
                <a:cubicBezTo>
                  <a:pt x="1048939" y="814127"/>
                  <a:pt x="814127" y="1048940"/>
                  <a:pt x="524469" y="1048940"/>
                </a:cubicBezTo>
                <a:cubicBezTo>
                  <a:pt x="234814" y="1048940"/>
                  <a:pt x="0" y="814127"/>
                  <a:pt x="0" y="524470"/>
                </a:cubicBezTo>
                <a:cubicBezTo>
                  <a:pt x="0" y="234813"/>
                  <a:pt x="234814" y="0"/>
                  <a:pt x="524469" y="0"/>
                </a:cubicBezTo>
                <a:close/>
              </a:path>
            </a:pathLst>
          </a:cu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4004362" y="4501808"/>
            <a:ext cx="1048940" cy="104894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4462715" y="4960161"/>
            <a:ext cx="132234" cy="132234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5271267" y="4897770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3723950" y="607516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280427" y="1215574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4986705" y="2597337"/>
            <a:ext cx="2541959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1737203" y="3958820"/>
            <a:ext cx="560952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pic>
        <p:nvPicPr>
          <p:cNvPr id="32" name="PpHolder2">
            <a:extLst>
              <a:ext uri="{FF2B5EF4-FFF2-40B4-BE49-F238E27FC236}">
                <a16:creationId xmlns:a16="http://schemas.microsoft.com/office/drawing/2014/main" id="{DB5703B6-315D-4134-93E7-27EBFEC791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5" t="21813" r="63448" b="43736"/>
          <a:stretch>
            <a:fillRect/>
          </a:stretch>
        </p:blipFill>
        <p:spPr>
          <a:xfrm>
            <a:off x="1568671" y="1495910"/>
            <a:ext cx="1773622" cy="2362658"/>
          </a:xfrm>
          <a:custGeom>
            <a:avLst/>
            <a:gdLst>
              <a:gd name="connsiteX0" fmla="*/ 0 w 1773622"/>
              <a:gd name="connsiteY0" fmla="*/ 0 h 2362658"/>
              <a:gd name="connsiteX1" fmla="*/ 1773622 w 1773622"/>
              <a:gd name="connsiteY1" fmla="*/ 0 h 2362658"/>
              <a:gd name="connsiteX2" fmla="*/ 1773622 w 1773622"/>
              <a:gd name="connsiteY2" fmla="*/ 2362658 h 2362658"/>
              <a:gd name="connsiteX3" fmla="*/ 0 w 1773622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2" h="2362658">
                <a:moveTo>
                  <a:pt x="0" y="0"/>
                </a:moveTo>
                <a:lnTo>
                  <a:pt x="1773622" y="0"/>
                </a:lnTo>
                <a:lnTo>
                  <a:pt x="1773622" y="2362658"/>
                </a:lnTo>
                <a:lnTo>
                  <a:pt x="0" y="2362658"/>
                </a:lnTo>
                <a:close/>
              </a:path>
            </a:pathLst>
          </a:cu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09ACAA6C-0053-496E-8A82-22ADBFE6B0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2" t="21813" r="40302" b="43736"/>
          <a:stretch>
            <a:fillRect/>
          </a:stretch>
        </p:blipFill>
        <p:spPr>
          <a:xfrm>
            <a:off x="3685195" y="1495910"/>
            <a:ext cx="1773619" cy="2362658"/>
          </a:xfrm>
          <a:custGeom>
            <a:avLst/>
            <a:gdLst>
              <a:gd name="connsiteX0" fmla="*/ 0 w 1773619"/>
              <a:gd name="connsiteY0" fmla="*/ 0 h 2362658"/>
              <a:gd name="connsiteX1" fmla="*/ 1773619 w 1773619"/>
              <a:gd name="connsiteY1" fmla="*/ 0 h 2362658"/>
              <a:gd name="connsiteX2" fmla="*/ 1773619 w 1773619"/>
              <a:gd name="connsiteY2" fmla="*/ 2362658 h 2362658"/>
              <a:gd name="connsiteX3" fmla="*/ 0 w 1773619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19" h="2362658">
                <a:moveTo>
                  <a:pt x="0" y="0"/>
                </a:moveTo>
                <a:lnTo>
                  <a:pt x="1773619" y="0"/>
                </a:lnTo>
                <a:lnTo>
                  <a:pt x="1773619" y="2362658"/>
                </a:lnTo>
                <a:lnTo>
                  <a:pt x="0" y="2362658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pic>
        <p:nvPicPr>
          <p:cNvPr id="28" name="PpHolder5">
            <a:extLst>
              <a:ext uri="{FF2B5EF4-FFF2-40B4-BE49-F238E27FC236}">
                <a16:creationId xmlns:a16="http://schemas.microsoft.com/office/drawing/2014/main" id="{E2B2F9C2-70B0-4E4F-A95F-8E3177993C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8" t="21813" r="17155" b="43736"/>
          <a:stretch>
            <a:fillRect/>
          </a:stretch>
        </p:blipFill>
        <p:spPr>
          <a:xfrm>
            <a:off x="5801713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184876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1486115" y="4743935"/>
            <a:ext cx="19387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396528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3856803" y="474393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6081809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5896302" y="4743935"/>
            <a:ext cx="15844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4" grpId="0"/>
      <p:bldP spid="24" grpId="1"/>
      <p:bldP spid="23" grpId="0"/>
      <p:bldP spid="23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1978573" y="0"/>
            <a:ext cx="3752193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4" name="PpHolder2">
            <a:extLst>
              <a:ext uri="{FF2B5EF4-FFF2-40B4-BE49-F238E27FC236}">
                <a16:creationId xmlns:a16="http://schemas.microsoft.com/office/drawing/2014/main" id="{F8302944-F76F-4CE6-B62C-5542835044E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9" t="28793" r="44310" b="28793"/>
          <a:stretch>
            <a:fillRect/>
          </a:stretch>
        </p:blipFill>
        <p:spPr>
          <a:xfrm>
            <a:off x="2932392" y="1974634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</p:spPr>
      </p:pic>
      <p:pic>
        <p:nvPicPr>
          <p:cNvPr id="83" name="PpHolder3">
            <a:extLst>
              <a:ext uri="{FF2B5EF4-FFF2-40B4-BE49-F238E27FC236}">
                <a16:creationId xmlns:a16="http://schemas.microsoft.com/office/drawing/2014/main" id="{CF4FDD3F-337D-4062-80F9-2E40DAC23A7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05" r="89438"/>
          <a:stretch>
            <a:fillRect/>
          </a:stretch>
        </p:blipFill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</p:spPr>
      </p:pic>
      <p:pic>
        <p:nvPicPr>
          <p:cNvPr id="82" name="PpHolder4">
            <a:extLst>
              <a:ext uri="{FF2B5EF4-FFF2-40B4-BE49-F238E27FC236}">
                <a16:creationId xmlns:a16="http://schemas.microsoft.com/office/drawing/2014/main" id="{E5D41B13-80A2-45D6-BA04-621F75B50E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83" b="92110"/>
          <a:stretch>
            <a:fillRect/>
          </a:stretch>
        </p:blipFill>
        <p:spPr>
          <a:xfrm>
            <a:off x="8602926" y="3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6051659" y="2589068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2293883" y="4062946"/>
            <a:ext cx="1224311" cy="919409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6121279" y="166970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433394" y="1866563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433395" y="161067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216157" y="1963070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025712" y="1866563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433394" y="2577866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433395" y="2321977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216157" y="2674373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025712" y="2577866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433394" y="3289168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433395" y="303327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216157" y="3385675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025712" y="3289168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6060263" y="2898491"/>
            <a:ext cx="2429468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6121280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6209015" y="4839932"/>
            <a:ext cx="44243" cy="86876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6525695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6595332" y="4850389"/>
            <a:ext cx="80441" cy="65962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6930111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6985671" y="4848781"/>
            <a:ext cx="108595" cy="6917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7334527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7406174" y="4845160"/>
            <a:ext cx="76419" cy="76419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6051659" y="4428679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C480B8A1-254A-4F77-86B9-E916C395C4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70" r="80673" b="47756"/>
          <a:stretch>
            <a:fillRect/>
          </a:stretch>
        </p:blipFill>
        <p:spPr>
          <a:xfrm>
            <a:off x="4" y="1246126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6CC2FEA1-FD40-40C6-9ED4-5BBEEA1388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9" t="18170" r="53461" b="35192"/>
          <a:stretch>
            <a:fillRect/>
          </a:stretch>
        </p:blipFill>
        <p:spPr>
          <a:xfrm>
            <a:off x="1969481" y="1246126"/>
            <a:ext cx="2286000" cy="3198389"/>
          </a:xfrm>
          <a:custGeom>
            <a:avLst/>
            <a:gdLst>
              <a:gd name="connsiteX0" fmla="*/ 0 w 2286000"/>
              <a:gd name="connsiteY0" fmla="*/ 0 h 3198389"/>
              <a:gd name="connsiteX1" fmla="*/ 2286000 w 2286000"/>
              <a:gd name="connsiteY1" fmla="*/ 0 h 3198389"/>
              <a:gd name="connsiteX2" fmla="*/ 2286000 w 2286000"/>
              <a:gd name="connsiteY2" fmla="*/ 3198389 h 3198389"/>
              <a:gd name="connsiteX3" fmla="*/ 0 w 2286000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3198389">
                <a:moveTo>
                  <a:pt x="0" y="0"/>
                </a:moveTo>
                <a:lnTo>
                  <a:pt x="2286000" y="0"/>
                </a:lnTo>
                <a:lnTo>
                  <a:pt x="2286000" y="3198389"/>
                </a:lnTo>
                <a:lnTo>
                  <a:pt x="0" y="3198389"/>
                </a:lnTo>
                <a:close/>
              </a:path>
            </a:pathLst>
          </a:custGeom>
        </p:spPr>
      </p:pic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276916" y="410810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168430" y="38522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2505766" y="4978538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2397280" y="472264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4969852" y="2739509"/>
            <a:ext cx="351472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5064369" y="3941763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5064369" y="4563517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6598627" y="3941763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5208345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5208345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7100846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6558514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1957649" y="814649"/>
            <a:ext cx="5228704" cy="5228704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E9B7C6F1-9E10-4976-A7BA-521488F462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83" t="23578" r="30183" b="23578"/>
          <a:stretch>
            <a:fillRect/>
          </a:stretch>
        </p:blipFill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875448" y="1804307"/>
            <a:ext cx="2705765" cy="43524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5178250" y="4608881"/>
            <a:ext cx="2705765" cy="43524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7519865" y="1165717"/>
            <a:ext cx="113540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562672" y="5686694"/>
            <a:ext cx="105889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5588927" y="222137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5926939" y="1145065"/>
            <a:ext cx="882869" cy="88286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7680549" y="3278960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232649" y="3278961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5785339" y="0"/>
            <a:ext cx="3358661" cy="684553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934A2F7E-BC47-4BA7-BAE0-34524156B8F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0" t="26346" r="27981" b="52500"/>
          <a:stretch>
            <a:fillRect/>
          </a:stretch>
        </p:blipFill>
        <p:spPr>
          <a:xfrm>
            <a:off x="3543304" y="1806822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8" name="PpHolder3">
            <a:extLst>
              <a:ext uri="{FF2B5EF4-FFF2-40B4-BE49-F238E27FC236}">
                <a16:creationId xmlns:a16="http://schemas.microsoft.com/office/drawing/2014/main" id="{6719088C-E551-411E-B240-F50C278579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9" t="48910" r="34712" b="29936"/>
          <a:stretch>
            <a:fillRect/>
          </a:stretch>
        </p:blipFill>
        <p:spPr>
          <a:xfrm>
            <a:off x="2927842" y="3354269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5" name="PpHolder4">
            <a:extLst>
              <a:ext uri="{FF2B5EF4-FFF2-40B4-BE49-F238E27FC236}">
                <a16:creationId xmlns:a16="http://schemas.microsoft.com/office/drawing/2014/main" id="{5D310290-2861-4709-8280-7168559737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1" t="48910" b="29936"/>
          <a:stretch>
            <a:fillRect/>
          </a:stretch>
        </p:blipFill>
        <p:spPr>
          <a:xfrm>
            <a:off x="6101862" y="3354269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5DDFE2F4-A6D3-42BA-9DA4-98741B4C635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5" t="26346" r="1058" b="52500"/>
          <a:stretch>
            <a:fillRect/>
          </a:stretch>
        </p:blipFill>
        <p:spPr>
          <a:xfrm>
            <a:off x="6708532" y="1806822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</p:spPr>
      </p:pic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440531" y="3124714"/>
            <a:ext cx="219460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538414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189219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50950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848046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157678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1467310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677364" y="4343216"/>
            <a:ext cx="140093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6176821" y="761435"/>
            <a:ext cx="2285693" cy="269061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8" name="PpHolder2">
            <a:extLst>
              <a:ext uri="{FF2B5EF4-FFF2-40B4-BE49-F238E27FC236}">
                <a16:creationId xmlns:a16="http://schemas.microsoft.com/office/drawing/2014/main" id="{67CEC51A-4BEF-4B37-B915-8996C892EF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3" r="69531" b="11733"/>
          <a:stretch>
            <a:fillRect/>
          </a:stretch>
        </p:blipFill>
        <p:spPr>
          <a:xfrm>
            <a:off x="4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</p:spPr>
      </p:pic>
      <p:pic>
        <p:nvPicPr>
          <p:cNvPr id="47" name="PpHolder3">
            <a:extLst>
              <a:ext uri="{FF2B5EF4-FFF2-40B4-BE49-F238E27FC236}">
                <a16:creationId xmlns:a16="http://schemas.microsoft.com/office/drawing/2014/main" id="{628CC708-1076-4303-8496-87D254A52E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77" t="13772" r="9380" b="52333"/>
          <a:stretch>
            <a:fillRect/>
          </a:stretch>
        </p:blipFill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8034011" y="139630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3723950" y="607868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3586491" y="189120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3595095" y="2262749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3586491" y="3695005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3595095" y="4066552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3653005" y="2220448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3653005" y="4024251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6333358" y="3815729"/>
            <a:ext cx="1866692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6413278" y="4521692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6679282" y="4458307"/>
            <a:ext cx="17178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6413278" y="4799351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6679282" y="4735966"/>
            <a:ext cx="1520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28BBEA7E-92E3-49DF-9773-DE5F7C2F1D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69" b="46188"/>
          <a:stretch>
            <a:fillRect/>
          </a:stretch>
        </p:blipFill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528145" y="1569141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528145" y="1841778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528145" y="2114416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528145" y="2387054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588713" y="1273249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110837" y="422797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5194534" y="4227971"/>
            <a:ext cx="242320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1" y="4773010"/>
            <a:ext cx="1355834" cy="2084990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22498" y="567272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654121" y="621856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1741567" y="1216610"/>
            <a:ext cx="0" cy="148984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9AA9BCAA-5A1D-41A4-A0CA-D57504E675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69" r="68936"/>
          <a:stretch>
            <a:fillRect/>
          </a:stretch>
        </p:blipFill>
        <p:spPr>
          <a:xfrm>
            <a:off x="3" y="2219858"/>
            <a:ext cx="2840477" cy="4638143"/>
          </a:xfrm>
          <a:custGeom>
            <a:avLst/>
            <a:gdLst>
              <a:gd name="connsiteX0" fmla="*/ 0 w 2840477"/>
              <a:gd name="connsiteY0" fmla="*/ 0 h 4638143"/>
              <a:gd name="connsiteX1" fmla="*/ 2840477 w 2840477"/>
              <a:gd name="connsiteY1" fmla="*/ 0 h 4638143"/>
              <a:gd name="connsiteX2" fmla="*/ 2840477 w 2840477"/>
              <a:gd name="connsiteY2" fmla="*/ 4638143 h 4638143"/>
              <a:gd name="connsiteX3" fmla="*/ 0 w 2840477"/>
              <a:gd name="connsiteY3" fmla="*/ 4638143 h 463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3">
                <a:moveTo>
                  <a:pt x="0" y="0"/>
                </a:moveTo>
                <a:lnTo>
                  <a:pt x="2840477" y="0"/>
                </a:lnTo>
                <a:lnTo>
                  <a:pt x="2840477" y="4638143"/>
                </a:lnTo>
                <a:lnTo>
                  <a:pt x="0" y="4638143"/>
                </a:lnTo>
                <a:close/>
              </a:path>
            </a:pathLst>
          </a:custGeom>
        </p:spPr>
      </p:pic>
      <p:pic>
        <p:nvPicPr>
          <p:cNvPr id="50" name="PpHolder2">
            <a:extLst>
              <a:ext uri="{FF2B5EF4-FFF2-40B4-BE49-F238E27FC236}">
                <a16:creationId xmlns:a16="http://schemas.microsoft.com/office/drawing/2014/main" id="{C9031467-9181-48CB-A7A4-3A2F36AFA5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36" b="56319"/>
          <a:stretch>
            <a:fillRect/>
          </a:stretch>
        </p:blipFill>
        <p:spPr>
          <a:xfrm>
            <a:off x="6303526" y="2"/>
            <a:ext cx="2840475" cy="2995613"/>
          </a:xfrm>
          <a:custGeom>
            <a:avLst/>
            <a:gdLst>
              <a:gd name="connsiteX0" fmla="*/ 0 w 2840475"/>
              <a:gd name="connsiteY0" fmla="*/ 0 h 2995613"/>
              <a:gd name="connsiteX1" fmla="*/ 2840475 w 2840475"/>
              <a:gd name="connsiteY1" fmla="*/ 0 h 2995613"/>
              <a:gd name="connsiteX2" fmla="*/ 2840475 w 2840475"/>
              <a:gd name="connsiteY2" fmla="*/ 2995613 h 2995613"/>
              <a:gd name="connsiteX3" fmla="*/ 0 w 2840475"/>
              <a:gd name="connsiteY3" fmla="*/ 2995613 h 299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5" h="2995613">
                <a:moveTo>
                  <a:pt x="0" y="0"/>
                </a:moveTo>
                <a:lnTo>
                  <a:pt x="2840475" y="0"/>
                </a:lnTo>
                <a:lnTo>
                  <a:pt x="2840475" y="2995613"/>
                </a:lnTo>
                <a:lnTo>
                  <a:pt x="0" y="2995613"/>
                </a:lnTo>
                <a:close/>
              </a:path>
            </a:pathLst>
          </a:cu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6013487" y="-9097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5736870" y="751794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3723950" y="607819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3550631" y="4019519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3550631" y="37636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355771" y="840306"/>
            <a:ext cx="290258" cy="1560007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8653382" y="3862150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7263100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7263101" y="3938992"/>
            <a:ext cx="601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8653382" y="4482257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7119124" y="3849680"/>
            <a:ext cx="1534257" cy="125433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7864813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7864812" y="3938992"/>
            <a:ext cx="714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7263100" y="4814660"/>
            <a:ext cx="13902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Wide </a:t>
            </a:r>
            <a:r>
              <a:rPr lang="en-US" sz="900" dirty="0" err="1"/>
              <a:t>oopen</a:t>
            </a:r>
            <a:r>
              <a:rPr lang="en-US" sz="9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7263100" y="4558771"/>
            <a:ext cx="900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AEE7EFD6-9709-4014-8BB5-6778B8AFE8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98"/>
          <a:stretch>
            <a:fillRect/>
          </a:stretch>
        </p:blipFill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163212" y="1073338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2750496" y="1064029"/>
            <a:ext cx="5654202" cy="2310254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501519" y="109069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7318759" y="1816037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307717" y="4332240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307717" y="407635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4897877" y="4332240"/>
            <a:ext cx="2938407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440531" y="1970117"/>
            <a:ext cx="4201808" cy="291776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8" name="PpHolder2">
            <a:extLst>
              <a:ext uri="{FF2B5EF4-FFF2-40B4-BE49-F238E27FC236}">
                <a16:creationId xmlns:a16="http://schemas.microsoft.com/office/drawing/2014/main" id="{0F6A4CAF-BCFC-49D3-ABD2-464411E7EB0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69" t="24242" r="8022" b="24242"/>
          <a:stretch>
            <a:fillRect/>
          </a:stretch>
        </p:blipFill>
        <p:spPr>
          <a:xfrm>
            <a:off x="4642343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</p:spPr>
      </p:pic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440532" y="583334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440531" y="604109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675064" y="3403215"/>
            <a:ext cx="168503" cy="515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068759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068759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068759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068759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068759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068759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2286596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2286596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2286596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2286596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2286596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2286596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7630467" y="3283871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4023228" y="-399002"/>
            <a:ext cx="5411528" cy="87048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4023228" y="6402416"/>
            <a:ext cx="5411528" cy="87048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3504990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3504990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3504990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3504990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3504990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3504990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5231328" y="1512637"/>
            <a:ext cx="3992618" cy="3832727"/>
          </a:xfrm>
          <a:prstGeom prst="rect">
            <a:avLst/>
          </a:pr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23E3BB14-2948-4D96-8001-8D385DE5362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t="23757" b="23709"/>
          <a:stretch>
            <a:fillRect/>
          </a:stretch>
        </p:blipFill>
        <p:spPr>
          <a:xfrm>
            <a:off x="5517360" y="1629232"/>
            <a:ext cx="3626641" cy="3602831"/>
          </a:xfrm>
          <a:custGeom>
            <a:avLst/>
            <a:gdLst>
              <a:gd name="connsiteX0" fmla="*/ 56565 w 3626641"/>
              <a:gd name="connsiteY0" fmla="*/ 0 h 3602831"/>
              <a:gd name="connsiteX1" fmla="*/ 3626641 w 3626641"/>
              <a:gd name="connsiteY1" fmla="*/ 0 h 3602831"/>
              <a:gd name="connsiteX2" fmla="*/ 3626641 w 3626641"/>
              <a:gd name="connsiteY2" fmla="*/ 3602831 h 3602831"/>
              <a:gd name="connsiteX3" fmla="*/ 56565 w 3626641"/>
              <a:gd name="connsiteY3" fmla="*/ 3602831 h 3602831"/>
              <a:gd name="connsiteX4" fmla="*/ 0 w 3626641"/>
              <a:gd name="connsiteY4" fmla="*/ 3546267 h 3602831"/>
              <a:gd name="connsiteX5" fmla="*/ 0 w 3626641"/>
              <a:gd name="connsiteY5" fmla="*/ 56564 h 3602831"/>
              <a:gd name="connsiteX6" fmla="*/ 56565 w 3626641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1" h="3602831">
                <a:moveTo>
                  <a:pt x="56565" y="0"/>
                </a:moveTo>
                <a:lnTo>
                  <a:pt x="3626641" y="0"/>
                </a:lnTo>
                <a:lnTo>
                  <a:pt x="3626641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507664" y="1631220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3097925" y="1911570"/>
            <a:ext cx="2956034" cy="303486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421480" y="3117056"/>
            <a:ext cx="2147153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3418134" y="2921314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3418134" y="2921314"/>
            <a:ext cx="1452228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3362656" y="2602224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5294251" y="2614694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3418134" y="3577622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3418134" y="3577622"/>
            <a:ext cx="1583981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3362656" y="325853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5294251" y="3271002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3418134" y="4233931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3418134" y="4233931"/>
            <a:ext cx="1221693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3362656" y="3914841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5294251" y="3927311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DC30D4DF-69A4-4927-AC80-CAF4B56C2A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2" t="38017"/>
          <a:stretch>
            <a:fillRect/>
          </a:stretch>
        </p:blipFill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5692280" y="3876346"/>
            <a:ext cx="922283" cy="9222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0" name="PpHolder3">
            <a:extLst>
              <a:ext uri="{FF2B5EF4-FFF2-40B4-BE49-F238E27FC236}">
                <a16:creationId xmlns:a16="http://schemas.microsoft.com/office/drawing/2014/main" id="{CC8C8F39-D454-411C-B490-BF9A425B0E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27" t="22616" r="17982" b="34184"/>
          <a:stretch>
            <a:fillRect/>
          </a:stretch>
        </p:blipFill>
        <p:spPr>
          <a:xfrm>
            <a:off x="6119817" y="1551028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</p:spPr>
      </p:pic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964" y="1465756"/>
            <a:ext cx="1561566" cy="312792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4659639" y="3078786"/>
            <a:ext cx="1215864" cy="913066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842492" y="3975449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707300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072365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3437431" y="647880"/>
            <a:ext cx="13068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3723950" y="607807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3723950" y="607086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9884363"/>
              </p:ext>
            </p:extLst>
          </p:nvPr>
        </p:nvGraphicFramePr>
        <p:xfrm>
          <a:off x="3121118" y="603474"/>
          <a:ext cx="3429811" cy="2286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5755655" y="3594946"/>
          <a:ext cx="2094567" cy="1396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697914" y="3110214"/>
            <a:ext cx="242320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4499637" y="2984905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6466552" y="5033748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4569624" y="2974458"/>
            <a:ext cx="7714792" cy="1240976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787940" y="4257426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113157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016713" y="4257426"/>
            <a:ext cx="131324" cy="131324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2341930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445864" y="864845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780644" y="473522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6099243" y="4331426"/>
            <a:ext cx="3044758" cy="2526574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0794129"/>
              </p:ext>
            </p:extLst>
          </p:nvPr>
        </p:nvGraphicFramePr>
        <p:xfrm>
          <a:off x="1693347" y="1602378"/>
          <a:ext cx="4538764" cy="3600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6777747" y="5276137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7102963" y="5246346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6777747" y="5550943"/>
            <a:ext cx="131324" cy="1313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7102963" y="5521152"/>
            <a:ext cx="1318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6777747" y="5825749"/>
            <a:ext cx="131324" cy="1313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7102963" y="5795958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634011" y="3155561"/>
            <a:ext cx="2736171" cy="5468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6605527" y="1938712"/>
            <a:ext cx="195967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6605527" y="168282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pHolder1">
            <a:extLst>
              <a:ext uri="{FF2B5EF4-FFF2-40B4-BE49-F238E27FC236}">
                <a16:creationId xmlns:a16="http://schemas.microsoft.com/office/drawing/2014/main" id="{9FB834CB-AB00-4FA7-81E1-33D943516C9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2" t="26711" r="69069" b="54778"/>
          <a:stretch>
            <a:fillRect/>
          </a:stretch>
        </p:blipFill>
        <p:spPr>
          <a:xfrm>
            <a:off x="1084638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60" name="PpHolder2">
            <a:extLst>
              <a:ext uri="{FF2B5EF4-FFF2-40B4-BE49-F238E27FC236}">
                <a16:creationId xmlns:a16="http://schemas.microsoft.com/office/drawing/2014/main" id="{339E2224-9CCC-4036-A8F6-65430112AC3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1" t="60444" r="50000" b="21046"/>
          <a:stretch>
            <a:fillRect/>
          </a:stretch>
        </p:blipFill>
        <p:spPr>
          <a:xfrm>
            <a:off x="2828320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59" name="PpHolder3">
            <a:extLst>
              <a:ext uri="{FF2B5EF4-FFF2-40B4-BE49-F238E27FC236}">
                <a16:creationId xmlns:a16="http://schemas.microsoft.com/office/drawing/2014/main" id="{3DA4FA73-F4DB-4F60-B532-BD3D1712253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6711" r="30931" b="54778"/>
          <a:stretch>
            <a:fillRect/>
          </a:stretch>
        </p:blipFill>
        <p:spPr>
          <a:xfrm>
            <a:off x="4572003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58" name="PpHolder4">
            <a:extLst>
              <a:ext uri="{FF2B5EF4-FFF2-40B4-BE49-F238E27FC236}">
                <a16:creationId xmlns:a16="http://schemas.microsoft.com/office/drawing/2014/main" id="{F032F6F1-7811-4971-9BC5-5D09F3FB530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69" t="60444" r="11862" b="21046"/>
          <a:stretch>
            <a:fillRect/>
          </a:stretch>
        </p:blipFill>
        <p:spPr>
          <a:xfrm>
            <a:off x="6315685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800101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4287466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2562025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6049390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2527098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2626758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6011991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6111651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4270781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4370441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7755674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7855334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975698"/>
            <a:ext cx="1750787" cy="1882302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3723950" y="6070652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8059365" y="0"/>
            <a:ext cx="1084635" cy="948915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991385" y="2035328"/>
            <a:ext cx="186501" cy="162142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2758077" y="4373442"/>
            <a:ext cx="176965" cy="112614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4500897" y="203036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6234149" y="4329974"/>
            <a:ext cx="199551" cy="199551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3630813" y="479168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3219826" y="299323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5243377" y="2872582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6312693"/>
              </p:ext>
            </p:extLst>
          </p:nvPr>
        </p:nvGraphicFramePr>
        <p:xfrm>
          <a:off x="5672962" y="113493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7584431"/>
              </p:ext>
            </p:extLst>
          </p:nvPr>
        </p:nvGraphicFramePr>
        <p:xfrm>
          <a:off x="5672962" y="461022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5999391" y="1729082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7080343" y="1589702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5899954" y="1785293"/>
            <a:ext cx="48442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5544473" y="314821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5474543" y="3204428"/>
            <a:ext cx="425412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6098828" y="472393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5995321" y="4780148"/>
            <a:ext cx="49256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6731728" y="3319970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7080343" y="5050239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3630813" y="1262962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4194848" y="1596490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4194849" y="1398649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4194849" y="4931071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3783861" y="3125216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4194848" y="5128912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3793159" y="3323056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pic>
        <p:nvPicPr>
          <p:cNvPr id="87" name="PpHolder22">
            <a:extLst>
              <a:ext uri="{FF2B5EF4-FFF2-40B4-BE49-F238E27FC236}">
                <a16:creationId xmlns:a16="http://schemas.microsoft.com/office/drawing/2014/main" id="{A8AD9EEF-821D-44BD-84DF-D6563B628815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18"/>
          <a:stretch>
            <a:fillRect/>
          </a:stretch>
        </p:blipFill>
        <p:spPr>
          <a:xfrm>
            <a:off x="4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345686" y="1524232"/>
            <a:ext cx="1331854" cy="3809537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7065113" y="3200603"/>
            <a:ext cx="2839778" cy="456798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2519812" y="2648997"/>
            <a:ext cx="290258" cy="1560007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3793851" y="4981887"/>
            <a:ext cx="294050" cy="294050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3375878" y="3176032"/>
            <a:ext cx="294050" cy="294050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3772716" y="1420963"/>
            <a:ext cx="294050" cy="29405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906666" y="1774258"/>
            <a:ext cx="3365413" cy="4130279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2443131" y="1389580"/>
            <a:ext cx="1662578" cy="1662578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2748293" y="1825769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3723950" y="607510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46140" y="5385548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4960220" y="2507952"/>
            <a:ext cx="369504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5041360" y="3323777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7170562" y="357667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7170562" y="332078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5041360" y="4582936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7170562" y="483583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7170562" y="45799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5041360" y="4184002"/>
            <a:ext cx="3385226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5110648" y="3377414"/>
            <a:ext cx="189608" cy="189608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5114735" y="4682032"/>
            <a:ext cx="132330" cy="13233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5551715" y="3255120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+1.534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5551715" y="4514279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+2.673</a:t>
            </a:r>
            <a:endParaRPr lang="en-ID" sz="33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8A3BBE14-D19F-4F31-BB48-A8AB0E2474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687977" y="1798157"/>
            <a:ext cx="7768046" cy="3521213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1592621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1692751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3798224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3739057" y="2991912"/>
            <a:ext cx="16658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6003827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6103957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3400211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5754450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1692751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3739057" y="4079359"/>
            <a:ext cx="166588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6103957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4180889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4250435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6386492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6456038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1975286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044832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128694" y="2358007"/>
            <a:ext cx="479693" cy="451010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6540933" y="2373549"/>
            <a:ext cx="473340" cy="431510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4239638" y="2358960"/>
            <a:ext cx="658725" cy="409437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598251" y="1966203"/>
            <a:ext cx="2750496" cy="48917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8" name="PpHolder2">
            <a:extLst>
              <a:ext uri="{FF2B5EF4-FFF2-40B4-BE49-F238E27FC236}">
                <a16:creationId xmlns:a16="http://schemas.microsoft.com/office/drawing/2014/main" id="{1E5560D6-4D80-415E-B81F-67CE1D59F7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2" r="39681" b="51223"/>
          <a:stretch>
            <a:fillRect/>
          </a:stretch>
        </p:blipFill>
        <p:spPr>
          <a:xfrm>
            <a:off x="3027739" y="3"/>
            <a:ext cx="2487847" cy="3345099"/>
          </a:xfrm>
          <a:custGeom>
            <a:avLst/>
            <a:gdLst>
              <a:gd name="connsiteX0" fmla="*/ 0 w 2487847"/>
              <a:gd name="connsiteY0" fmla="*/ 0 h 3345099"/>
              <a:gd name="connsiteX1" fmla="*/ 2487847 w 2487847"/>
              <a:gd name="connsiteY1" fmla="*/ 0 h 3345099"/>
              <a:gd name="connsiteX2" fmla="*/ 2487847 w 2487847"/>
              <a:gd name="connsiteY2" fmla="*/ 3345099 h 3345099"/>
              <a:gd name="connsiteX3" fmla="*/ 0 w 2487847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7" h="3345099">
                <a:moveTo>
                  <a:pt x="0" y="0"/>
                </a:moveTo>
                <a:lnTo>
                  <a:pt x="2487847" y="0"/>
                </a:lnTo>
                <a:lnTo>
                  <a:pt x="2487847" y="3345099"/>
                </a:lnTo>
                <a:lnTo>
                  <a:pt x="0" y="3345099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925318" y="2949135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266029" y="3558879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266029" y="2866197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266029" y="4831031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266029" y="460432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342417" y="4534306"/>
            <a:ext cx="121839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5953126" y="321856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290165" y="1734763"/>
            <a:ext cx="1052252" cy="790199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3723950" y="366260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3800663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3902734" y="4066079"/>
            <a:ext cx="51471" cy="10107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4207099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4288113" y="4078245"/>
            <a:ext cx="93584" cy="7673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4605526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4670163" y="4076374"/>
            <a:ext cx="126338" cy="80482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5013911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5097265" y="4072163"/>
            <a:ext cx="88905" cy="88905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088FA2E-C6FA-4466-A37F-87D52F3BD3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4" t="43889"/>
          <a:stretch>
            <a:fillRect/>
          </a:stretch>
        </p:blipFill>
        <p:spPr>
          <a:xfrm>
            <a:off x="3209930" y="3009904"/>
            <a:ext cx="5934071" cy="3848096"/>
          </a:xfrm>
          <a:custGeom>
            <a:avLst/>
            <a:gdLst>
              <a:gd name="connsiteX0" fmla="*/ 0 w 5934071"/>
              <a:gd name="connsiteY0" fmla="*/ 0 h 3848096"/>
              <a:gd name="connsiteX1" fmla="*/ 5934071 w 5934071"/>
              <a:gd name="connsiteY1" fmla="*/ 0 h 3848096"/>
              <a:gd name="connsiteX2" fmla="*/ 5934071 w 5934071"/>
              <a:gd name="connsiteY2" fmla="*/ 3848096 h 3848096"/>
              <a:gd name="connsiteX3" fmla="*/ 0 w 5934071"/>
              <a:gd name="connsiteY3" fmla="*/ 3848096 h 384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1" h="3848096">
                <a:moveTo>
                  <a:pt x="0" y="0"/>
                </a:moveTo>
                <a:lnTo>
                  <a:pt x="5934071" y="0"/>
                </a:lnTo>
                <a:lnTo>
                  <a:pt x="5934071" y="3848096"/>
                </a:lnTo>
                <a:lnTo>
                  <a:pt x="0" y="3848096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4702334" y="1113139"/>
            <a:ext cx="390664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4702335" y="85724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2775936" y="2677985"/>
            <a:ext cx="1579624" cy="1579624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3000754" y="3004712"/>
            <a:ext cx="1129988" cy="848576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749140" y="3313584"/>
            <a:ext cx="15453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749141" y="3057695"/>
            <a:ext cx="7202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747428" y="2332077"/>
            <a:ext cx="13953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747429" y="2076188"/>
            <a:ext cx="9024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539673" y="3133804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536120" y="2153536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470189" y="455717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909300" y="0"/>
            <a:ext cx="7326902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B086E786-4DE5-4959-B573-61246A72A6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1" t="23596" r="59959" b="23595"/>
          <a:stretch>
            <a:fillRect/>
          </a:stretch>
        </p:blipFill>
        <p:spPr>
          <a:xfrm>
            <a:off x="621859" y="1618183"/>
            <a:ext cx="3039504" cy="3621641"/>
          </a:xfrm>
          <a:custGeom>
            <a:avLst/>
            <a:gdLst>
              <a:gd name="connsiteX0" fmla="*/ 1519751 w 3039504"/>
              <a:gd name="connsiteY0" fmla="*/ 0 h 3621641"/>
              <a:gd name="connsiteX1" fmla="*/ 3039504 w 3039504"/>
              <a:gd name="connsiteY1" fmla="*/ 1363895 h 3621641"/>
              <a:gd name="connsiteX2" fmla="*/ 3039504 w 3039504"/>
              <a:gd name="connsiteY2" fmla="*/ 2257746 h 3621641"/>
              <a:gd name="connsiteX3" fmla="*/ 1519751 w 3039504"/>
              <a:gd name="connsiteY3" fmla="*/ 3621641 h 3621641"/>
              <a:gd name="connsiteX4" fmla="*/ 0 w 3039504"/>
              <a:gd name="connsiteY4" fmla="*/ 2257746 h 3621641"/>
              <a:gd name="connsiteX5" fmla="*/ 0 w 3039504"/>
              <a:gd name="connsiteY5" fmla="*/ 1363895 h 3621641"/>
              <a:gd name="connsiteX6" fmla="*/ 1519751 w 3039504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4" h="3621641">
                <a:moveTo>
                  <a:pt x="1519751" y="0"/>
                </a:moveTo>
                <a:cubicBezTo>
                  <a:pt x="2359087" y="0"/>
                  <a:pt x="3039504" y="610637"/>
                  <a:pt x="3039504" y="1363895"/>
                </a:cubicBezTo>
                <a:lnTo>
                  <a:pt x="3039504" y="2257746"/>
                </a:lnTo>
                <a:cubicBezTo>
                  <a:pt x="3039504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212120" y="2811330"/>
            <a:ext cx="1645013" cy="123534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3690964" y="2648997"/>
            <a:ext cx="290258" cy="1560007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5803388" y="3005879"/>
            <a:ext cx="294628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5961070" y="3849751"/>
            <a:ext cx="802178" cy="718506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6953854" y="4157929"/>
            <a:ext cx="151233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6953854" y="3955089"/>
            <a:ext cx="1512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F021F338-A3B5-437B-9845-86B8CE1B27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2" t="15418" r="12952" b="42803"/>
          <a:stretch>
            <a:fillRect/>
          </a:stretch>
        </p:blipFill>
        <p:spPr>
          <a:xfrm>
            <a:off x="1184371" y="1057378"/>
            <a:ext cx="6775265" cy="2865162"/>
          </a:xfrm>
          <a:custGeom>
            <a:avLst/>
            <a:gdLst>
              <a:gd name="connsiteX0" fmla="*/ 0 w 6775265"/>
              <a:gd name="connsiteY0" fmla="*/ 0 h 2865162"/>
              <a:gd name="connsiteX1" fmla="*/ 6775265 w 6775265"/>
              <a:gd name="connsiteY1" fmla="*/ 0 h 2865162"/>
              <a:gd name="connsiteX2" fmla="*/ 6775265 w 6775265"/>
              <a:gd name="connsiteY2" fmla="*/ 2865162 h 2865162"/>
              <a:gd name="connsiteX3" fmla="*/ 0 w 6775265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5" h="2865162">
                <a:moveTo>
                  <a:pt x="0" y="0"/>
                </a:moveTo>
                <a:lnTo>
                  <a:pt x="6775265" y="0"/>
                </a:lnTo>
                <a:lnTo>
                  <a:pt x="6775265" y="2865162"/>
                </a:lnTo>
                <a:lnTo>
                  <a:pt x="0" y="2865162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614597" y="-200591"/>
            <a:ext cx="10373193" cy="1668597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2567065" y="4999384"/>
            <a:ext cx="40098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3723950" y="5700077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pHolder1">
            <a:extLst>
              <a:ext uri="{FF2B5EF4-FFF2-40B4-BE49-F238E27FC236}">
                <a16:creationId xmlns:a16="http://schemas.microsoft.com/office/drawing/2014/main" id="{1A184B16-9F37-44A2-A0C6-8AF0B39D1E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4" t="32921" r="15744" b="32921"/>
          <a:stretch>
            <a:fillRect/>
          </a:stretch>
        </p:blipFill>
        <p:spPr>
          <a:xfrm>
            <a:off x="1439671" y="2257750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3905465" y="2762465"/>
            <a:ext cx="1333072" cy="1333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4305197" y="3130407"/>
            <a:ext cx="535107" cy="595113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2955856" y="2052613"/>
            <a:ext cx="1258956" cy="112805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2955856" y="2482482"/>
            <a:ext cx="1295402" cy="112847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2955856" y="2912484"/>
            <a:ext cx="827464" cy="112925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276563" y="4862598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3723950" y="607898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7680549" y="3313584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232649" y="331358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7558311" y="2647959"/>
            <a:ext cx="290258" cy="1560007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660556" y="328283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B1BF014-B68A-4EBC-9ED1-94A4E8DD6A3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9" t="23483" r="67051" b="36742"/>
          <a:stretch>
            <a:fillRect/>
          </a:stretch>
        </p:blipFill>
        <p:spPr>
          <a:xfrm>
            <a:off x="1171256" y="1610477"/>
            <a:ext cx="1841645" cy="2727788"/>
          </a:xfrm>
          <a:custGeom>
            <a:avLst/>
            <a:gdLst>
              <a:gd name="connsiteX0" fmla="*/ 0 w 1841645"/>
              <a:gd name="connsiteY0" fmla="*/ 0 h 2727788"/>
              <a:gd name="connsiteX1" fmla="*/ 1841645 w 1841645"/>
              <a:gd name="connsiteY1" fmla="*/ 0 h 2727788"/>
              <a:gd name="connsiteX2" fmla="*/ 1841645 w 1841645"/>
              <a:gd name="connsiteY2" fmla="*/ 2727788 h 2727788"/>
              <a:gd name="connsiteX3" fmla="*/ 0 w 1841645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5" h="2727788">
                <a:moveTo>
                  <a:pt x="0" y="0"/>
                </a:moveTo>
                <a:lnTo>
                  <a:pt x="1841645" y="0"/>
                </a:lnTo>
                <a:lnTo>
                  <a:pt x="1841645" y="2727788"/>
                </a:lnTo>
                <a:lnTo>
                  <a:pt x="0" y="2727788"/>
                </a:lnTo>
                <a:close/>
              </a:path>
            </a:pathLst>
          </a:custGeom>
        </p:spPr>
      </p:pic>
      <p:pic>
        <p:nvPicPr>
          <p:cNvPr id="36" name="PpHolder2">
            <a:extLst>
              <a:ext uri="{FF2B5EF4-FFF2-40B4-BE49-F238E27FC236}">
                <a16:creationId xmlns:a16="http://schemas.microsoft.com/office/drawing/2014/main" id="{CB486749-6E19-454B-A0F9-26AAA11908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3" t="36742" r="53146" b="23483"/>
          <a:stretch>
            <a:fillRect/>
          </a:stretch>
        </p:blipFill>
        <p:spPr>
          <a:xfrm>
            <a:off x="2442683" y="2519740"/>
            <a:ext cx="1841645" cy="2727788"/>
          </a:xfrm>
          <a:custGeom>
            <a:avLst/>
            <a:gdLst>
              <a:gd name="connsiteX0" fmla="*/ 0 w 1841645"/>
              <a:gd name="connsiteY0" fmla="*/ 0 h 2727788"/>
              <a:gd name="connsiteX1" fmla="*/ 1841645 w 1841645"/>
              <a:gd name="connsiteY1" fmla="*/ 0 h 2727788"/>
              <a:gd name="connsiteX2" fmla="*/ 1841645 w 1841645"/>
              <a:gd name="connsiteY2" fmla="*/ 2727788 h 2727788"/>
              <a:gd name="connsiteX3" fmla="*/ 0 w 1841645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5" h="2727788">
                <a:moveTo>
                  <a:pt x="0" y="0"/>
                </a:moveTo>
                <a:lnTo>
                  <a:pt x="1841645" y="0"/>
                </a:lnTo>
                <a:lnTo>
                  <a:pt x="1841645" y="2727788"/>
                </a:lnTo>
                <a:lnTo>
                  <a:pt x="0" y="2727788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3723950" y="607462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5446923" y="2282905"/>
            <a:ext cx="274790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5446924" y="20270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5505568" y="2652659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5446924" y="2834113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6162272" y="2966996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7347210" y="2652659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7347210" y="2684346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5505568" y="3435815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5446924" y="3617269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6162272" y="3750152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7347210" y="3435815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7347210" y="3467502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5443294" y="4117524"/>
            <a:ext cx="25294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B0C0D9CD-2A48-4C74-A68D-C26DF9CA4B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35" r="94303" b="51295"/>
          <a:stretch>
            <a:fillRect/>
          </a:stretch>
        </p:blipFill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1A838CBB-D39B-45D1-8560-4D943ED76E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r="76657" b="83034"/>
          <a:stretch>
            <a:fillRect/>
          </a:stretch>
        </p:blipFill>
        <p:spPr>
          <a:xfrm>
            <a:off x="593338" y="3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</p:spPr>
      </p:pic>
      <p:pic>
        <p:nvPicPr>
          <p:cNvPr id="79" name="PpHolder3">
            <a:extLst>
              <a:ext uri="{FF2B5EF4-FFF2-40B4-BE49-F238E27FC236}">
                <a16:creationId xmlns:a16="http://schemas.microsoft.com/office/drawing/2014/main" id="{B3042E3D-146A-4241-97F4-DCC983E411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2" t="21008" r="48848" b="49104"/>
          <a:stretch>
            <a:fillRect/>
          </a:stretch>
        </p:blipFill>
        <p:spPr>
          <a:xfrm>
            <a:off x="2544992" y="1440730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5FF0C660-D772-4A8F-9D83-07D4651A37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74" t="43062" r="15899" b="40421"/>
          <a:stretch>
            <a:fillRect/>
          </a:stretch>
        </p:blipFill>
        <p:spPr>
          <a:xfrm>
            <a:off x="6627048" y="2953180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</p:spPr>
      </p:pic>
      <p:pic>
        <p:nvPicPr>
          <p:cNvPr id="77" name="PpHolder5">
            <a:extLst>
              <a:ext uri="{FF2B5EF4-FFF2-40B4-BE49-F238E27FC236}">
                <a16:creationId xmlns:a16="http://schemas.microsoft.com/office/drawing/2014/main" id="{213D2B1E-2030-4384-9141-6B9CDF657DD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51" t="22" b="81664"/>
          <a:stretch>
            <a:fillRect/>
          </a:stretch>
        </p:blipFill>
        <p:spPr>
          <a:xfrm>
            <a:off x="8188508" y="1478"/>
            <a:ext cx="955493" cy="1256015"/>
          </a:xfrm>
          <a:custGeom>
            <a:avLst/>
            <a:gdLst>
              <a:gd name="connsiteX0" fmla="*/ 0 w 955493"/>
              <a:gd name="connsiteY0" fmla="*/ 0 h 1256015"/>
              <a:gd name="connsiteX1" fmla="*/ 955493 w 955493"/>
              <a:gd name="connsiteY1" fmla="*/ 0 h 1256015"/>
              <a:gd name="connsiteX2" fmla="*/ 955493 w 955493"/>
              <a:gd name="connsiteY2" fmla="*/ 1256015 h 1256015"/>
              <a:gd name="connsiteX3" fmla="*/ 0 w 955493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3" h="1256015">
                <a:moveTo>
                  <a:pt x="0" y="0"/>
                </a:moveTo>
                <a:lnTo>
                  <a:pt x="955493" y="0"/>
                </a:lnTo>
                <a:lnTo>
                  <a:pt x="955493" y="1256015"/>
                </a:lnTo>
                <a:lnTo>
                  <a:pt x="0" y="1256015"/>
                </a:lnTo>
                <a:close/>
              </a:path>
            </a:pathLst>
          </a:custGeom>
        </p:spPr>
      </p:pic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2544989" y="1440727"/>
            <a:ext cx="2132321" cy="2049695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089336" y="2773799"/>
            <a:ext cx="1208956" cy="907878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2955583" y="243871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276563" y="5369351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3723950" y="607909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6562561" y="2243506"/>
            <a:ext cx="1127647" cy="546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err="1">
                <a:latin typeface="+mj-lt"/>
              </a:rPr>
              <a:t>Portoflio</a:t>
            </a:r>
            <a:r>
              <a:rPr lang="en-US" sz="1050" b="1" dirty="0">
                <a:latin typeface="+mj-lt"/>
              </a:rPr>
              <a:t> collections</a:t>
            </a:r>
            <a:endParaRPr lang="en-ID" sz="1050" b="1" dirty="0">
              <a:latin typeface="+mj-lt"/>
            </a:endParaRPr>
          </a:p>
        </p:txBody>
      </p:sp>
      <p:pic>
        <p:nvPicPr>
          <p:cNvPr id="76" name="PpHolder13">
            <a:extLst>
              <a:ext uri="{FF2B5EF4-FFF2-40B4-BE49-F238E27FC236}">
                <a16:creationId xmlns:a16="http://schemas.microsoft.com/office/drawing/2014/main" id="{DE88B0F5-A36E-490B-911D-23017769ED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5" t="15891" r="36798" b="61127"/>
          <a:stretch>
            <a:fillRect/>
          </a:stretch>
        </p:blipFill>
        <p:spPr>
          <a:xfrm>
            <a:off x="4353893" y="1089827"/>
            <a:ext cx="1425322" cy="1576094"/>
          </a:xfrm>
          <a:custGeom>
            <a:avLst/>
            <a:gdLst>
              <a:gd name="connsiteX0" fmla="*/ 0 w 1425322"/>
              <a:gd name="connsiteY0" fmla="*/ 0 h 1576094"/>
              <a:gd name="connsiteX1" fmla="*/ 1425322 w 1425322"/>
              <a:gd name="connsiteY1" fmla="*/ 0 h 1576094"/>
              <a:gd name="connsiteX2" fmla="*/ 1425322 w 1425322"/>
              <a:gd name="connsiteY2" fmla="*/ 1576094 h 1576094"/>
              <a:gd name="connsiteX3" fmla="*/ 0 w 1425322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2" h="1576094">
                <a:moveTo>
                  <a:pt x="0" y="0"/>
                </a:moveTo>
                <a:lnTo>
                  <a:pt x="1425322" y="0"/>
                </a:lnTo>
                <a:lnTo>
                  <a:pt x="1425322" y="1576094"/>
                </a:lnTo>
                <a:lnTo>
                  <a:pt x="0" y="1576094"/>
                </a:lnTo>
                <a:close/>
              </a:path>
            </a:pathLst>
          </a:cu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7168904" y="486459"/>
            <a:ext cx="1560007" cy="290259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9FBD63C6-ABC5-496F-9181-9F79DB990D1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25" r="59766"/>
          <a:stretch>
            <a:fillRect/>
          </a:stretch>
        </p:blipFill>
        <p:spPr>
          <a:xfrm>
            <a:off x="3" y="2100264"/>
            <a:ext cx="3679031" cy="4757736"/>
          </a:xfrm>
          <a:custGeom>
            <a:avLst/>
            <a:gdLst>
              <a:gd name="connsiteX0" fmla="*/ 0 w 3679031"/>
              <a:gd name="connsiteY0" fmla="*/ 0 h 4757736"/>
              <a:gd name="connsiteX1" fmla="*/ 3679031 w 3679031"/>
              <a:gd name="connsiteY1" fmla="*/ 0 h 4757736"/>
              <a:gd name="connsiteX2" fmla="*/ 3679031 w 3679031"/>
              <a:gd name="connsiteY2" fmla="*/ 4757736 h 4757736"/>
              <a:gd name="connsiteX3" fmla="*/ 0 w 3679031"/>
              <a:gd name="connsiteY3" fmla="*/ 4757736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6">
                <a:moveTo>
                  <a:pt x="0" y="0"/>
                </a:moveTo>
                <a:lnTo>
                  <a:pt x="3679031" y="0"/>
                </a:lnTo>
                <a:lnTo>
                  <a:pt x="3679031" y="4757736"/>
                </a:lnTo>
                <a:lnTo>
                  <a:pt x="0" y="4757736"/>
                </a:lnTo>
                <a:close/>
              </a:path>
            </a:pathLst>
          </a:custGeom>
        </p:spPr>
      </p:pic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6754238" y="966177"/>
            <a:ext cx="13681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7067225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613532" y="1400030"/>
            <a:ext cx="1208956" cy="907878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4149479" y="2833807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4149480" y="25779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4149479" y="368489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4149480" y="342900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4149479" y="4535973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4149480" y="428008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5822156" y="2764631"/>
            <a:ext cx="0" cy="16859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5722144" y="2764631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5722144" y="3607594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5722144" y="4450556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6381424" y="2577917"/>
            <a:ext cx="16838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new journey with small experience</a:t>
            </a:r>
            <a:endParaRPr lang="en-ID" sz="105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6381424" y="3429000"/>
            <a:ext cx="194818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Participate in exhibitions from various events from various countries</a:t>
            </a:r>
            <a:endParaRPr lang="en-ID" sz="105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6381424" y="4280083"/>
            <a:ext cx="19481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creating your own exhibitions to attract visitors</a:t>
            </a:r>
            <a:endParaRPr lang="en-ID" sz="105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2589473" y="6019438"/>
            <a:ext cx="1560007" cy="290259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487E3A83-3586-4C2B-8C0A-F745D890DE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" t="8009" r="60625" b="8009"/>
          <a:stretch>
            <a:fillRect/>
          </a:stretch>
        </p:blipFill>
        <p:spPr>
          <a:xfrm>
            <a:off x="440533" y="549275"/>
            <a:ext cx="3159921" cy="5759450"/>
          </a:xfrm>
          <a:custGeom>
            <a:avLst/>
            <a:gdLst>
              <a:gd name="connsiteX0" fmla="*/ 0 w 3159921"/>
              <a:gd name="connsiteY0" fmla="*/ 0 h 5759450"/>
              <a:gd name="connsiteX1" fmla="*/ 3159921 w 3159921"/>
              <a:gd name="connsiteY1" fmla="*/ 0 h 5759450"/>
              <a:gd name="connsiteX2" fmla="*/ 3159921 w 3159921"/>
              <a:gd name="connsiteY2" fmla="*/ 5759450 h 5759450"/>
              <a:gd name="connsiteX3" fmla="*/ 1781176 w 3159921"/>
              <a:gd name="connsiteY3" fmla="*/ 5759450 h 5759450"/>
              <a:gd name="connsiteX4" fmla="*/ 1781176 w 3159921"/>
              <a:gd name="connsiteY4" fmla="*/ 4232275 h 5759450"/>
              <a:gd name="connsiteX5" fmla="*/ 0 w 3159921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1" h="5759450">
                <a:moveTo>
                  <a:pt x="0" y="0"/>
                </a:moveTo>
                <a:lnTo>
                  <a:pt x="3159921" y="0"/>
                </a:lnTo>
                <a:lnTo>
                  <a:pt x="3159921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</p:spPr>
      </p:pic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880412" y="3491769"/>
            <a:ext cx="2132321" cy="1701561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295402" y="337688"/>
            <a:ext cx="290258" cy="1560007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3012733" y="906531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4425795" y="3654171"/>
            <a:ext cx="3982400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6070945" y="4940784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6070945" y="1290985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138995" y="4156484"/>
            <a:ext cx="177877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464640" y="3831565"/>
            <a:ext cx="120631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178228" y="3855504"/>
            <a:ext cx="221033" cy="221033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2685461" y="394827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440532" y="1269206"/>
            <a:ext cx="2464594" cy="55887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6" name="PpHolder2">
            <a:extLst>
              <a:ext uri="{FF2B5EF4-FFF2-40B4-BE49-F238E27FC236}">
                <a16:creationId xmlns:a16="http://schemas.microsoft.com/office/drawing/2014/main" id="{3323B8A3-B986-49B8-843C-2F6F42BEC3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7" t="59583" r="65000"/>
          <a:stretch>
            <a:fillRect/>
          </a:stretch>
        </p:blipFill>
        <p:spPr>
          <a:xfrm>
            <a:off x="735808" y="4086228"/>
            <a:ext cx="2464594" cy="2771773"/>
          </a:xfrm>
          <a:custGeom>
            <a:avLst/>
            <a:gdLst>
              <a:gd name="connsiteX0" fmla="*/ 0 w 2464594"/>
              <a:gd name="connsiteY0" fmla="*/ 0 h 2771773"/>
              <a:gd name="connsiteX1" fmla="*/ 2464594 w 2464594"/>
              <a:gd name="connsiteY1" fmla="*/ 0 h 2771773"/>
              <a:gd name="connsiteX2" fmla="*/ 2464594 w 2464594"/>
              <a:gd name="connsiteY2" fmla="*/ 2771773 h 2771773"/>
              <a:gd name="connsiteX3" fmla="*/ 0 w 2464594"/>
              <a:gd name="connsiteY3" fmla="*/ 2771773 h 2771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3">
                <a:moveTo>
                  <a:pt x="0" y="0"/>
                </a:moveTo>
                <a:lnTo>
                  <a:pt x="2464594" y="0"/>
                </a:lnTo>
                <a:lnTo>
                  <a:pt x="2464594" y="2771773"/>
                </a:lnTo>
                <a:lnTo>
                  <a:pt x="0" y="2771773"/>
                </a:lnTo>
                <a:close/>
              </a:path>
            </a:pathLst>
          </a:custGeom>
        </p:spPr>
      </p:pic>
      <p:pic>
        <p:nvPicPr>
          <p:cNvPr id="23" name="PpHolder3">
            <a:extLst>
              <a:ext uri="{FF2B5EF4-FFF2-40B4-BE49-F238E27FC236}">
                <a16:creationId xmlns:a16="http://schemas.microsoft.com/office/drawing/2014/main" id="{47520DEE-C98E-46E1-BA64-52AF9D0672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09" b="50000"/>
          <a:stretch>
            <a:fillRect/>
          </a:stretch>
        </p:blipFill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684558" y="1919011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025269" y="2528754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025269" y="183607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3931444" y="3297027"/>
            <a:ext cx="2747905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8563927" y="3429001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8287311" y="418989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8818934" y="473573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Beureum Dark">
      <a:dk1>
        <a:srgbClr val="FFFFFF"/>
      </a:dk1>
      <a:lt1>
        <a:srgbClr val="303030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30309</TotalTime>
  <Words>1552</Words>
  <Application>Microsoft Office PowerPoint</Application>
  <PresentationFormat>Custom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1359</cp:revision>
  <dcterms:created xsi:type="dcterms:W3CDTF">2018-12-05T18:19:15Z</dcterms:created>
  <dcterms:modified xsi:type="dcterms:W3CDTF">2020-12-25T16:19:18Z</dcterms:modified>
</cp:coreProperties>
</file>