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DEFED363-9209-441B-821D-24DBA10DE5A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8DAF723E-A3E6-4010-98FE-93B2D33A25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C3A43FA6-9761-47BE-BDCA-51890619A2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0FDD42E3-407A-4FBB-B117-93DE604250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D71C8D4D-200C-4247-94C7-34A3778DEC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322A1A11-C747-4EC6-8526-A747011B5F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B59E5F1C-74C4-4639-9883-C945A44BA6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FB0B134-76F5-412D-9F5A-E500BA4D5D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9A5DB8EB-5118-45BA-AF6A-83D5A2E734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684F6A89-D78A-43E0-930E-60C71AD33D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574417C0-6B3F-472B-9C1F-B26E7C008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DB34AE63-5AF4-4176-8535-4B07CF2C45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D16E2A23-C492-46C0-8F3E-7EDC31AF19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F4F3295-F10A-4228-94E2-42BE9C39E0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B7DD24E-FE1F-485D-A5C5-7BD28F6F9F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75F10E92-C8D5-4108-8A56-C2FDFF0779C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1C228F1-25A5-4EEC-B21C-80324FA0877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FDD7BCF7-085B-45D7-91D6-39BA7D17D9C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645110D3-35B7-4AAF-BE9B-3502C6A56A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7E5A2F49-0772-43F0-BD93-EF8479B208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5EF38ADB-18F0-4413-8DC5-8F28616DF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1977A6F-4E74-41F2-BAA7-EA79A55A51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228D34F-1035-48BA-A7D3-1A399AA68B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B196B7F5-844F-403E-B76B-DBB632185C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3DF7094B-AB63-4052-BE49-7E393D8CAB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950F42E5-2422-4AAF-BDA7-7F041CC4F6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C0E01CB-A057-4D6F-B881-309240F9F0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sp>
        <p:nvSpPr>
          <p:cNvPr id="2" name="PsHolder2">
            <a:extLst>
              <a:ext uri="{FF2B5EF4-FFF2-40B4-BE49-F238E27FC236}">
                <a16:creationId xmlns:a16="http://schemas.microsoft.com/office/drawing/2014/main" id="{AF76430A-10E5-4613-B644-52BAFC2FD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sHolder1">
            <a:extLst>
              <a:ext uri="{FF2B5EF4-FFF2-40B4-BE49-F238E27FC236}">
                <a16:creationId xmlns:a16="http://schemas.microsoft.com/office/drawing/2014/main" id="{71C740C1-B9AD-4D92-86B1-B44A9C91B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PsHolder3">
            <a:extLst>
              <a:ext uri="{FF2B5EF4-FFF2-40B4-BE49-F238E27FC236}">
                <a16:creationId xmlns:a16="http://schemas.microsoft.com/office/drawing/2014/main" id="{6EAED0DB-13D4-4D34-82D2-C92BFDD6D6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3AFB87C3-C3FF-45FF-BFA0-5423ABA789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91C71385-C8AA-4DED-9932-18D5C51744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003EFF46-8BE2-4F0E-8A88-31E085425E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816DEFE5-6C1B-4882-89CE-527EC4E143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25B13FD4-7AFF-48DF-9DC0-93EC40FEA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5F92CAF-4347-44A1-AD27-0F4B5A63A7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22CC82E-305A-47F1-8496-B5C47B5270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183D7A-6E04-440A-93B3-6DE49FC725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A01AEE5-DA77-4741-A8E0-293EAC2A70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1D344E1-B336-4B41-B515-5810DF3CB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2D8E020F-5967-4DFE-88B6-BC5D541AAF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CBD59C5-FF6B-464B-A5BA-DA99F80827B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24EF7B4E-7553-4CDF-9DA7-E42287F67E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89FD16E8-3D55-4CBF-84BC-FD40EF2B8BA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EEFAB7F3-F6E7-4BEA-8F0A-28812BAF806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7E42FCB9-BFBC-456F-A072-A9A6711F1ED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F4B19753-8A67-493D-A08F-85ED2543CDB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4D393149-2D04-4CA3-9059-818B7BE582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198F0746-8E42-4FDE-820E-FCA4C2291A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9009993-1014-4C70-BF92-BA09AA1C61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B9FB02B3-2B70-4CEB-B085-08129C9AC3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90C83AE-B47D-476F-B194-43FB0C49FB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EE55DFD1-A63D-40F3-B3D8-57888B1313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1343</cp:revision>
  <dcterms:created xsi:type="dcterms:W3CDTF">2018-12-05T18:19:15Z</dcterms:created>
  <dcterms:modified xsi:type="dcterms:W3CDTF">2020-12-25T16:18:50Z</dcterms:modified>
</cp:coreProperties>
</file>