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pic>
        <p:nvPicPr>
          <p:cNvPr id="51" name="PpHolder5">
            <a:extLst>
              <a:ext uri="{FF2B5EF4-FFF2-40B4-BE49-F238E27FC236}">
                <a16:creationId xmlns:a16="http://schemas.microsoft.com/office/drawing/2014/main" id="{CBC51B39-C085-40C1-839F-2642C7CBCA6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7" r="46346"/>
          <a:stretch>
            <a:fillRect/>
          </a:stretch>
        </p:blipFill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A2C346F4-FA98-44D5-8284-57F2DAB949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80" name="PpHolder6">
            <a:extLst>
              <a:ext uri="{FF2B5EF4-FFF2-40B4-BE49-F238E27FC236}">
                <a16:creationId xmlns:a16="http://schemas.microsoft.com/office/drawing/2014/main" id="{F10C57A2-2FD8-4C12-A8F3-9C58F27716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5643" r="69530" b="19062"/>
          <a:stretch>
            <a:fillRect/>
          </a:stretch>
        </p:blipFill>
        <p:spPr>
          <a:xfrm>
            <a:off x="1737205" y="4501808"/>
            <a:ext cx="1048941" cy="1048940"/>
          </a:xfrm>
          <a:custGeom>
            <a:avLst/>
            <a:gdLst>
              <a:gd name="connsiteX0" fmla="*/ 524471 w 1048941"/>
              <a:gd name="connsiteY0" fmla="*/ 0 h 1048940"/>
              <a:gd name="connsiteX1" fmla="*/ 1048941 w 1048941"/>
              <a:gd name="connsiteY1" fmla="*/ 524470 h 1048940"/>
              <a:gd name="connsiteX2" fmla="*/ 524471 w 1048941"/>
              <a:gd name="connsiteY2" fmla="*/ 1048940 h 1048940"/>
              <a:gd name="connsiteX3" fmla="*/ 0 w 1048941"/>
              <a:gd name="connsiteY3" fmla="*/ 524470 h 1048940"/>
              <a:gd name="connsiteX4" fmla="*/ 524471 w 1048941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1" h="1048940">
                <a:moveTo>
                  <a:pt x="524471" y="0"/>
                </a:moveTo>
                <a:cubicBezTo>
                  <a:pt x="814127" y="0"/>
                  <a:pt x="1048941" y="234813"/>
                  <a:pt x="1048941" y="524470"/>
                </a:cubicBezTo>
                <a:cubicBezTo>
                  <a:pt x="1048941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</p:spPr>
      </p:pic>
      <p:pic>
        <p:nvPicPr>
          <p:cNvPr id="79" name="PpHolder7">
            <a:extLst>
              <a:ext uri="{FF2B5EF4-FFF2-40B4-BE49-F238E27FC236}">
                <a16:creationId xmlns:a16="http://schemas.microsoft.com/office/drawing/2014/main" id="{AEA8F7BF-F9AC-45FF-BF93-80CD9F1210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5643" r="64572" b="19062"/>
          <a:stretch>
            <a:fillRect/>
          </a:stretch>
        </p:blipFill>
        <p:spPr>
          <a:xfrm>
            <a:off x="2190635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8" name="PpHolder8">
            <a:extLst>
              <a:ext uri="{FF2B5EF4-FFF2-40B4-BE49-F238E27FC236}">
                <a16:creationId xmlns:a16="http://schemas.microsoft.com/office/drawing/2014/main" id="{5BBD3C33-9721-4808-9AEA-813B682C13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5643" r="59613" b="19062"/>
          <a:stretch>
            <a:fillRect/>
          </a:stretch>
        </p:blipFill>
        <p:spPr>
          <a:xfrm>
            <a:off x="2644071" y="4501808"/>
            <a:ext cx="1048939" cy="1048940"/>
          </a:xfrm>
          <a:custGeom>
            <a:avLst/>
            <a:gdLst>
              <a:gd name="connsiteX0" fmla="*/ 524470 w 1048939"/>
              <a:gd name="connsiteY0" fmla="*/ 0 h 1048940"/>
              <a:gd name="connsiteX1" fmla="*/ 1048939 w 1048939"/>
              <a:gd name="connsiteY1" fmla="*/ 524470 h 1048940"/>
              <a:gd name="connsiteX2" fmla="*/ 524470 w 1048939"/>
              <a:gd name="connsiteY2" fmla="*/ 1048940 h 1048940"/>
              <a:gd name="connsiteX3" fmla="*/ 0 w 1048939"/>
              <a:gd name="connsiteY3" fmla="*/ 524470 h 1048940"/>
              <a:gd name="connsiteX4" fmla="*/ 524470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70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5" name="PpHolder9">
            <a:extLst>
              <a:ext uri="{FF2B5EF4-FFF2-40B4-BE49-F238E27FC236}">
                <a16:creationId xmlns:a16="http://schemas.microsoft.com/office/drawing/2014/main" id="{79ABDD4F-F6F6-4384-801C-6C9984B8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5643" r="54654" b="19062"/>
          <a:stretch>
            <a:fillRect/>
          </a:stretch>
        </p:blipFill>
        <p:spPr>
          <a:xfrm>
            <a:off x="3097502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</p:spPr>
      </p:pic>
      <p:pic>
        <p:nvPicPr>
          <p:cNvPr id="74" name="PpHolder10">
            <a:extLst>
              <a:ext uri="{FF2B5EF4-FFF2-40B4-BE49-F238E27FC236}">
                <a16:creationId xmlns:a16="http://schemas.microsoft.com/office/drawing/2014/main" id="{94483758-E3E4-4FDF-88AE-AFC3264FD2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5643" r="49695" b="19062"/>
          <a:stretch>
            <a:fillRect/>
          </a:stretch>
        </p:blipFill>
        <p:spPr>
          <a:xfrm>
            <a:off x="3550935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4" y="1048940"/>
                  <a:pt x="0" y="814127"/>
                  <a:pt x="0" y="524470"/>
                </a:cubicBezTo>
                <a:cubicBezTo>
                  <a:pt x="0" y="234813"/>
                  <a:pt x="234814" y="0"/>
                  <a:pt x="524469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DB5703B6-315D-4134-93E7-27EBFEC791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1813" r="63448" b="43736"/>
          <a:stretch>
            <a:fillRect/>
          </a:stretch>
        </p:blipFill>
        <p:spPr>
          <a:xfrm>
            <a:off x="1568671" y="1495910"/>
            <a:ext cx="1773622" cy="2362658"/>
          </a:xfrm>
          <a:custGeom>
            <a:avLst/>
            <a:gdLst>
              <a:gd name="connsiteX0" fmla="*/ 0 w 1773622"/>
              <a:gd name="connsiteY0" fmla="*/ 0 h 2362658"/>
              <a:gd name="connsiteX1" fmla="*/ 1773622 w 1773622"/>
              <a:gd name="connsiteY1" fmla="*/ 0 h 2362658"/>
              <a:gd name="connsiteX2" fmla="*/ 1773622 w 1773622"/>
              <a:gd name="connsiteY2" fmla="*/ 2362658 h 2362658"/>
              <a:gd name="connsiteX3" fmla="*/ 0 w 1773622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2" h="2362658">
                <a:moveTo>
                  <a:pt x="0" y="0"/>
                </a:moveTo>
                <a:lnTo>
                  <a:pt x="1773622" y="0"/>
                </a:lnTo>
                <a:lnTo>
                  <a:pt x="1773622" y="2362658"/>
                </a:lnTo>
                <a:lnTo>
                  <a:pt x="0" y="2362658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09ACAA6C-0053-496E-8A82-22ADBFE6B0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1813" r="40302" b="43736"/>
          <a:stretch>
            <a:fillRect/>
          </a:stretch>
        </p:blipFill>
        <p:spPr>
          <a:xfrm>
            <a:off x="3685195" y="1495910"/>
            <a:ext cx="1773619" cy="2362658"/>
          </a:xfrm>
          <a:custGeom>
            <a:avLst/>
            <a:gdLst>
              <a:gd name="connsiteX0" fmla="*/ 0 w 1773619"/>
              <a:gd name="connsiteY0" fmla="*/ 0 h 2362658"/>
              <a:gd name="connsiteX1" fmla="*/ 1773619 w 1773619"/>
              <a:gd name="connsiteY1" fmla="*/ 0 h 2362658"/>
              <a:gd name="connsiteX2" fmla="*/ 1773619 w 1773619"/>
              <a:gd name="connsiteY2" fmla="*/ 2362658 h 2362658"/>
              <a:gd name="connsiteX3" fmla="*/ 0 w 1773619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19" h="2362658">
                <a:moveTo>
                  <a:pt x="0" y="0"/>
                </a:moveTo>
                <a:lnTo>
                  <a:pt x="1773619" y="0"/>
                </a:lnTo>
                <a:lnTo>
                  <a:pt x="1773619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pic>
        <p:nvPicPr>
          <p:cNvPr id="28" name="PpHolder5">
            <a:extLst>
              <a:ext uri="{FF2B5EF4-FFF2-40B4-BE49-F238E27FC236}">
                <a16:creationId xmlns:a16="http://schemas.microsoft.com/office/drawing/2014/main" id="{E2B2F9C2-70B0-4E4F-A95F-8E3177993C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1813" r="17155" b="43736"/>
          <a:stretch>
            <a:fillRect/>
          </a:stretch>
        </p:blipFill>
        <p:spPr>
          <a:xfrm>
            <a:off x="5801713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8302944-F76F-4CE6-B62C-5542835044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8793" r="44310" b="28793"/>
          <a:stretch>
            <a:fillRect/>
          </a:stretch>
        </p:blipFill>
        <p:spPr>
          <a:xfrm>
            <a:off x="2932392" y="1974634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</p:spPr>
      </p:pic>
      <p:pic>
        <p:nvPicPr>
          <p:cNvPr id="83" name="PpHolder3">
            <a:extLst>
              <a:ext uri="{FF2B5EF4-FFF2-40B4-BE49-F238E27FC236}">
                <a16:creationId xmlns:a16="http://schemas.microsoft.com/office/drawing/2014/main" id="{CF4FDD3F-337D-4062-80F9-2E40DAC23A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5" r="89438"/>
          <a:stretch>
            <a:fillRect/>
          </a:stretch>
        </p:blipFill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</p:spPr>
      </p:pic>
      <p:pic>
        <p:nvPicPr>
          <p:cNvPr id="82" name="PpHolder4">
            <a:extLst>
              <a:ext uri="{FF2B5EF4-FFF2-40B4-BE49-F238E27FC236}">
                <a16:creationId xmlns:a16="http://schemas.microsoft.com/office/drawing/2014/main" id="{E5D41B13-80A2-45D6-BA04-621F75B50E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92110"/>
          <a:stretch>
            <a:fillRect/>
          </a:stretch>
        </p:blipFill>
        <p:spPr>
          <a:xfrm>
            <a:off x="8602926" y="3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C480B8A1-254A-4F77-86B9-E916C395C4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0" r="80673" b="47756"/>
          <a:stretch>
            <a:fillRect/>
          </a:stretch>
        </p:blipFill>
        <p:spPr>
          <a:xfrm>
            <a:off x="4" y="1246126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6CC2FEA1-FD40-40C6-9ED4-5BBEEA1388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9" t="18170" r="53461" b="35192"/>
          <a:stretch>
            <a:fillRect/>
          </a:stretch>
        </p:blipFill>
        <p:spPr>
          <a:xfrm>
            <a:off x="1969481" y="1246126"/>
            <a:ext cx="2286000" cy="3198389"/>
          </a:xfrm>
          <a:custGeom>
            <a:avLst/>
            <a:gdLst>
              <a:gd name="connsiteX0" fmla="*/ 0 w 2286000"/>
              <a:gd name="connsiteY0" fmla="*/ 0 h 3198389"/>
              <a:gd name="connsiteX1" fmla="*/ 2286000 w 2286000"/>
              <a:gd name="connsiteY1" fmla="*/ 0 h 3198389"/>
              <a:gd name="connsiteX2" fmla="*/ 2286000 w 2286000"/>
              <a:gd name="connsiteY2" fmla="*/ 3198389 h 3198389"/>
              <a:gd name="connsiteX3" fmla="*/ 0 w 2286000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198389">
                <a:moveTo>
                  <a:pt x="0" y="0"/>
                </a:moveTo>
                <a:lnTo>
                  <a:pt x="2286000" y="0"/>
                </a:lnTo>
                <a:lnTo>
                  <a:pt x="2286000" y="3198389"/>
                </a:lnTo>
                <a:lnTo>
                  <a:pt x="0" y="3198389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E9B7C6F1-9E10-4976-A7BA-521488F46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3" t="23578" r="30183" b="23578"/>
          <a:stretch>
            <a:fillRect/>
          </a:stretch>
        </p:blipFill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34A2F7E-BC47-4BA7-BAE0-34524156B8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26346" r="27981" b="52500"/>
          <a:stretch>
            <a:fillRect/>
          </a:stretch>
        </p:blipFill>
        <p:spPr>
          <a:xfrm>
            <a:off x="3543304" y="1806822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6719088C-E551-411E-B240-F50C278579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910" r="34712" b="29936"/>
          <a:stretch>
            <a:fillRect/>
          </a:stretch>
        </p:blipFill>
        <p:spPr>
          <a:xfrm>
            <a:off x="292784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5D310290-2861-4709-8280-716855973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910" b="29936"/>
          <a:stretch>
            <a:fillRect/>
          </a:stretch>
        </p:blipFill>
        <p:spPr>
          <a:xfrm>
            <a:off x="610186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DDFE2F4-A6D3-42BA-9DA4-98741B4C63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26346" r="1058" b="52500"/>
          <a:stretch>
            <a:fillRect/>
          </a:stretch>
        </p:blipFill>
        <p:spPr>
          <a:xfrm>
            <a:off x="6708532" y="1806822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67CEC51A-4BEF-4B37-B915-8996C892E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69531" b="11733"/>
          <a:stretch>
            <a:fillRect/>
          </a:stretch>
        </p:blipFill>
        <p:spPr>
          <a:xfrm>
            <a:off x="4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628CC708-1076-4303-8496-87D254A52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13772" r="9380" b="52333"/>
          <a:stretch>
            <a:fillRect/>
          </a:stretch>
        </p:blipFill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28BBEA7E-92E3-49DF-9773-DE5F7C2F1D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6188"/>
          <a:stretch>
            <a:fillRect/>
          </a:stretch>
        </p:blipFill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9AA9BCAA-5A1D-41A4-A0CA-D57504E675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9" r="68936"/>
          <a:stretch>
            <a:fillRect/>
          </a:stretch>
        </p:blipFill>
        <p:spPr>
          <a:xfrm>
            <a:off x="3" y="2219858"/>
            <a:ext cx="2840477" cy="4638143"/>
          </a:xfrm>
          <a:custGeom>
            <a:avLst/>
            <a:gdLst>
              <a:gd name="connsiteX0" fmla="*/ 0 w 2840477"/>
              <a:gd name="connsiteY0" fmla="*/ 0 h 4638143"/>
              <a:gd name="connsiteX1" fmla="*/ 2840477 w 2840477"/>
              <a:gd name="connsiteY1" fmla="*/ 0 h 4638143"/>
              <a:gd name="connsiteX2" fmla="*/ 2840477 w 2840477"/>
              <a:gd name="connsiteY2" fmla="*/ 4638143 h 4638143"/>
              <a:gd name="connsiteX3" fmla="*/ 0 w 2840477"/>
              <a:gd name="connsiteY3" fmla="*/ 4638143 h 463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3">
                <a:moveTo>
                  <a:pt x="0" y="0"/>
                </a:moveTo>
                <a:lnTo>
                  <a:pt x="2840477" y="0"/>
                </a:lnTo>
                <a:lnTo>
                  <a:pt x="2840477" y="4638143"/>
                </a:lnTo>
                <a:lnTo>
                  <a:pt x="0" y="4638143"/>
                </a:lnTo>
                <a:close/>
              </a:path>
            </a:pathLst>
          </a:custGeom>
        </p:spPr>
      </p:pic>
      <p:pic>
        <p:nvPicPr>
          <p:cNvPr id="50" name="PpHolder2">
            <a:extLst>
              <a:ext uri="{FF2B5EF4-FFF2-40B4-BE49-F238E27FC236}">
                <a16:creationId xmlns:a16="http://schemas.microsoft.com/office/drawing/2014/main" id="{C9031467-9181-48CB-A7A4-3A2F36AFA5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9"/>
          <a:stretch>
            <a:fillRect/>
          </a:stretch>
        </p:blipFill>
        <p:spPr>
          <a:xfrm>
            <a:off x="6303526" y="2"/>
            <a:ext cx="2840475" cy="2995613"/>
          </a:xfrm>
          <a:custGeom>
            <a:avLst/>
            <a:gdLst>
              <a:gd name="connsiteX0" fmla="*/ 0 w 2840475"/>
              <a:gd name="connsiteY0" fmla="*/ 0 h 2995613"/>
              <a:gd name="connsiteX1" fmla="*/ 2840475 w 2840475"/>
              <a:gd name="connsiteY1" fmla="*/ 0 h 2995613"/>
              <a:gd name="connsiteX2" fmla="*/ 2840475 w 2840475"/>
              <a:gd name="connsiteY2" fmla="*/ 2995613 h 2995613"/>
              <a:gd name="connsiteX3" fmla="*/ 0 w 2840475"/>
              <a:gd name="connsiteY3" fmla="*/ 2995613 h 299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5" h="2995613">
                <a:moveTo>
                  <a:pt x="0" y="0"/>
                </a:moveTo>
                <a:lnTo>
                  <a:pt x="2840475" y="0"/>
                </a:lnTo>
                <a:lnTo>
                  <a:pt x="2840475" y="2995613"/>
                </a:lnTo>
                <a:lnTo>
                  <a:pt x="0" y="2995613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EE7EFD6-9709-4014-8BB5-6778B8AFE8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98"/>
          <a:stretch>
            <a:fillRect/>
          </a:stretch>
        </p:blipFill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8" name="PpHolder2">
            <a:extLst>
              <a:ext uri="{FF2B5EF4-FFF2-40B4-BE49-F238E27FC236}">
                <a16:creationId xmlns:a16="http://schemas.microsoft.com/office/drawing/2014/main" id="{0F6A4CAF-BCFC-49D3-ABD2-464411E7EB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4242" r="8022" b="24242"/>
          <a:stretch>
            <a:fillRect/>
          </a:stretch>
        </p:blipFill>
        <p:spPr>
          <a:xfrm>
            <a:off x="4642343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23E3BB14-2948-4D96-8001-8D385DE53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23757" b="23709"/>
          <a:stretch>
            <a:fillRect/>
          </a:stretch>
        </p:blipFill>
        <p:spPr>
          <a:xfrm>
            <a:off x="5517360" y="1629232"/>
            <a:ext cx="3626641" cy="3602831"/>
          </a:xfrm>
          <a:custGeom>
            <a:avLst/>
            <a:gdLst>
              <a:gd name="connsiteX0" fmla="*/ 56565 w 3626641"/>
              <a:gd name="connsiteY0" fmla="*/ 0 h 3602831"/>
              <a:gd name="connsiteX1" fmla="*/ 3626641 w 3626641"/>
              <a:gd name="connsiteY1" fmla="*/ 0 h 3602831"/>
              <a:gd name="connsiteX2" fmla="*/ 3626641 w 3626641"/>
              <a:gd name="connsiteY2" fmla="*/ 3602831 h 3602831"/>
              <a:gd name="connsiteX3" fmla="*/ 56565 w 3626641"/>
              <a:gd name="connsiteY3" fmla="*/ 3602831 h 3602831"/>
              <a:gd name="connsiteX4" fmla="*/ 0 w 3626641"/>
              <a:gd name="connsiteY4" fmla="*/ 3546267 h 3602831"/>
              <a:gd name="connsiteX5" fmla="*/ 0 w 3626641"/>
              <a:gd name="connsiteY5" fmla="*/ 56564 h 3602831"/>
              <a:gd name="connsiteX6" fmla="*/ 56565 w 3626641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1" h="3602831">
                <a:moveTo>
                  <a:pt x="56565" y="0"/>
                </a:moveTo>
                <a:lnTo>
                  <a:pt x="3626641" y="0"/>
                </a:lnTo>
                <a:lnTo>
                  <a:pt x="3626641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DC30D4DF-69A4-4927-AC80-CAF4B56C2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8017"/>
          <a:stretch>
            <a:fillRect/>
          </a:stretch>
        </p:blipFill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CC8C8F39-D454-411C-B490-BF9A425B0E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22616" r="17982" b="34184"/>
          <a:stretch>
            <a:fillRect/>
          </a:stretch>
        </p:blipFill>
        <p:spPr>
          <a:xfrm>
            <a:off x="6119817" y="1551028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pHolder1">
            <a:extLst>
              <a:ext uri="{FF2B5EF4-FFF2-40B4-BE49-F238E27FC236}">
                <a16:creationId xmlns:a16="http://schemas.microsoft.com/office/drawing/2014/main" id="{9FB834CB-AB00-4FA7-81E1-33D943516C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6711" r="69069" b="54778"/>
          <a:stretch>
            <a:fillRect/>
          </a:stretch>
        </p:blipFill>
        <p:spPr>
          <a:xfrm>
            <a:off x="1084638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339E2224-9CCC-4036-A8F6-65430112AC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60444" r="50000" b="21046"/>
          <a:stretch>
            <a:fillRect/>
          </a:stretch>
        </p:blipFill>
        <p:spPr>
          <a:xfrm>
            <a:off x="2828320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9" name="PpHolder3">
            <a:extLst>
              <a:ext uri="{FF2B5EF4-FFF2-40B4-BE49-F238E27FC236}">
                <a16:creationId xmlns:a16="http://schemas.microsoft.com/office/drawing/2014/main" id="{3DA4FA73-F4DB-4F60-B532-BD3D171225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711" r="30931" b="54778"/>
          <a:stretch>
            <a:fillRect/>
          </a:stretch>
        </p:blipFill>
        <p:spPr>
          <a:xfrm>
            <a:off x="4572003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F032F6F1-7811-4971-9BC5-5D09F3FB530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60444" r="11862" b="21046"/>
          <a:stretch>
            <a:fillRect/>
          </a:stretch>
        </p:blipFill>
        <p:spPr>
          <a:xfrm>
            <a:off x="6315685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7" name="PpHolder22">
            <a:extLst>
              <a:ext uri="{FF2B5EF4-FFF2-40B4-BE49-F238E27FC236}">
                <a16:creationId xmlns:a16="http://schemas.microsoft.com/office/drawing/2014/main" id="{A8AD9EEF-821D-44BD-84DF-D6563B62881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4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A3BBE14-D19F-4F31-BB48-A8AB0E2474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1E5560D6-4D80-415E-B81F-67CE1D59F7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223"/>
          <a:stretch>
            <a:fillRect/>
          </a:stretch>
        </p:blipFill>
        <p:spPr>
          <a:xfrm>
            <a:off x="3027739" y="3"/>
            <a:ext cx="2487847" cy="3345099"/>
          </a:xfrm>
          <a:custGeom>
            <a:avLst/>
            <a:gdLst>
              <a:gd name="connsiteX0" fmla="*/ 0 w 2487847"/>
              <a:gd name="connsiteY0" fmla="*/ 0 h 3345099"/>
              <a:gd name="connsiteX1" fmla="*/ 2487847 w 2487847"/>
              <a:gd name="connsiteY1" fmla="*/ 0 h 3345099"/>
              <a:gd name="connsiteX2" fmla="*/ 2487847 w 2487847"/>
              <a:gd name="connsiteY2" fmla="*/ 3345099 h 3345099"/>
              <a:gd name="connsiteX3" fmla="*/ 0 w 2487847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7" h="3345099">
                <a:moveTo>
                  <a:pt x="0" y="0"/>
                </a:moveTo>
                <a:lnTo>
                  <a:pt x="2487847" y="0"/>
                </a:lnTo>
                <a:lnTo>
                  <a:pt x="2487847" y="3345099"/>
                </a:lnTo>
                <a:lnTo>
                  <a:pt x="0" y="3345099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088FA2E-C6FA-4466-A37F-87D52F3BD3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3889"/>
          <a:stretch>
            <a:fillRect/>
          </a:stretch>
        </p:blipFill>
        <p:spPr>
          <a:xfrm>
            <a:off x="3209930" y="3009904"/>
            <a:ext cx="5934071" cy="3848096"/>
          </a:xfrm>
          <a:custGeom>
            <a:avLst/>
            <a:gdLst>
              <a:gd name="connsiteX0" fmla="*/ 0 w 5934071"/>
              <a:gd name="connsiteY0" fmla="*/ 0 h 3848096"/>
              <a:gd name="connsiteX1" fmla="*/ 5934071 w 5934071"/>
              <a:gd name="connsiteY1" fmla="*/ 0 h 3848096"/>
              <a:gd name="connsiteX2" fmla="*/ 5934071 w 5934071"/>
              <a:gd name="connsiteY2" fmla="*/ 3848096 h 3848096"/>
              <a:gd name="connsiteX3" fmla="*/ 0 w 5934071"/>
              <a:gd name="connsiteY3" fmla="*/ 3848096 h 384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1" h="3848096">
                <a:moveTo>
                  <a:pt x="0" y="0"/>
                </a:moveTo>
                <a:lnTo>
                  <a:pt x="5934071" y="0"/>
                </a:lnTo>
                <a:lnTo>
                  <a:pt x="5934071" y="3848096"/>
                </a:lnTo>
                <a:lnTo>
                  <a:pt x="0" y="384809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B086E786-4DE5-4959-B573-61246A72A6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3596" r="59959" b="23595"/>
          <a:stretch>
            <a:fillRect/>
          </a:stretch>
        </p:blipFill>
        <p:spPr>
          <a:xfrm>
            <a:off x="621859" y="1618183"/>
            <a:ext cx="3039504" cy="3621641"/>
          </a:xfrm>
          <a:custGeom>
            <a:avLst/>
            <a:gdLst>
              <a:gd name="connsiteX0" fmla="*/ 1519751 w 3039504"/>
              <a:gd name="connsiteY0" fmla="*/ 0 h 3621641"/>
              <a:gd name="connsiteX1" fmla="*/ 3039504 w 3039504"/>
              <a:gd name="connsiteY1" fmla="*/ 1363895 h 3621641"/>
              <a:gd name="connsiteX2" fmla="*/ 3039504 w 3039504"/>
              <a:gd name="connsiteY2" fmla="*/ 2257746 h 3621641"/>
              <a:gd name="connsiteX3" fmla="*/ 1519751 w 3039504"/>
              <a:gd name="connsiteY3" fmla="*/ 3621641 h 3621641"/>
              <a:gd name="connsiteX4" fmla="*/ 0 w 3039504"/>
              <a:gd name="connsiteY4" fmla="*/ 2257746 h 3621641"/>
              <a:gd name="connsiteX5" fmla="*/ 0 w 3039504"/>
              <a:gd name="connsiteY5" fmla="*/ 1363895 h 3621641"/>
              <a:gd name="connsiteX6" fmla="*/ 1519751 w 3039504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4" h="3621641">
                <a:moveTo>
                  <a:pt x="1519751" y="0"/>
                </a:moveTo>
                <a:cubicBezTo>
                  <a:pt x="2359087" y="0"/>
                  <a:pt x="3039504" y="610637"/>
                  <a:pt x="3039504" y="1363895"/>
                </a:cubicBezTo>
                <a:lnTo>
                  <a:pt x="3039504" y="2257746"/>
                </a:lnTo>
                <a:cubicBezTo>
                  <a:pt x="3039504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F021F338-A3B5-437B-9845-86B8CE1B27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2" t="15418" r="12952" b="42803"/>
          <a:stretch>
            <a:fillRect/>
          </a:stretch>
        </p:blipFill>
        <p:spPr>
          <a:xfrm>
            <a:off x="1184371" y="1057378"/>
            <a:ext cx="6775265" cy="2865162"/>
          </a:xfrm>
          <a:custGeom>
            <a:avLst/>
            <a:gdLst>
              <a:gd name="connsiteX0" fmla="*/ 0 w 6775265"/>
              <a:gd name="connsiteY0" fmla="*/ 0 h 2865162"/>
              <a:gd name="connsiteX1" fmla="*/ 6775265 w 6775265"/>
              <a:gd name="connsiteY1" fmla="*/ 0 h 2865162"/>
              <a:gd name="connsiteX2" fmla="*/ 6775265 w 6775265"/>
              <a:gd name="connsiteY2" fmla="*/ 2865162 h 2865162"/>
              <a:gd name="connsiteX3" fmla="*/ 0 w 6775265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5" h="2865162">
                <a:moveTo>
                  <a:pt x="0" y="0"/>
                </a:moveTo>
                <a:lnTo>
                  <a:pt x="6775265" y="0"/>
                </a:lnTo>
                <a:lnTo>
                  <a:pt x="6775265" y="2865162"/>
                </a:lnTo>
                <a:lnTo>
                  <a:pt x="0" y="2865162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pHolder1">
            <a:extLst>
              <a:ext uri="{FF2B5EF4-FFF2-40B4-BE49-F238E27FC236}">
                <a16:creationId xmlns:a16="http://schemas.microsoft.com/office/drawing/2014/main" id="{1A184B16-9F37-44A2-A0C6-8AF0B39D1E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32921" r="15744" b="32921"/>
          <a:stretch>
            <a:fillRect/>
          </a:stretch>
        </p:blipFill>
        <p:spPr>
          <a:xfrm>
            <a:off x="1439671" y="2257750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B1BF014-B68A-4EBC-9ED1-94A4E8DD6A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483" r="67051" b="36742"/>
          <a:stretch>
            <a:fillRect/>
          </a:stretch>
        </p:blipFill>
        <p:spPr>
          <a:xfrm>
            <a:off x="1171256" y="1610477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CB486749-6E19-454B-A0F9-26AAA1190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6742" r="53146" b="23483"/>
          <a:stretch>
            <a:fillRect/>
          </a:stretch>
        </p:blipFill>
        <p:spPr>
          <a:xfrm>
            <a:off x="2442683" y="2519740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B0C0D9CD-2A48-4C74-A68D-C26DF9CA4B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5" r="94303" b="51295"/>
          <a:stretch>
            <a:fillRect/>
          </a:stretch>
        </p:blipFill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1A838CBB-D39B-45D1-8560-4D943ED76E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83034"/>
          <a:stretch>
            <a:fillRect/>
          </a:stretch>
        </p:blipFill>
        <p:spPr>
          <a:xfrm>
            <a:off x="593338" y="3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</p:spPr>
      </p:pic>
      <p:pic>
        <p:nvPicPr>
          <p:cNvPr id="79" name="PpHolder3">
            <a:extLst>
              <a:ext uri="{FF2B5EF4-FFF2-40B4-BE49-F238E27FC236}">
                <a16:creationId xmlns:a16="http://schemas.microsoft.com/office/drawing/2014/main" id="{B3042E3D-146A-4241-97F4-DCC983E41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21008" r="48848" b="49104"/>
          <a:stretch>
            <a:fillRect/>
          </a:stretch>
        </p:blipFill>
        <p:spPr>
          <a:xfrm>
            <a:off x="2544992" y="1440730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5FF0C660-D772-4A8F-9D83-07D4651A37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3062" r="15899" b="40421"/>
          <a:stretch>
            <a:fillRect/>
          </a:stretch>
        </p:blipFill>
        <p:spPr>
          <a:xfrm>
            <a:off x="6627048" y="2953180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</p:spPr>
      </p:pic>
      <p:pic>
        <p:nvPicPr>
          <p:cNvPr id="77" name="PpHolder5">
            <a:extLst>
              <a:ext uri="{FF2B5EF4-FFF2-40B4-BE49-F238E27FC236}">
                <a16:creationId xmlns:a16="http://schemas.microsoft.com/office/drawing/2014/main" id="{213D2B1E-2030-4384-9141-6B9CDF657D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t="22" b="81664"/>
          <a:stretch>
            <a:fillRect/>
          </a:stretch>
        </p:blipFill>
        <p:spPr>
          <a:xfrm>
            <a:off x="8188508" y="1478"/>
            <a:ext cx="955493" cy="1256015"/>
          </a:xfrm>
          <a:custGeom>
            <a:avLst/>
            <a:gdLst>
              <a:gd name="connsiteX0" fmla="*/ 0 w 955493"/>
              <a:gd name="connsiteY0" fmla="*/ 0 h 1256015"/>
              <a:gd name="connsiteX1" fmla="*/ 955493 w 955493"/>
              <a:gd name="connsiteY1" fmla="*/ 0 h 1256015"/>
              <a:gd name="connsiteX2" fmla="*/ 955493 w 955493"/>
              <a:gd name="connsiteY2" fmla="*/ 1256015 h 1256015"/>
              <a:gd name="connsiteX3" fmla="*/ 0 w 955493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3" h="1256015">
                <a:moveTo>
                  <a:pt x="0" y="0"/>
                </a:moveTo>
                <a:lnTo>
                  <a:pt x="955493" y="0"/>
                </a:lnTo>
                <a:lnTo>
                  <a:pt x="955493" y="1256015"/>
                </a:lnTo>
                <a:lnTo>
                  <a:pt x="0" y="1256015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pic>
        <p:nvPicPr>
          <p:cNvPr id="76" name="PpHolder13">
            <a:extLst>
              <a:ext uri="{FF2B5EF4-FFF2-40B4-BE49-F238E27FC236}">
                <a16:creationId xmlns:a16="http://schemas.microsoft.com/office/drawing/2014/main" id="{DE88B0F5-A36E-490B-911D-23017769E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15891" r="36798" b="61127"/>
          <a:stretch>
            <a:fillRect/>
          </a:stretch>
        </p:blipFill>
        <p:spPr>
          <a:xfrm>
            <a:off x="4353893" y="1089827"/>
            <a:ext cx="1425322" cy="1576094"/>
          </a:xfrm>
          <a:custGeom>
            <a:avLst/>
            <a:gdLst>
              <a:gd name="connsiteX0" fmla="*/ 0 w 1425322"/>
              <a:gd name="connsiteY0" fmla="*/ 0 h 1576094"/>
              <a:gd name="connsiteX1" fmla="*/ 1425322 w 1425322"/>
              <a:gd name="connsiteY1" fmla="*/ 0 h 1576094"/>
              <a:gd name="connsiteX2" fmla="*/ 1425322 w 1425322"/>
              <a:gd name="connsiteY2" fmla="*/ 1576094 h 1576094"/>
              <a:gd name="connsiteX3" fmla="*/ 0 w 1425322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2" h="1576094">
                <a:moveTo>
                  <a:pt x="0" y="0"/>
                </a:moveTo>
                <a:lnTo>
                  <a:pt x="1425322" y="0"/>
                </a:lnTo>
                <a:lnTo>
                  <a:pt x="1425322" y="1576094"/>
                </a:lnTo>
                <a:lnTo>
                  <a:pt x="0" y="1576094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9FBD63C6-ABC5-496F-9181-9F79DB990D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5" r="59766"/>
          <a:stretch>
            <a:fillRect/>
          </a:stretch>
        </p:blipFill>
        <p:spPr>
          <a:xfrm>
            <a:off x="3" y="2100264"/>
            <a:ext cx="3679031" cy="4757736"/>
          </a:xfrm>
          <a:custGeom>
            <a:avLst/>
            <a:gdLst>
              <a:gd name="connsiteX0" fmla="*/ 0 w 3679031"/>
              <a:gd name="connsiteY0" fmla="*/ 0 h 4757736"/>
              <a:gd name="connsiteX1" fmla="*/ 3679031 w 3679031"/>
              <a:gd name="connsiteY1" fmla="*/ 0 h 4757736"/>
              <a:gd name="connsiteX2" fmla="*/ 3679031 w 3679031"/>
              <a:gd name="connsiteY2" fmla="*/ 4757736 h 4757736"/>
              <a:gd name="connsiteX3" fmla="*/ 0 w 3679031"/>
              <a:gd name="connsiteY3" fmla="*/ 4757736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6">
                <a:moveTo>
                  <a:pt x="0" y="0"/>
                </a:moveTo>
                <a:lnTo>
                  <a:pt x="3679031" y="0"/>
                </a:lnTo>
                <a:lnTo>
                  <a:pt x="3679031" y="4757736"/>
                </a:lnTo>
                <a:lnTo>
                  <a:pt x="0" y="4757736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87E3A83-3586-4C2B-8C0A-F745D890DE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440533" y="549275"/>
            <a:ext cx="3159921" cy="5759450"/>
          </a:xfrm>
          <a:custGeom>
            <a:avLst/>
            <a:gdLst>
              <a:gd name="connsiteX0" fmla="*/ 0 w 3159921"/>
              <a:gd name="connsiteY0" fmla="*/ 0 h 5759450"/>
              <a:gd name="connsiteX1" fmla="*/ 3159921 w 3159921"/>
              <a:gd name="connsiteY1" fmla="*/ 0 h 5759450"/>
              <a:gd name="connsiteX2" fmla="*/ 3159921 w 3159921"/>
              <a:gd name="connsiteY2" fmla="*/ 5759450 h 5759450"/>
              <a:gd name="connsiteX3" fmla="*/ 1781176 w 3159921"/>
              <a:gd name="connsiteY3" fmla="*/ 5759450 h 5759450"/>
              <a:gd name="connsiteX4" fmla="*/ 1781176 w 3159921"/>
              <a:gd name="connsiteY4" fmla="*/ 4232275 h 5759450"/>
              <a:gd name="connsiteX5" fmla="*/ 0 w 3159921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1" h="5759450">
                <a:moveTo>
                  <a:pt x="0" y="0"/>
                </a:moveTo>
                <a:lnTo>
                  <a:pt x="3159921" y="0"/>
                </a:lnTo>
                <a:lnTo>
                  <a:pt x="3159921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6" name="PpHolder2">
            <a:extLst>
              <a:ext uri="{FF2B5EF4-FFF2-40B4-BE49-F238E27FC236}">
                <a16:creationId xmlns:a16="http://schemas.microsoft.com/office/drawing/2014/main" id="{3323B8A3-B986-49B8-843C-2F6F42BEC3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9583" r="65000"/>
          <a:stretch>
            <a:fillRect/>
          </a:stretch>
        </p:blipFill>
        <p:spPr>
          <a:xfrm>
            <a:off x="735808" y="4086228"/>
            <a:ext cx="2464594" cy="2771773"/>
          </a:xfrm>
          <a:custGeom>
            <a:avLst/>
            <a:gdLst>
              <a:gd name="connsiteX0" fmla="*/ 0 w 2464594"/>
              <a:gd name="connsiteY0" fmla="*/ 0 h 2771773"/>
              <a:gd name="connsiteX1" fmla="*/ 2464594 w 2464594"/>
              <a:gd name="connsiteY1" fmla="*/ 0 h 2771773"/>
              <a:gd name="connsiteX2" fmla="*/ 2464594 w 2464594"/>
              <a:gd name="connsiteY2" fmla="*/ 2771773 h 2771773"/>
              <a:gd name="connsiteX3" fmla="*/ 0 w 2464594"/>
              <a:gd name="connsiteY3" fmla="*/ 2771773 h 277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3">
                <a:moveTo>
                  <a:pt x="0" y="0"/>
                </a:moveTo>
                <a:lnTo>
                  <a:pt x="2464594" y="0"/>
                </a:lnTo>
                <a:lnTo>
                  <a:pt x="2464594" y="2771773"/>
                </a:lnTo>
                <a:lnTo>
                  <a:pt x="0" y="2771773"/>
                </a:lnTo>
                <a:close/>
              </a:path>
            </a:pathLst>
          </a:custGeom>
        </p:spPr>
      </p:pic>
      <p:pic>
        <p:nvPicPr>
          <p:cNvPr id="23" name="PpHolder3">
            <a:extLst>
              <a:ext uri="{FF2B5EF4-FFF2-40B4-BE49-F238E27FC236}">
                <a16:creationId xmlns:a16="http://schemas.microsoft.com/office/drawing/2014/main" id="{47520DEE-C98E-46E1-BA64-52AF9D067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1354</cp:revision>
  <dcterms:created xsi:type="dcterms:W3CDTF">2018-12-05T18:19:15Z</dcterms:created>
  <dcterms:modified xsi:type="dcterms:W3CDTF">2020-12-25T16:19:15Z</dcterms:modified>
</cp:coreProperties>
</file>