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9392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50" y="108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F48959-1E29-4915-8C79-2706031117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3076575" cy="685800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75138" y="1606550"/>
            <a:ext cx="734060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B37CB4E4-4726-468E-871E-FE98B70AC9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765300"/>
            <a:ext cx="6273800" cy="5092700"/>
          </a:xfrm>
          <a:custGeom>
            <a:avLst/>
            <a:gdLst>
              <a:gd name="connsiteX0" fmla="*/ 0 w 6273800"/>
              <a:gd name="connsiteY0" fmla="*/ 0 h 5092700"/>
              <a:gd name="connsiteX1" fmla="*/ 6120012 w 6273800"/>
              <a:gd name="connsiteY1" fmla="*/ 0 h 5092700"/>
              <a:gd name="connsiteX2" fmla="*/ 6273800 w 6273800"/>
              <a:gd name="connsiteY2" fmla="*/ 153788 h 5092700"/>
              <a:gd name="connsiteX3" fmla="*/ 6273800 w 6273800"/>
              <a:gd name="connsiteY3" fmla="*/ 5092700 h 5092700"/>
              <a:gd name="connsiteX4" fmla="*/ 0 w 6273800"/>
              <a:gd name="connsiteY4" fmla="*/ 5092700 h 509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3800" h="5092700">
                <a:moveTo>
                  <a:pt x="0" y="0"/>
                </a:moveTo>
                <a:lnTo>
                  <a:pt x="6120012" y="0"/>
                </a:lnTo>
                <a:cubicBezTo>
                  <a:pt x="6204947" y="0"/>
                  <a:pt x="6273800" y="68853"/>
                  <a:pt x="6273800" y="153788"/>
                </a:cubicBezTo>
                <a:lnTo>
                  <a:pt x="6273800" y="5092700"/>
                </a:lnTo>
                <a:lnTo>
                  <a:pt x="0" y="509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AACCAF51-1C8A-47C0-834B-CC402AD895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35075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752BC3C5-F2EE-46BA-8F80-DFE26157AC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4077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2A355FE-FD1D-4680-8853-46D4737808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71947" y="1602769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73C28BC-F6F6-4EED-9A7E-0974C75D3AA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71264" y="2343210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49F7B3-F8E5-489B-A251-259BD4D58B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4948" y="3331042"/>
            <a:ext cx="4272209" cy="3526958"/>
          </a:xfrm>
          <a:custGeom>
            <a:avLst/>
            <a:gdLst>
              <a:gd name="connsiteX0" fmla="*/ 68783 w 4272209"/>
              <a:gd name="connsiteY0" fmla="*/ 0 h 3526958"/>
              <a:gd name="connsiteX1" fmla="*/ 4203426 w 4272209"/>
              <a:gd name="connsiteY1" fmla="*/ 0 h 3526958"/>
              <a:gd name="connsiteX2" fmla="*/ 4272209 w 4272209"/>
              <a:gd name="connsiteY2" fmla="*/ 68783 h 3526958"/>
              <a:gd name="connsiteX3" fmla="*/ 4272209 w 4272209"/>
              <a:gd name="connsiteY3" fmla="*/ 3526958 h 3526958"/>
              <a:gd name="connsiteX4" fmla="*/ 0 w 4272209"/>
              <a:gd name="connsiteY4" fmla="*/ 3526958 h 3526958"/>
              <a:gd name="connsiteX5" fmla="*/ 0 w 4272209"/>
              <a:gd name="connsiteY5" fmla="*/ 68783 h 3526958"/>
              <a:gd name="connsiteX6" fmla="*/ 68783 w 4272209"/>
              <a:gd name="connsiteY6" fmla="*/ 0 h 3526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2209" h="3526958">
                <a:moveTo>
                  <a:pt x="68783" y="0"/>
                </a:moveTo>
                <a:lnTo>
                  <a:pt x="4203426" y="0"/>
                </a:lnTo>
                <a:cubicBezTo>
                  <a:pt x="4241414" y="0"/>
                  <a:pt x="4272209" y="30795"/>
                  <a:pt x="4272209" y="68783"/>
                </a:cubicBezTo>
                <a:lnTo>
                  <a:pt x="4272209" y="3526958"/>
                </a:lnTo>
                <a:lnTo>
                  <a:pt x="0" y="3526958"/>
                </a:lnTo>
                <a:lnTo>
                  <a:pt x="0" y="68783"/>
                </a:lnTo>
                <a:cubicBezTo>
                  <a:pt x="0" y="30795"/>
                  <a:pt x="30795" y="0"/>
                  <a:pt x="6878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3E19D47-2D64-4833-BBE3-D0C93C4D2A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7166" y="1573307"/>
            <a:ext cx="3307976" cy="3307976"/>
          </a:xfrm>
          <a:custGeom>
            <a:avLst/>
            <a:gdLst>
              <a:gd name="connsiteX0" fmla="*/ 58154 w 3307976"/>
              <a:gd name="connsiteY0" fmla="*/ 0 h 3307976"/>
              <a:gd name="connsiteX1" fmla="*/ 3249822 w 3307976"/>
              <a:gd name="connsiteY1" fmla="*/ 0 h 3307976"/>
              <a:gd name="connsiteX2" fmla="*/ 3307976 w 3307976"/>
              <a:gd name="connsiteY2" fmla="*/ 58154 h 3307976"/>
              <a:gd name="connsiteX3" fmla="*/ 3307976 w 3307976"/>
              <a:gd name="connsiteY3" fmla="*/ 3249822 h 3307976"/>
              <a:gd name="connsiteX4" fmla="*/ 3249822 w 3307976"/>
              <a:gd name="connsiteY4" fmla="*/ 3307976 h 3307976"/>
              <a:gd name="connsiteX5" fmla="*/ 58154 w 3307976"/>
              <a:gd name="connsiteY5" fmla="*/ 3307976 h 3307976"/>
              <a:gd name="connsiteX6" fmla="*/ 0 w 3307976"/>
              <a:gd name="connsiteY6" fmla="*/ 3249822 h 3307976"/>
              <a:gd name="connsiteX7" fmla="*/ 0 w 3307976"/>
              <a:gd name="connsiteY7" fmla="*/ 58154 h 3307976"/>
              <a:gd name="connsiteX8" fmla="*/ 58154 w 3307976"/>
              <a:gd name="connsiteY8" fmla="*/ 0 h 330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07976" h="3307976">
                <a:moveTo>
                  <a:pt x="58154" y="0"/>
                </a:moveTo>
                <a:lnTo>
                  <a:pt x="3249822" y="0"/>
                </a:lnTo>
                <a:cubicBezTo>
                  <a:pt x="3281940" y="0"/>
                  <a:pt x="3307976" y="26036"/>
                  <a:pt x="3307976" y="58154"/>
                </a:cubicBezTo>
                <a:lnTo>
                  <a:pt x="3307976" y="3249822"/>
                </a:lnTo>
                <a:cubicBezTo>
                  <a:pt x="3307976" y="3281940"/>
                  <a:pt x="3281940" y="3307976"/>
                  <a:pt x="3249822" y="3307976"/>
                </a:cubicBezTo>
                <a:lnTo>
                  <a:pt x="58154" y="3307976"/>
                </a:lnTo>
                <a:cubicBezTo>
                  <a:pt x="26036" y="3307976"/>
                  <a:pt x="0" y="3281940"/>
                  <a:pt x="0" y="3249822"/>
                </a:cubicBezTo>
                <a:lnTo>
                  <a:pt x="0" y="58154"/>
                </a:lnTo>
                <a:cubicBezTo>
                  <a:pt x="0" y="26036"/>
                  <a:pt x="26036" y="0"/>
                  <a:pt x="5815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9B2DE21-EAD5-447A-B5E6-DB082B1E77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625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E40CCC-0731-40B0-8517-9044445CB0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60097" y="1785257"/>
            <a:ext cx="3181978" cy="2605872"/>
          </a:xfrm>
          <a:custGeom>
            <a:avLst/>
            <a:gdLst>
              <a:gd name="connsiteX0" fmla="*/ 178350 w 3181978"/>
              <a:gd name="connsiteY0" fmla="*/ 0 h 2605872"/>
              <a:gd name="connsiteX1" fmla="*/ 3003628 w 3181978"/>
              <a:gd name="connsiteY1" fmla="*/ 0 h 2605872"/>
              <a:gd name="connsiteX2" fmla="*/ 3181978 w 3181978"/>
              <a:gd name="connsiteY2" fmla="*/ 178350 h 2605872"/>
              <a:gd name="connsiteX3" fmla="*/ 3181978 w 3181978"/>
              <a:gd name="connsiteY3" fmla="*/ 2605872 h 2605872"/>
              <a:gd name="connsiteX4" fmla="*/ 0 w 3181978"/>
              <a:gd name="connsiteY4" fmla="*/ 2605872 h 2605872"/>
              <a:gd name="connsiteX5" fmla="*/ 0 w 3181978"/>
              <a:gd name="connsiteY5" fmla="*/ 178350 h 2605872"/>
              <a:gd name="connsiteX6" fmla="*/ 178350 w 3181978"/>
              <a:gd name="connsiteY6" fmla="*/ 0 h 260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1978" h="2605872">
                <a:moveTo>
                  <a:pt x="178350" y="0"/>
                </a:moveTo>
                <a:lnTo>
                  <a:pt x="3003628" y="0"/>
                </a:lnTo>
                <a:cubicBezTo>
                  <a:pt x="3102128" y="0"/>
                  <a:pt x="3181978" y="79850"/>
                  <a:pt x="3181978" y="178350"/>
                </a:cubicBezTo>
                <a:lnTo>
                  <a:pt x="3181978" y="2605872"/>
                </a:lnTo>
                <a:lnTo>
                  <a:pt x="0" y="2605872"/>
                </a:lnTo>
                <a:lnTo>
                  <a:pt x="0" y="178350"/>
                </a:lnTo>
                <a:cubicBezTo>
                  <a:pt x="0" y="79850"/>
                  <a:pt x="79850" y="0"/>
                  <a:pt x="17835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726C608-4ECB-4B0B-B6DE-6F95537521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48619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2E0392F-3872-49EC-A79A-5129C581955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326091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434F6C2-BD6B-4F6E-980C-42F1D7C577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76850" y="1866452"/>
            <a:ext cx="1639888" cy="3550023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3003DF2A-C2DE-4180-9503-0C9373CFB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4427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8782BB0F-C7B8-4DCE-941F-927A6D537BD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0328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824358D-D1F3-440D-B77F-49F9D9854C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29767" y="1773534"/>
            <a:ext cx="1946868" cy="1946868"/>
          </a:xfrm>
          <a:custGeom>
            <a:avLst/>
            <a:gdLst>
              <a:gd name="connsiteX0" fmla="*/ 23031 w 1946868"/>
              <a:gd name="connsiteY0" fmla="*/ 0 h 1946868"/>
              <a:gd name="connsiteX1" fmla="*/ 1923837 w 1946868"/>
              <a:gd name="connsiteY1" fmla="*/ 0 h 1946868"/>
              <a:gd name="connsiteX2" fmla="*/ 1946868 w 1946868"/>
              <a:gd name="connsiteY2" fmla="*/ 23031 h 1946868"/>
              <a:gd name="connsiteX3" fmla="*/ 1946868 w 1946868"/>
              <a:gd name="connsiteY3" fmla="*/ 1923837 h 1946868"/>
              <a:gd name="connsiteX4" fmla="*/ 1923837 w 1946868"/>
              <a:gd name="connsiteY4" fmla="*/ 1946868 h 1946868"/>
              <a:gd name="connsiteX5" fmla="*/ 23031 w 1946868"/>
              <a:gd name="connsiteY5" fmla="*/ 1946868 h 1946868"/>
              <a:gd name="connsiteX6" fmla="*/ 0 w 1946868"/>
              <a:gd name="connsiteY6" fmla="*/ 1923837 h 1946868"/>
              <a:gd name="connsiteX7" fmla="*/ 0 w 1946868"/>
              <a:gd name="connsiteY7" fmla="*/ 23031 h 1946868"/>
              <a:gd name="connsiteX8" fmla="*/ 23031 w 1946868"/>
              <a:gd name="connsiteY8" fmla="*/ 0 h 1946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868" h="1946868">
                <a:moveTo>
                  <a:pt x="23031" y="0"/>
                </a:moveTo>
                <a:lnTo>
                  <a:pt x="1923837" y="0"/>
                </a:lnTo>
                <a:cubicBezTo>
                  <a:pt x="1936557" y="0"/>
                  <a:pt x="1946868" y="10311"/>
                  <a:pt x="1946868" y="23031"/>
                </a:cubicBezTo>
                <a:lnTo>
                  <a:pt x="1946868" y="1923837"/>
                </a:lnTo>
                <a:cubicBezTo>
                  <a:pt x="1946868" y="1936557"/>
                  <a:pt x="1936557" y="1946868"/>
                  <a:pt x="1923837" y="1946868"/>
                </a:cubicBezTo>
                <a:lnTo>
                  <a:pt x="23031" y="1946868"/>
                </a:lnTo>
                <a:cubicBezTo>
                  <a:pt x="10311" y="1946868"/>
                  <a:pt x="0" y="1936557"/>
                  <a:pt x="0" y="1923837"/>
                </a:cubicBezTo>
                <a:lnTo>
                  <a:pt x="0" y="23031"/>
                </a:lnTo>
                <a:cubicBezTo>
                  <a:pt x="0" y="10311"/>
                  <a:pt x="10311" y="0"/>
                  <a:pt x="2303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B523D08-BCC4-4983-BD69-108C50832D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87156" y="3720402"/>
            <a:ext cx="1776046" cy="1776046"/>
          </a:xfrm>
          <a:custGeom>
            <a:avLst/>
            <a:gdLst>
              <a:gd name="connsiteX0" fmla="*/ 21011 w 1776046"/>
              <a:gd name="connsiteY0" fmla="*/ 0 h 1776046"/>
              <a:gd name="connsiteX1" fmla="*/ 1755035 w 1776046"/>
              <a:gd name="connsiteY1" fmla="*/ 0 h 1776046"/>
              <a:gd name="connsiteX2" fmla="*/ 1776046 w 1776046"/>
              <a:gd name="connsiteY2" fmla="*/ 21011 h 1776046"/>
              <a:gd name="connsiteX3" fmla="*/ 1776046 w 1776046"/>
              <a:gd name="connsiteY3" fmla="*/ 1755035 h 1776046"/>
              <a:gd name="connsiteX4" fmla="*/ 1755035 w 1776046"/>
              <a:gd name="connsiteY4" fmla="*/ 1776046 h 1776046"/>
              <a:gd name="connsiteX5" fmla="*/ 21011 w 1776046"/>
              <a:gd name="connsiteY5" fmla="*/ 1776046 h 1776046"/>
              <a:gd name="connsiteX6" fmla="*/ 0 w 1776046"/>
              <a:gd name="connsiteY6" fmla="*/ 1755035 h 1776046"/>
              <a:gd name="connsiteX7" fmla="*/ 0 w 1776046"/>
              <a:gd name="connsiteY7" fmla="*/ 21011 h 1776046"/>
              <a:gd name="connsiteX8" fmla="*/ 21011 w 1776046"/>
              <a:gd name="connsiteY8" fmla="*/ 0 h 177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76046" h="1776046">
                <a:moveTo>
                  <a:pt x="21011" y="0"/>
                </a:moveTo>
                <a:lnTo>
                  <a:pt x="1755035" y="0"/>
                </a:lnTo>
                <a:cubicBezTo>
                  <a:pt x="1766639" y="0"/>
                  <a:pt x="1776046" y="9407"/>
                  <a:pt x="1776046" y="21011"/>
                </a:cubicBezTo>
                <a:lnTo>
                  <a:pt x="1776046" y="1755035"/>
                </a:lnTo>
                <a:cubicBezTo>
                  <a:pt x="1776046" y="1766639"/>
                  <a:pt x="1766639" y="1776046"/>
                  <a:pt x="1755035" y="1776046"/>
                </a:cubicBezTo>
                <a:lnTo>
                  <a:pt x="21011" y="1776046"/>
                </a:lnTo>
                <a:cubicBezTo>
                  <a:pt x="9407" y="1776046"/>
                  <a:pt x="0" y="1766639"/>
                  <a:pt x="0" y="1755035"/>
                </a:cubicBezTo>
                <a:lnTo>
                  <a:pt x="0" y="21011"/>
                </a:lnTo>
                <a:cubicBezTo>
                  <a:pt x="0" y="9407"/>
                  <a:pt x="9407" y="0"/>
                  <a:pt x="2101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570692A-1864-4FDF-8BE5-2BB6116677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52186" y="3549580"/>
            <a:ext cx="2449286" cy="2449286"/>
          </a:xfrm>
          <a:custGeom>
            <a:avLst/>
            <a:gdLst>
              <a:gd name="connsiteX0" fmla="*/ 28975 w 2449286"/>
              <a:gd name="connsiteY0" fmla="*/ 0 h 2449286"/>
              <a:gd name="connsiteX1" fmla="*/ 2420311 w 2449286"/>
              <a:gd name="connsiteY1" fmla="*/ 0 h 2449286"/>
              <a:gd name="connsiteX2" fmla="*/ 2449286 w 2449286"/>
              <a:gd name="connsiteY2" fmla="*/ 28975 h 2449286"/>
              <a:gd name="connsiteX3" fmla="*/ 2449286 w 2449286"/>
              <a:gd name="connsiteY3" fmla="*/ 2420311 h 2449286"/>
              <a:gd name="connsiteX4" fmla="*/ 2420311 w 2449286"/>
              <a:gd name="connsiteY4" fmla="*/ 2449286 h 2449286"/>
              <a:gd name="connsiteX5" fmla="*/ 28975 w 2449286"/>
              <a:gd name="connsiteY5" fmla="*/ 2449286 h 2449286"/>
              <a:gd name="connsiteX6" fmla="*/ 0 w 2449286"/>
              <a:gd name="connsiteY6" fmla="*/ 2420311 h 2449286"/>
              <a:gd name="connsiteX7" fmla="*/ 0 w 2449286"/>
              <a:gd name="connsiteY7" fmla="*/ 28975 h 2449286"/>
              <a:gd name="connsiteX8" fmla="*/ 28975 w 2449286"/>
              <a:gd name="connsiteY8" fmla="*/ 0 h 244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9286" h="2449286">
                <a:moveTo>
                  <a:pt x="28975" y="0"/>
                </a:moveTo>
                <a:lnTo>
                  <a:pt x="2420311" y="0"/>
                </a:lnTo>
                <a:cubicBezTo>
                  <a:pt x="2436313" y="0"/>
                  <a:pt x="2449286" y="12973"/>
                  <a:pt x="2449286" y="28975"/>
                </a:cubicBezTo>
                <a:lnTo>
                  <a:pt x="2449286" y="2420311"/>
                </a:lnTo>
                <a:cubicBezTo>
                  <a:pt x="2449286" y="2436313"/>
                  <a:pt x="2436313" y="2449286"/>
                  <a:pt x="2420311" y="2449286"/>
                </a:cubicBezTo>
                <a:lnTo>
                  <a:pt x="28975" y="2449286"/>
                </a:lnTo>
                <a:cubicBezTo>
                  <a:pt x="12973" y="2449286"/>
                  <a:pt x="0" y="2436313"/>
                  <a:pt x="0" y="2420311"/>
                </a:cubicBezTo>
                <a:lnTo>
                  <a:pt x="0" y="28975"/>
                </a:lnTo>
                <a:cubicBezTo>
                  <a:pt x="0" y="12973"/>
                  <a:pt x="12973" y="0"/>
                  <a:pt x="2897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AC044A1-347D-46A0-A72E-DB5A808560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463" y="516277"/>
            <a:ext cx="10983074" cy="5825447"/>
          </a:xfrm>
          <a:custGeom>
            <a:avLst/>
            <a:gdLst>
              <a:gd name="connsiteX0" fmla="*/ 36001 w 10983074"/>
              <a:gd name="connsiteY0" fmla="*/ 0 h 5825447"/>
              <a:gd name="connsiteX1" fmla="*/ 10947073 w 10983074"/>
              <a:gd name="connsiteY1" fmla="*/ 0 h 5825447"/>
              <a:gd name="connsiteX2" fmla="*/ 10983074 w 10983074"/>
              <a:gd name="connsiteY2" fmla="*/ 36001 h 5825447"/>
              <a:gd name="connsiteX3" fmla="*/ 10983074 w 10983074"/>
              <a:gd name="connsiteY3" fmla="*/ 5789446 h 5825447"/>
              <a:gd name="connsiteX4" fmla="*/ 10947073 w 10983074"/>
              <a:gd name="connsiteY4" fmla="*/ 5825447 h 5825447"/>
              <a:gd name="connsiteX5" fmla="*/ 36001 w 10983074"/>
              <a:gd name="connsiteY5" fmla="*/ 5825447 h 5825447"/>
              <a:gd name="connsiteX6" fmla="*/ 0 w 10983074"/>
              <a:gd name="connsiteY6" fmla="*/ 5789446 h 5825447"/>
              <a:gd name="connsiteX7" fmla="*/ 0 w 10983074"/>
              <a:gd name="connsiteY7" fmla="*/ 36001 h 5825447"/>
              <a:gd name="connsiteX8" fmla="*/ 36001 w 10983074"/>
              <a:gd name="connsiteY8" fmla="*/ 0 h 5825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83074" h="5825447">
                <a:moveTo>
                  <a:pt x="36001" y="0"/>
                </a:moveTo>
                <a:lnTo>
                  <a:pt x="10947073" y="0"/>
                </a:lnTo>
                <a:cubicBezTo>
                  <a:pt x="10966956" y="0"/>
                  <a:pt x="10983074" y="16118"/>
                  <a:pt x="10983074" y="36001"/>
                </a:cubicBezTo>
                <a:lnTo>
                  <a:pt x="10983074" y="5789446"/>
                </a:lnTo>
                <a:cubicBezTo>
                  <a:pt x="10983074" y="5809329"/>
                  <a:pt x="10966956" y="5825447"/>
                  <a:pt x="10947073" y="5825447"/>
                </a:cubicBezTo>
                <a:lnTo>
                  <a:pt x="36001" y="5825447"/>
                </a:lnTo>
                <a:cubicBezTo>
                  <a:pt x="16118" y="5825447"/>
                  <a:pt x="0" y="5809329"/>
                  <a:pt x="0" y="5789446"/>
                </a:cubicBezTo>
                <a:lnTo>
                  <a:pt x="0" y="36001"/>
                </a:lnTo>
                <a:cubicBezTo>
                  <a:pt x="0" y="16118"/>
                  <a:pt x="16118" y="0"/>
                  <a:pt x="36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16275" y="2779670"/>
            <a:ext cx="5759450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7B6CB51-6D02-4BDF-9009-73BAB909A8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78306" y="1793346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791C770-F63C-43C7-9883-47DB3EE96F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61370" y="4018132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7486F11-37A5-4A3C-B16F-C267122A23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00572" y="1932915"/>
            <a:ext cx="1416176" cy="141617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4837051-10C2-4125-85E9-8AF42006E3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36976" y="2051533"/>
            <a:ext cx="4455024" cy="3931236"/>
          </a:xfrm>
          <a:custGeom>
            <a:avLst/>
            <a:gdLst>
              <a:gd name="connsiteX0" fmla="*/ 81455 w 4455024"/>
              <a:gd name="connsiteY0" fmla="*/ 0 h 3931236"/>
              <a:gd name="connsiteX1" fmla="*/ 4455024 w 4455024"/>
              <a:gd name="connsiteY1" fmla="*/ 0 h 3931236"/>
              <a:gd name="connsiteX2" fmla="*/ 4455024 w 4455024"/>
              <a:gd name="connsiteY2" fmla="*/ 3931236 h 3931236"/>
              <a:gd name="connsiteX3" fmla="*/ 81455 w 4455024"/>
              <a:gd name="connsiteY3" fmla="*/ 3931236 h 3931236"/>
              <a:gd name="connsiteX4" fmla="*/ 0 w 4455024"/>
              <a:gd name="connsiteY4" fmla="*/ 3849781 h 3931236"/>
              <a:gd name="connsiteX5" fmla="*/ 0 w 4455024"/>
              <a:gd name="connsiteY5" fmla="*/ 81455 h 3931236"/>
              <a:gd name="connsiteX6" fmla="*/ 81455 w 4455024"/>
              <a:gd name="connsiteY6" fmla="*/ 0 h 393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024" h="3931236">
                <a:moveTo>
                  <a:pt x="81455" y="0"/>
                </a:moveTo>
                <a:lnTo>
                  <a:pt x="4455024" y="0"/>
                </a:lnTo>
                <a:lnTo>
                  <a:pt x="4455024" y="3931236"/>
                </a:lnTo>
                <a:lnTo>
                  <a:pt x="81455" y="3931236"/>
                </a:lnTo>
                <a:cubicBezTo>
                  <a:pt x="36469" y="3931236"/>
                  <a:pt x="0" y="3894767"/>
                  <a:pt x="0" y="3849781"/>
                </a:cubicBezTo>
                <a:lnTo>
                  <a:pt x="0" y="81455"/>
                </a:lnTo>
                <a:cubicBezTo>
                  <a:pt x="0" y="36469"/>
                  <a:pt x="36469" y="0"/>
                  <a:pt x="8145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260424"/>
            <a:ext cx="6944074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BA3BE68-B6C7-431D-9CEF-1F2E11CD4D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94892" y="2133600"/>
            <a:ext cx="3915508" cy="3247292"/>
          </a:xfrm>
          <a:custGeom>
            <a:avLst/>
            <a:gdLst>
              <a:gd name="connsiteX0" fmla="*/ 37149 w 3915508"/>
              <a:gd name="connsiteY0" fmla="*/ 0 h 3247292"/>
              <a:gd name="connsiteX1" fmla="*/ 3878359 w 3915508"/>
              <a:gd name="connsiteY1" fmla="*/ 0 h 3247292"/>
              <a:gd name="connsiteX2" fmla="*/ 3915508 w 3915508"/>
              <a:gd name="connsiteY2" fmla="*/ 37149 h 3247292"/>
              <a:gd name="connsiteX3" fmla="*/ 3915508 w 3915508"/>
              <a:gd name="connsiteY3" fmla="*/ 3210143 h 3247292"/>
              <a:gd name="connsiteX4" fmla="*/ 3878359 w 3915508"/>
              <a:gd name="connsiteY4" fmla="*/ 3247292 h 3247292"/>
              <a:gd name="connsiteX5" fmla="*/ 37149 w 3915508"/>
              <a:gd name="connsiteY5" fmla="*/ 3247292 h 3247292"/>
              <a:gd name="connsiteX6" fmla="*/ 0 w 3915508"/>
              <a:gd name="connsiteY6" fmla="*/ 3210143 h 3247292"/>
              <a:gd name="connsiteX7" fmla="*/ 0 w 3915508"/>
              <a:gd name="connsiteY7" fmla="*/ 37149 h 3247292"/>
              <a:gd name="connsiteX8" fmla="*/ 37149 w 3915508"/>
              <a:gd name="connsiteY8" fmla="*/ 0 h 324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15508" h="3247292">
                <a:moveTo>
                  <a:pt x="37149" y="0"/>
                </a:moveTo>
                <a:lnTo>
                  <a:pt x="3878359" y="0"/>
                </a:lnTo>
                <a:cubicBezTo>
                  <a:pt x="3898876" y="0"/>
                  <a:pt x="3915508" y="16632"/>
                  <a:pt x="3915508" y="37149"/>
                </a:cubicBezTo>
                <a:lnTo>
                  <a:pt x="3915508" y="3210143"/>
                </a:lnTo>
                <a:cubicBezTo>
                  <a:pt x="3915508" y="3230660"/>
                  <a:pt x="3898876" y="3247292"/>
                  <a:pt x="3878359" y="3247292"/>
                </a:cubicBezTo>
                <a:lnTo>
                  <a:pt x="37149" y="3247292"/>
                </a:lnTo>
                <a:cubicBezTo>
                  <a:pt x="16632" y="3247292"/>
                  <a:pt x="0" y="3230660"/>
                  <a:pt x="0" y="3210143"/>
                </a:cubicBezTo>
                <a:lnTo>
                  <a:pt x="0" y="37149"/>
                </a:lnTo>
                <a:cubicBezTo>
                  <a:pt x="0" y="16632"/>
                  <a:pt x="16632" y="0"/>
                  <a:pt x="3714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ADD33480-E3FB-4639-8219-3CBDE69306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4938" y="247650"/>
            <a:ext cx="6635750" cy="661035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3E0F455-78D3-40FA-9D93-16EBEA27C6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28931" y="1613680"/>
            <a:ext cx="2653775" cy="1510737"/>
          </a:xfrm>
          <a:custGeom>
            <a:avLst/>
            <a:gdLst>
              <a:gd name="connsiteX0" fmla="*/ 39143 w 2653775"/>
              <a:gd name="connsiteY0" fmla="*/ 0 h 1510737"/>
              <a:gd name="connsiteX1" fmla="*/ 2614632 w 2653775"/>
              <a:gd name="connsiteY1" fmla="*/ 0 h 1510737"/>
              <a:gd name="connsiteX2" fmla="*/ 2653775 w 2653775"/>
              <a:gd name="connsiteY2" fmla="*/ 39143 h 1510737"/>
              <a:gd name="connsiteX3" fmla="*/ 2653775 w 2653775"/>
              <a:gd name="connsiteY3" fmla="*/ 1471594 h 1510737"/>
              <a:gd name="connsiteX4" fmla="*/ 2614632 w 2653775"/>
              <a:gd name="connsiteY4" fmla="*/ 1510737 h 1510737"/>
              <a:gd name="connsiteX5" fmla="*/ 39143 w 2653775"/>
              <a:gd name="connsiteY5" fmla="*/ 1510737 h 1510737"/>
              <a:gd name="connsiteX6" fmla="*/ 0 w 2653775"/>
              <a:gd name="connsiteY6" fmla="*/ 1471594 h 1510737"/>
              <a:gd name="connsiteX7" fmla="*/ 0 w 2653775"/>
              <a:gd name="connsiteY7" fmla="*/ 39143 h 1510737"/>
              <a:gd name="connsiteX8" fmla="*/ 39143 w 2653775"/>
              <a:gd name="connsiteY8" fmla="*/ 0 h 1510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3775" h="1510737">
                <a:moveTo>
                  <a:pt x="39143" y="0"/>
                </a:moveTo>
                <a:lnTo>
                  <a:pt x="2614632" y="0"/>
                </a:lnTo>
                <a:cubicBezTo>
                  <a:pt x="2636250" y="0"/>
                  <a:pt x="2653775" y="17525"/>
                  <a:pt x="2653775" y="39143"/>
                </a:cubicBezTo>
                <a:lnTo>
                  <a:pt x="2653775" y="1471594"/>
                </a:lnTo>
                <a:cubicBezTo>
                  <a:pt x="2653775" y="1493212"/>
                  <a:pt x="2636250" y="1510737"/>
                  <a:pt x="2614632" y="1510737"/>
                </a:cubicBezTo>
                <a:lnTo>
                  <a:pt x="39143" y="1510737"/>
                </a:lnTo>
                <a:cubicBezTo>
                  <a:pt x="17525" y="1510737"/>
                  <a:pt x="0" y="1493212"/>
                  <a:pt x="0" y="1471594"/>
                </a:cubicBezTo>
                <a:lnTo>
                  <a:pt x="0" y="39143"/>
                </a:lnTo>
                <a:cubicBezTo>
                  <a:pt x="0" y="17525"/>
                  <a:pt x="17525" y="0"/>
                  <a:pt x="3914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AB17CC5-7858-4E47-8BBD-07194E124E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77213" y="3763040"/>
            <a:ext cx="2881866" cy="1978541"/>
          </a:xfrm>
          <a:custGeom>
            <a:avLst/>
            <a:gdLst>
              <a:gd name="connsiteX0" fmla="*/ 0 w 2881866"/>
              <a:gd name="connsiteY0" fmla="*/ 0 h 1978541"/>
              <a:gd name="connsiteX1" fmla="*/ 2881866 w 2881866"/>
              <a:gd name="connsiteY1" fmla="*/ 0 h 1978541"/>
              <a:gd name="connsiteX2" fmla="*/ 2881866 w 2881866"/>
              <a:gd name="connsiteY2" fmla="*/ 1978541 h 1978541"/>
              <a:gd name="connsiteX3" fmla="*/ 0 w 2881866"/>
              <a:gd name="connsiteY3" fmla="*/ 1978541 h 197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866" h="1978541">
                <a:moveTo>
                  <a:pt x="0" y="0"/>
                </a:moveTo>
                <a:lnTo>
                  <a:pt x="2881866" y="0"/>
                </a:lnTo>
                <a:lnTo>
                  <a:pt x="2881866" y="1978541"/>
                </a:lnTo>
                <a:lnTo>
                  <a:pt x="0" y="197854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6148A94-8A0D-4E9F-81FD-8E7D3CD4E7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1773" y="1219568"/>
            <a:ext cx="4548187" cy="5638433"/>
          </a:xfrm>
          <a:custGeom>
            <a:avLst/>
            <a:gdLst>
              <a:gd name="connsiteX0" fmla="*/ 113295 w 4548187"/>
              <a:gd name="connsiteY0" fmla="*/ 0 h 5638433"/>
              <a:gd name="connsiteX1" fmla="*/ 4434892 w 4548187"/>
              <a:gd name="connsiteY1" fmla="*/ 0 h 5638433"/>
              <a:gd name="connsiteX2" fmla="*/ 4548187 w 4548187"/>
              <a:gd name="connsiteY2" fmla="*/ 113295 h 5638433"/>
              <a:gd name="connsiteX3" fmla="*/ 4548187 w 4548187"/>
              <a:gd name="connsiteY3" fmla="*/ 5638433 h 5638433"/>
              <a:gd name="connsiteX4" fmla="*/ 0 w 4548187"/>
              <a:gd name="connsiteY4" fmla="*/ 5638433 h 5638433"/>
              <a:gd name="connsiteX5" fmla="*/ 0 w 4548187"/>
              <a:gd name="connsiteY5" fmla="*/ 113295 h 5638433"/>
              <a:gd name="connsiteX6" fmla="*/ 113295 w 4548187"/>
              <a:gd name="connsiteY6" fmla="*/ 0 h 563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8187" h="5638433">
                <a:moveTo>
                  <a:pt x="113295" y="0"/>
                </a:moveTo>
                <a:lnTo>
                  <a:pt x="4434892" y="0"/>
                </a:lnTo>
                <a:cubicBezTo>
                  <a:pt x="4497463" y="0"/>
                  <a:pt x="4548187" y="50724"/>
                  <a:pt x="4548187" y="113295"/>
                </a:cubicBezTo>
                <a:lnTo>
                  <a:pt x="4548187" y="5638433"/>
                </a:lnTo>
                <a:lnTo>
                  <a:pt x="0" y="5638433"/>
                </a:lnTo>
                <a:lnTo>
                  <a:pt x="0" y="113295"/>
                </a:lnTo>
                <a:cubicBezTo>
                  <a:pt x="0" y="50724"/>
                  <a:pt x="50724" y="0"/>
                  <a:pt x="11329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72042" y="2020015"/>
            <a:ext cx="5121814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92E39A-4F6C-4F51-B1A3-2D49AF3654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32317" y="2296633"/>
            <a:ext cx="4159683" cy="4561367"/>
          </a:xfrm>
          <a:custGeom>
            <a:avLst/>
            <a:gdLst>
              <a:gd name="connsiteX0" fmla="*/ 2771634 w 4159683"/>
              <a:gd name="connsiteY0" fmla="*/ 0 h 4561367"/>
              <a:gd name="connsiteX1" fmla="*/ 4092759 w 4159683"/>
              <a:gd name="connsiteY1" fmla="*/ 334522 h 4561367"/>
              <a:gd name="connsiteX2" fmla="*/ 4159683 w 4159683"/>
              <a:gd name="connsiteY2" fmla="*/ 375179 h 4561367"/>
              <a:gd name="connsiteX3" fmla="*/ 4159683 w 4159683"/>
              <a:gd name="connsiteY3" fmla="*/ 4561367 h 4561367"/>
              <a:gd name="connsiteX4" fmla="*/ 657189 w 4159683"/>
              <a:gd name="connsiteY4" fmla="*/ 4561367 h 4561367"/>
              <a:gd name="connsiteX5" fmla="*/ 632906 w 4159683"/>
              <a:gd name="connsiteY5" fmla="*/ 4534650 h 4561367"/>
              <a:gd name="connsiteX6" fmla="*/ 0 w 4159683"/>
              <a:gd name="connsiteY6" fmla="*/ 2771634 h 4561367"/>
              <a:gd name="connsiteX7" fmla="*/ 2771634 w 4159683"/>
              <a:gd name="connsiteY7" fmla="*/ 0 h 456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59683" h="4561367">
                <a:moveTo>
                  <a:pt x="2771634" y="0"/>
                </a:moveTo>
                <a:cubicBezTo>
                  <a:pt x="3249987" y="0"/>
                  <a:pt x="3700037" y="121182"/>
                  <a:pt x="4092759" y="334522"/>
                </a:cubicBezTo>
                <a:lnTo>
                  <a:pt x="4159683" y="375179"/>
                </a:lnTo>
                <a:lnTo>
                  <a:pt x="4159683" y="4561367"/>
                </a:lnTo>
                <a:lnTo>
                  <a:pt x="657189" y="4561367"/>
                </a:lnTo>
                <a:lnTo>
                  <a:pt x="632906" y="4534650"/>
                </a:lnTo>
                <a:cubicBezTo>
                  <a:pt x="237517" y="4055548"/>
                  <a:pt x="0" y="3441329"/>
                  <a:pt x="0" y="2771634"/>
                </a:cubicBezTo>
                <a:cubicBezTo>
                  <a:pt x="0" y="1240903"/>
                  <a:pt x="1240903" y="0"/>
                  <a:pt x="277163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FA5DE78-EF3D-431C-A825-4023D806DA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4835" y="1173146"/>
            <a:ext cx="4511710" cy="451171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99188" y="2190750"/>
            <a:ext cx="4632325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572122-4647-4B39-8347-EE701316A5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12192000" cy="3808206"/>
          </a:xfrm>
          <a:custGeom>
            <a:avLst/>
            <a:gdLst>
              <a:gd name="connsiteX0" fmla="*/ 0 w 12192000"/>
              <a:gd name="connsiteY0" fmla="*/ 0 h 4173967"/>
              <a:gd name="connsiteX1" fmla="*/ 12192000 w 12192000"/>
              <a:gd name="connsiteY1" fmla="*/ 0 h 4173967"/>
              <a:gd name="connsiteX2" fmla="*/ 12192000 w 12192000"/>
              <a:gd name="connsiteY2" fmla="*/ 4173967 h 4173967"/>
              <a:gd name="connsiteX3" fmla="*/ 0 w 12192000"/>
              <a:gd name="connsiteY3" fmla="*/ 4173967 h 4173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73967">
                <a:moveTo>
                  <a:pt x="0" y="0"/>
                </a:moveTo>
                <a:lnTo>
                  <a:pt x="12192000" y="0"/>
                </a:lnTo>
                <a:lnTo>
                  <a:pt x="12192000" y="4173967"/>
                </a:lnTo>
                <a:lnTo>
                  <a:pt x="0" y="41739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5C89E34-9106-45CF-AA58-E51D80092E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42398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A96DAE-4293-4AB7-8CA7-39F0169529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17697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AB3F23D-FC06-48D1-84D7-DF5B80636F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92996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7DA5D1-37C7-447B-BD59-E23E61F757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5113" y="579104"/>
            <a:ext cx="3414915" cy="4169057"/>
          </a:xfrm>
          <a:custGeom>
            <a:avLst/>
            <a:gdLst>
              <a:gd name="connsiteX0" fmla="*/ 726997 w 3414915"/>
              <a:gd name="connsiteY0" fmla="*/ 0 h 4169057"/>
              <a:gd name="connsiteX1" fmla="*/ 2687917 w 3414915"/>
              <a:gd name="connsiteY1" fmla="*/ 0 h 4169057"/>
              <a:gd name="connsiteX2" fmla="*/ 3414915 w 3414915"/>
              <a:gd name="connsiteY2" fmla="*/ 726997 h 4169057"/>
              <a:gd name="connsiteX3" fmla="*/ 3414915 w 3414915"/>
              <a:gd name="connsiteY3" fmla="*/ 1481140 h 4169057"/>
              <a:gd name="connsiteX4" fmla="*/ 726997 w 3414915"/>
              <a:gd name="connsiteY4" fmla="*/ 4169057 h 4169057"/>
              <a:gd name="connsiteX5" fmla="*/ 0 w 3414915"/>
              <a:gd name="connsiteY5" fmla="*/ 3442060 h 4169057"/>
              <a:gd name="connsiteX6" fmla="*/ 0 w 3414915"/>
              <a:gd name="connsiteY6" fmla="*/ 726997 h 4169057"/>
              <a:gd name="connsiteX7" fmla="*/ 726997 w 3414915"/>
              <a:gd name="connsiteY7" fmla="*/ 0 h 4169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4915" h="4169057">
                <a:moveTo>
                  <a:pt x="726997" y="0"/>
                </a:moveTo>
                <a:lnTo>
                  <a:pt x="2687917" y="0"/>
                </a:lnTo>
                <a:cubicBezTo>
                  <a:pt x="3089454" y="0"/>
                  <a:pt x="3414915" y="325518"/>
                  <a:pt x="3414915" y="726997"/>
                </a:cubicBezTo>
                <a:lnTo>
                  <a:pt x="3414915" y="1481140"/>
                </a:lnTo>
                <a:cubicBezTo>
                  <a:pt x="3414915" y="2965645"/>
                  <a:pt x="2211503" y="4169057"/>
                  <a:pt x="726997" y="4169057"/>
                </a:cubicBezTo>
                <a:cubicBezTo>
                  <a:pt x="325518" y="4169057"/>
                  <a:pt x="0" y="3843596"/>
                  <a:pt x="0" y="3442060"/>
                </a:cubicBezTo>
                <a:lnTo>
                  <a:pt x="0" y="726997"/>
                </a:lnTo>
                <a:cubicBezTo>
                  <a:pt x="0" y="325518"/>
                  <a:pt x="325518" y="0"/>
                  <a:pt x="72699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C39191D-5AF0-4DE8-9A11-F4EB7EB0E4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55692" y="3064119"/>
            <a:ext cx="2633256" cy="3214780"/>
          </a:xfrm>
          <a:custGeom>
            <a:avLst/>
            <a:gdLst>
              <a:gd name="connsiteX0" fmla="*/ 560591 w 2633256"/>
              <a:gd name="connsiteY0" fmla="*/ 0 h 3214780"/>
              <a:gd name="connsiteX1" fmla="*/ 2072665 w 2633256"/>
              <a:gd name="connsiteY1" fmla="*/ 0 h 3214780"/>
              <a:gd name="connsiteX2" fmla="*/ 2633256 w 2633256"/>
              <a:gd name="connsiteY2" fmla="*/ 560591 h 3214780"/>
              <a:gd name="connsiteX3" fmla="*/ 2633256 w 2633256"/>
              <a:gd name="connsiteY3" fmla="*/ 2654189 h 3214780"/>
              <a:gd name="connsiteX4" fmla="*/ 2072665 w 2633256"/>
              <a:gd name="connsiteY4" fmla="*/ 3214780 h 3214780"/>
              <a:gd name="connsiteX5" fmla="*/ 0 w 2633256"/>
              <a:gd name="connsiteY5" fmla="*/ 1142114 h 3214780"/>
              <a:gd name="connsiteX6" fmla="*/ 0 w 2633256"/>
              <a:gd name="connsiteY6" fmla="*/ 560591 h 3214780"/>
              <a:gd name="connsiteX7" fmla="*/ 560591 w 2633256"/>
              <a:gd name="connsiteY7" fmla="*/ 0 h 321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3256" h="3214780">
                <a:moveTo>
                  <a:pt x="560591" y="0"/>
                </a:moveTo>
                <a:lnTo>
                  <a:pt x="2072665" y="0"/>
                </a:lnTo>
                <a:cubicBezTo>
                  <a:pt x="2382248" y="0"/>
                  <a:pt x="2633256" y="251009"/>
                  <a:pt x="2633256" y="560591"/>
                </a:cubicBezTo>
                <a:lnTo>
                  <a:pt x="2633256" y="2654189"/>
                </a:lnTo>
                <a:cubicBezTo>
                  <a:pt x="2633256" y="2963815"/>
                  <a:pt x="2382248" y="3214780"/>
                  <a:pt x="2072665" y="3214780"/>
                </a:cubicBezTo>
                <a:cubicBezTo>
                  <a:pt x="927956" y="3214780"/>
                  <a:pt x="0" y="2286823"/>
                  <a:pt x="0" y="1142114"/>
                </a:cubicBezTo>
                <a:lnTo>
                  <a:pt x="0" y="560591"/>
                </a:lnTo>
                <a:cubicBezTo>
                  <a:pt x="0" y="251009"/>
                  <a:pt x="250964" y="0"/>
                  <a:pt x="56059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61313" y="1709738"/>
            <a:ext cx="3990975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0FD789D-A456-46B2-B171-5F60724DCA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4552" y="0"/>
            <a:ext cx="6977450" cy="6858000"/>
          </a:xfrm>
          <a:custGeom>
            <a:avLst/>
            <a:gdLst>
              <a:gd name="connsiteX0" fmla="*/ 0 w 5506995"/>
              <a:gd name="connsiteY0" fmla="*/ 0 h 6858000"/>
              <a:gd name="connsiteX1" fmla="*/ 5506995 w 5506995"/>
              <a:gd name="connsiteY1" fmla="*/ 0 h 6858000"/>
              <a:gd name="connsiteX2" fmla="*/ 5506995 w 5506995"/>
              <a:gd name="connsiteY2" fmla="*/ 6858000 h 6858000"/>
              <a:gd name="connsiteX3" fmla="*/ 0 w 55069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6995" h="6858000">
                <a:moveTo>
                  <a:pt x="0" y="0"/>
                </a:moveTo>
                <a:lnTo>
                  <a:pt x="5506995" y="0"/>
                </a:lnTo>
                <a:lnTo>
                  <a:pt x="5506995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82725" y="3068638"/>
            <a:ext cx="6000750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AA21310-D49C-4E05-9B20-61B7509760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0" y="253865"/>
            <a:ext cx="1524000" cy="6350272"/>
          </a:xfrm>
          <a:custGeom>
            <a:avLst/>
            <a:gdLst>
              <a:gd name="connsiteX0" fmla="*/ 1524000 w 1524000"/>
              <a:gd name="connsiteY0" fmla="*/ 0 h 6350272"/>
              <a:gd name="connsiteX1" fmla="*/ 1524000 w 1524000"/>
              <a:gd name="connsiteY1" fmla="*/ 6350272 h 6350272"/>
              <a:gd name="connsiteX2" fmla="*/ 1428505 w 1524000"/>
              <a:gd name="connsiteY2" fmla="*/ 6310621 h 6350272"/>
              <a:gd name="connsiteX3" fmla="*/ 0 w 1524000"/>
              <a:gd name="connsiteY3" fmla="*/ 3175136 h 6350272"/>
              <a:gd name="connsiteX4" fmla="*/ 1428505 w 1524000"/>
              <a:gd name="connsiteY4" fmla="*/ 39651 h 635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6350272">
                <a:moveTo>
                  <a:pt x="1524000" y="0"/>
                </a:moveTo>
                <a:lnTo>
                  <a:pt x="1524000" y="6350272"/>
                </a:lnTo>
                <a:lnTo>
                  <a:pt x="1428505" y="6310621"/>
                </a:lnTo>
                <a:cubicBezTo>
                  <a:pt x="600901" y="5894945"/>
                  <a:pt x="0" y="4648360"/>
                  <a:pt x="0" y="3175136"/>
                </a:cubicBezTo>
                <a:cubicBezTo>
                  <a:pt x="0" y="1701913"/>
                  <a:pt x="600901" y="455328"/>
                  <a:pt x="1428505" y="3965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27/11/2020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759776" y="2665600"/>
            <a:ext cx="3570446" cy="1057751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7217252" y="3069395"/>
            <a:ext cx="2795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6000176" y="0"/>
            <a:ext cx="33291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B044193-38B7-415D-8345-EA41DD9A1E7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81B723B-3A19-4F50-92CE-CBAD40431CA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983AF7D-B5AD-4299-A8BE-10AA2CB97B1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73F5EB8-9774-4781-8109-19D2E2EA4AD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81A79F4-AF9C-4778-9CCB-0E5351A709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C3C891D-272D-4117-A90A-0EF8BD8E9BA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D7FDF8A-625F-41FA-AA7F-A1C300A294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CE7B5B82-2E93-4754-8E71-E445B8CF1BD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7BA784-7ED7-49E9-8881-C2C63C58ABF1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594892" y="29118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594892" y="2203931"/>
            <a:ext cx="305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5678252" y="1356060"/>
            <a:ext cx="1174494" cy="1174494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5678252" y="2840064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5678252" y="4324068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5823536" y="1584494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6202572" y="1520805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5751190" y="1953425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5823536" y="3068498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6202572" y="3004809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5751190" y="3437429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5823536" y="4552502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6202572" y="4488813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5751190" y="4921433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35" name="PpHolder22">
            <a:extLst>
              <a:ext uri="{FF2B5EF4-FFF2-40B4-BE49-F238E27FC236}">
                <a16:creationId xmlns:a16="http://schemas.microsoft.com/office/drawing/2014/main" id="{40AE54C4-0229-440C-8DC9-5F7345600F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59" t="29914" b="12762"/>
          <a:stretch>
            <a:fillRect/>
          </a:stretch>
        </p:blipFill>
        <p:spPr>
          <a:xfrm>
            <a:off x="7736976" y="2051533"/>
            <a:ext cx="4455024" cy="3931236"/>
          </a:xfrm>
          <a:custGeom>
            <a:avLst/>
            <a:gdLst>
              <a:gd name="connsiteX0" fmla="*/ 81455 w 4455024"/>
              <a:gd name="connsiteY0" fmla="*/ 0 h 3931236"/>
              <a:gd name="connsiteX1" fmla="*/ 4455024 w 4455024"/>
              <a:gd name="connsiteY1" fmla="*/ 0 h 3931236"/>
              <a:gd name="connsiteX2" fmla="*/ 4455024 w 4455024"/>
              <a:gd name="connsiteY2" fmla="*/ 3931236 h 3931236"/>
              <a:gd name="connsiteX3" fmla="*/ 81455 w 4455024"/>
              <a:gd name="connsiteY3" fmla="*/ 3931236 h 3931236"/>
              <a:gd name="connsiteX4" fmla="*/ 0 w 4455024"/>
              <a:gd name="connsiteY4" fmla="*/ 3849781 h 3931236"/>
              <a:gd name="connsiteX5" fmla="*/ 0 w 4455024"/>
              <a:gd name="connsiteY5" fmla="*/ 81455 h 3931236"/>
              <a:gd name="connsiteX6" fmla="*/ 81455 w 4455024"/>
              <a:gd name="connsiteY6" fmla="*/ 0 h 393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024" h="3931236">
                <a:moveTo>
                  <a:pt x="81455" y="0"/>
                </a:moveTo>
                <a:lnTo>
                  <a:pt x="4455024" y="0"/>
                </a:lnTo>
                <a:lnTo>
                  <a:pt x="4455024" y="3931236"/>
                </a:lnTo>
                <a:lnTo>
                  <a:pt x="81455" y="3931236"/>
                </a:lnTo>
                <a:cubicBezTo>
                  <a:pt x="36469" y="3931236"/>
                  <a:pt x="0" y="3894767"/>
                  <a:pt x="0" y="3849781"/>
                </a:cubicBezTo>
                <a:lnTo>
                  <a:pt x="0" y="81455"/>
                </a:lnTo>
                <a:cubicBezTo>
                  <a:pt x="0" y="36469"/>
                  <a:pt x="36469" y="0"/>
                  <a:pt x="8145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0" grpId="0"/>
      <p:bldP spid="11" grpId="0" animBg="1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pHolder1">
            <a:extLst>
              <a:ext uri="{FF2B5EF4-FFF2-40B4-BE49-F238E27FC236}">
                <a16:creationId xmlns:a16="http://schemas.microsoft.com/office/drawing/2014/main" id="{5DB84B78-7784-4196-BA60-5ED429446D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5" t="8444" r="66125" b="30765"/>
          <a:stretch>
            <a:fillRect/>
          </a:stretch>
        </p:blipFill>
        <p:spPr>
          <a:xfrm>
            <a:off x="715116" y="579106"/>
            <a:ext cx="3414915" cy="4169057"/>
          </a:xfrm>
          <a:custGeom>
            <a:avLst/>
            <a:gdLst>
              <a:gd name="connsiteX0" fmla="*/ 726996 w 3414915"/>
              <a:gd name="connsiteY0" fmla="*/ 0 h 4169057"/>
              <a:gd name="connsiteX1" fmla="*/ 2687916 w 3414915"/>
              <a:gd name="connsiteY1" fmla="*/ 0 h 4169057"/>
              <a:gd name="connsiteX2" fmla="*/ 3414915 w 3414915"/>
              <a:gd name="connsiteY2" fmla="*/ 726997 h 4169057"/>
              <a:gd name="connsiteX3" fmla="*/ 3414915 w 3414915"/>
              <a:gd name="connsiteY3" fmla="*/ 1481140 h 4169057"/>
              <a:gd name="connsiteX4" fmla="*/ 726996 w 3414915"/>
              <a:gd name="connsiteY4" fmla="*/ 4169057 h 4169057"/>
              <a:gd name="connsiteX5" fmla="*/ 0 w 3414915"/>
              <a:gd name="connsiteY5" fmla="*/ 3442060 h 4169057"/>
              <a:gd name="connsiteX6" fmla="*/ 0 w 3414915"/>
              <a:gd name="connsiteY6" fmla="*/ 726997 h 4169057"/>
              <a:gd name="connsiteX7" fmla="*/ 726996 w 3414915"/>
              <a:gd name="connsiteY7" fmla="*/ 0 h 4169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4915" h="4169057">
                <a:moveTo>
                  <a:pt x="726996" y="0"/>
                </a:moveTo>
                <a:lnTo>
                  <a:pt x="2687916" y="0"/>
                </a:lnTo>
                <a:cubicBezTo>
                  <a:pt x="3089454" y="0"/>
                  <a:pt x="3414915" y="325518"/>
                  <a:pt x="3414915" y="726997"/>
                </a:cubicBezTo>
                <a:lnTo>
                  <a:pt x="3414915" y="1481140"/>
                </a:lnTo>
                <a:cubicBezTo>
                  <a:pt x="3414915" y="2965645"/>
                  <a:pt x="2211502" y="4169057"/>
                  <a:pt x="726996" y="4169057"/>
                </a:cubicBezTo>
                <a:cubicBezTo>
                  <a:pt x="325518" y="4169057"/>
                  <a:pt x="0" y="3843596"/>
                  <a:pt x="0" y="3442060"/>
                </a:cubicBezTo>
                <a:lnTo>
                  <a:pt x="0" y="726997"/>
                </a:lnTo>
                <a:cubicBezTo>
                  <a:pt x="0" y="325518"/>
                  <a:pt x="325518" y="0"/>
                  <a:pt x="726996" y="0"/>
                </a:cubicBezTo>
                <a:close/>
              </a:path>
            </a:pathLst>
          </a:custGeom>
        </p:spPr>
      </p:pic>
      <p:pic>
        <p:nvPicPr>
          <p:cNvPr id="25" name="PpHolder2">
            <a:extLst>
              <a:ext uri="{FF2B5EF4-FFF2-40B4-BE49-F238E27FC236}">
                <a16:creationId xmlns:a16="http://schemas.microsoft.com/office/drawing/2014/main" id="{D2CE7036-0FF1-4514-AFFD-CCDBC4C1CD5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6" t="44679" r="42676" b="8444"/>
          <a:stretch>
            <a:fillRect/>
          </a:stretch>
        </p:blipFill>
        <p:spPr>
          <a:xfrm>
            <a:off x="4355695" y="3064119"/>
            <a:ext cx="2633255" cy="3214780"/>
          </a:xfrm>
          <a:custGeom>
            <a:avLst/>
            <a:gdLst>
              <a:gd name="connsiteX0" fmla="*/ 560591 w 2633255"/>
              <a:gd name="connsiteY0" fmla="*/ 0 h 3214780"/>
              <a:gd name="connsiteX1" fmla="*/ 2072664 w 2633255"/>
              <a:gd name="connsiteY1" fmla="*/ 0 h 3214780"/>
              <a:gd name="connsiteX2" fmla="*/ 2633255 w 2633255"/>
              <a:gd name="connsiteY2" fmla="*/ 560591 h 3214780"/>
              <a:gd name="connsiteX3" fmla="*/ 2633255 w 2633255"/>
              <a:gd name="connsiteY3" fmla="*/ 2654189 h 3214780"/>
              <a:gd name="connsiteX4" fmla="*/ 2072664 w 2633255"/>
              <a:gd name="connsiteY4" fmla="*/ 3214780 h 3214780"/>
              <a:gd name="connsiteX5" fmla="*/ 0 w 2633255"/>
              <a:gd name="connsiteY5" fmla="*/ 1142114 h 3214780"/>
              <a:gd name="connsiteX6" fmla="*/ 0 w 2633255"/>
              <a:gd name="connsiteY6" fmla="*/ 560591 h 3214780"/>
              <a:gd name="connsiteX7" fmla="*/ 560591 w 2633255"/>
              <a:gd name="connsiteY7" fmla="*/ 0 h 321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3255" h="3214780">
                <a:moveTo>
                  <a:pt x="560591" y="0"/>
                </a:moveTo>
                <a:lnTo>
                  <a:pt x="2072664" y="0"/>
                </a:lnTo>
                <a:cubicBezTo>
                  <a:pt x="2382247" y="0"/>
                  <a:pt x="2633255" y="251009"/>
                  <a:pt x="2633255" y="560591"/>
                </a:cubicBezTo>
                <a:lnTo>
                  <a:pt x="2633255" y="2654189"/>
                </a:lnTo>
                <a:cubicBezTo>
                  <a:pt x="2633255" y="2963815"/>
                  <a:pt x="2382247" y="3214780"/>
                  <a:pt x="2072664" y="3214780"/>
                </a:cubicBezTo>
                <a:cubicBezTo>
                  <a:pt x="927956" y="3214780"/>
                  <a:pt x="0" y="2286823"/>
                  <a:pt x="0" y="1142114"/>
                </a:cubicBezTo>
                <a:lnTo>
                  <a:pt x="0" y="560591"/>
                </a:lnTo>
                <a:cubicBezTo>
                  <a:pt x="0" y="251009"/>
                  <a:pt x="250963" y="0"/>
                  <a:pt x="560591" y="0"/>
                </a:cubicBez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A7E4DF-DCB6-4F00-8A9E-7BECAF39C9F3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1CA2FDB-7A7F-4758-B2AC-9D6298B94E4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4F48E6B-2B50-4746-9D36-B8A229AF747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71B79AB-EF7A-4AE8-88F5-E0DB92E5CC8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2644804-F95F-4F69-BBA3-912FFEF93F9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63214-EBA9-4D4A-B559-C937C22D6F9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1E5C16C-6919-4553-BD9E-326DCB513C9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964549" y="4389362"/>
            <a:ext cx="961531" cy="7850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5561579" y="1721224"/>
            <a:ext cx="325240" cy="25084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7968849" y="371400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12" grpId="0"/>
      <p:bldP spid="28" grpId="0" animBg="1"/>
      <p:bldP spid="29" grpId="0" animBg="1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PpHolder1">
            <a:extLst>
              <a:ext uri="{FF2B5EF4-FFF2-40B4-BE49-F238E27FC236}">
                <a16:creationId xmlns:a16="http://schemas.microsoft.com/office/drawing/2014/main" id="{D62FF3A5-4414-4DDD-B561-01E46EC6A6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471"/>
          <a:stretch>
            <a:fillRect/>
          </a:stretch>
        </p:blipFill>
        <p:spPr>
          <a:xfrm>
            <a:off x="0" y="2"/>
            <a:ext cx="12192000" cy="3808206"/>
          </a:xfrm>
          <a:custGeom>
            <a:avLst/>
            <a:gdLst>
              <a:gd name="connsiteX0" fmla="*/ 0 w 12192000"/>
              <a:gd name="connsiteY0" fmla="*/ 0 h 3808206"/>
              <a:gd name="connsiteX1" fmla="*/ 12192000 w 12192000"/>
              <a:gd name="connsiteY1" fmla="*/ 0 h 3808206"/>
              <a:gd name="connsiteX2" fmla="*/ 12192000 w 12192000"/>
              <a:gd name="connsiteY2" fmla="*/ 3808206 h 3808206"/>
              <a:gd name="connsiteX3" fmla="*/ 0 w 12192000"/>
              <a:gd name="connsiteY3" fmla="*/ 3808206 h 3808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808206">
                <a:moveTo>
                  <a:pt x="0" y="0"/>
                </a:moveTo>
                <a:lnTo>
                  <a:pt x="12192000" y="0"/>
                </a:lnTo>
                <a:lnTo>
                  <a:pt x="12192000" y="3808206"/>
                </a:lnTo>
                <a:lnTo>
                  <a:pt x="0" y="380820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12192000" cy="38082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998210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5173509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8348808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998210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593814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51735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47691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83488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79444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95063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215077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235090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25510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75135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953879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315640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335892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3561453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3763978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998210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95063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2150772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235090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25510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75135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953879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315640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335892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35614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3763978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998210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512593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532607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552620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572634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592665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612917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6331703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653422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6736752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693927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5173509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512593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532607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552620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572634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59266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612917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633170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653422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6736752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6939277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5173509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82981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849827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869841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889854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909885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930138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950390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970643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990895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10111482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8345714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82981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849827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869841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889854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909885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930138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9503908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970643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9908957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1011148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8345714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136" name="PpHolder84">
            <a:extLst>
              <a:ext uri="{FF2B5EF4-FFF2-40B4-BE49-F238E27FC236}">
                <a16:creationId xmlns:a16="http://schemas.microsoft.com/office/drawing/2014/main" id="{6328C70C-C549-44DC-A48B-01863FD6EBE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2" t="28736" r="70481" b="51482"/>
          <a:stretch>
            <a:fillRect/>
          </a:stretch>
        </p:blipFill>
        <p:spPr>
          <a:xfrm>
            <a:off x="2242401" y="1970748"/>
            <a:ext cx="1356605" cy="1356607"/>
          </a:xfrm>
          <a:custGeom>
            <a:avLst/>
            <a:gdLst>
              <a:gd name="connsiteX0" fmla="*/ 678303 w 1356605"/>
              <a:gd name="connsiteY0" fmla="*/ 0 h 1356607"/>
              <a:gd name="connsiteX1" fmla="*/ 1356605 w 1356605"/>
              <a:gd name="connsiteY1" fmla="*/ 678303 h 1356607"/>
              <a:gd name="connsiteX2" fmla="*/ 678303 w 1356605"/>
              <a:gd name="connsiteY2" fmla="*/ 1356607 h 1356607"/>
              <a:gd name="connsiteX3" fmla="*/ 0 w 1356605"/>
              <a:gd name="connsiteY3" fmla="*/ 678303 h 1356607"/>
              <a:gd name="connsiteX4" fmla="*/ 678303 w 1356605"/>
              <a:gd name="connsiteY4" fmla="*/ 0 h 135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605" h="1356607">
                <a:moveTo>
                  <a:pt x="678303" y="0"/>
                </a:moveTo>
                <a:cubicBezTo>
                  <a:pt x="1052919" y="0"/>
                  <a:pt x="1356605" y="303688"/>
                  <a:pt x="1356605" y="678303"/>
                </a:cubicBezTo>
                <a:cubicBezTo>
                  <a:pt x="1356605" y="1052919"/>
                  <a:pt x="1052919" y="1356607"/>
                  <a:pt x="678303" y="1356607"/>
                </a:cubicBezTo>
                <a:cubicBezTo>
                  <a:pt x="303686" y="1356607"/>
                  <a:pt x="0" y="1052919"/>
                  <a:pt x="0" y="678303"/>
                </a:cubicBezTo>
                <a:cubicBezTo>
                  <a:pt x="0" y="303688"/>
                  <a:pt x="303686" y="0"/>
                  <a:pt x="678303" y="0"/>
                </a:cubicBezTo>
                <a:close/>
              </a:path>
            </a:pathLst>
          </a:custGeom>
        </p:spPr>
      </p:pic>
      <p:pic>
        <p:nvPicPr>
          <p:cNvPr id="135" name="PpHolder85">
            <a:extLst>
              <a:ext uri="{FF2B5EF4-FFF2-40B4-BE49-F238E27FC236}">
                <a16:creationId xmlns:a16="http://schemas.microsoft.com/office/drawing/2014/main" id="{63F3B8AE-EB77-44BC-912C-0ABD3360312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7" t="28736" r="44436" b="51482"/>
          <a:stretch>
            <a:fillRect/>
          </a:stretch>
        </p:blipFill>
        <p:spPr>
          <a:xfrm>
            <a:off x="5417700" y="1970748"/>
            <a:ext cx="1356605" cy="1356607"/>
          </a:xfrm>
          <a:custGeom>
            <a:avLst/>
            <a:gdLst>
              <a:gd name="connsiteX0" fmla="*/ 678302 w 1356605"/>
              <a:gd name="connsiteY0" fmla="*/ 0 h 1356607"/>
              <a:gd name="connsiteX1" fmla="*/ 1356605 w 1356605"/>
              <a:gd name="connsiteY1" fmla="*/ 678303 h 1356607"/>
              <a:gd name="connsiteX2" fmla="*/ 678302 w 1356605"/>
              <a:gd name="connsiteY2" fmla="*/ 1356607 h 1356607"/>
              <a:gd name="connsiteX3" fmla="*/ 0 w 1356605"/>
              <a:gd name="connsiteY3" fmla="*/ 678303 h 1356607"/>
              <a:gd name="connsiteX4" fmla="*/ 678302 w 1356605"/>
              <a:gd name="connsiteY4" fmla="*/ 0 h 135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605" h="1356607">
                <a:moveTo>
                  <a:pt x="678302" y="0"/>
                </a:moveTo>
                <a:cubicBezTo>
                  <a:pt x="1052918" y="0"/>
                  <a:pt x="1356605" y="303688"/>
                  <a:pt x="1356605" y="678303"/>
                </a:cubicBezTo>
                <a:cubicBezTo>
                  <a:pt x="1356605" y="1052919"/>
                  <a:pt x="1052918" y="1356607"/>
                  <a:pt x="678302" y="1356607"/>
                </a:cubicBezTo>
                <a:cubicBezTo>
                  <a:pt x="303687" y="1356607"/>
                  <a:pt x="0" y="1052919"/>
                  <a:pt x="0" y="678303"/>
                </a:cubicBezTo>
                <a:cubicBezTo>
                  <a:pt x="0" y="303688"/>
                  <a:pt x="303687" y="0"/>
                  <a:pt x="678302" y="0"/>
                </a:cubicBezTo>
                <a:close/>
              </a:path>
            </a:pathLst>
          </a:custGeom>
        </p:spPr>
      </p:pic>
      <p:pic>
        <p:nvPicPr>
          <p:cNvPr id="134" name="PpHolder86">
            <a:extLst>
              <a:ext uri="{FF2B5EF4-FFF2-40B4-BE49-F238E27FC236}">
                <a16:creationId xmlns:a16="http://schemas.microsoft.com/office/drawing/2014/main" id="{E63CBFEA-7AD1-421A-95DC-CA9D5F4AE71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81" t="28736" r="18392" b="51482"/>
          <a:stretch>
            <a:fillRect/>
          </a:stretch>
        </p:blipFill>
        <p:spPr>
          <a:xfrm>
            <a:off x="8592996" y="1970748"/>
            <a:ext cx="1356606" cy="1356607"/>
          </a:xfrm>
          <a:custGeom>
            <a:avLst/>
            <a:gdLst>
              <a:gd name="connsiteX0" fmla="*/ 678303 w 1356606"/>
              <a:gd name="connsiteY0" fmla="*/ 0 h 1356607"/>
              <a:gd name="connsiteX1" fmla="*/ 1356606 w 1356606"/>
              <a:gd name="connsiteY1" fmla="*/ 678303 h 1356607"/>
              <a:gd name="connsiteX2" fmla="*/ 678303 w 1356606"/>
              <a:gd name="connsiteY2" fmla="*/ 1356607 h 1356607"/>
              <a:gd name="connsiteX3" fmla="*/ 0 w 1356606"/>
              <a:gd name="connsiteY3" fmla="*/ 678303 h 1356607"/>
              <a:gd name="connsiteX4" fmla="*/ 678303 w 1356606"/>
              <a:gd name="connsiteY4" fmla="*/ 0 h 135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606" h="1356607">
                <a:moveTo>
                  <a:pt x="678303" y="0"/>
                </a:moveTo>
                <a:cubicBezTo>
                  <a:pt x="1052919" y="0"/>
                  <a:pt x="1356606" y="303688"/>
                  <a:pt x="1356606" y="678303"/>
                </a:cubicBezTo>
                <a:cubicBezTo>
                  <a:pt x="1356606" y="1052919"/>
                  <a:pt x="1052919" y="1356607"/>
                  <a:pt x="678303" y="1356607"/>
                </a:cubicBezTo>
                <a:cubicBezTo>
                  <a:pt x="303687" y="1356607"/>
                  <a:pt x="0" y="1052919"/>
                  <a:pt x="0" y="678303"/>
                </a:cubicBezTo>
                <a:cubicBezTo>
                  <a:pt x="0" y="303688"/>
                  <a:pt x="303687" y="0"/>
                  <a:pt x="67830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8814003" y="1678191"/>
            <a:ext cx="1925619" cy="192561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pic>
        <p:nvPicPr>
          <p:cNvPr id="72" name="PpHolder3">
            <a:extLst>
              <a:ext uri="{FF2B5EF4-FFF2-40B4-BE49-F238E27FC236}">
                <a16:creationId xmlns:a16="http://schemas.microsoft.com/office/drawing/2014/main" id="{8BE42CBD-CC73-4A30-A68A-15C742B2EF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44" t="28185" r="13741" b="51165"/>
          <a:stretch>
            <a:fillRect/>
          </a:stretch>
        </p:blipFill>
        <p:spPr>
          <a:xfrm>
            <a:off x="9100572" y="1932915"/>
            <a:ext cx="1416176" cy="1416174"/>
          </a:xfrm>
          <a:custGeom>
            <a:avLst/>
            <a:gdLst>
              <a:gd name="connsiteX0" fmla="*/ 708088 w 1416176"/>
              <a:gd name="connsiteY0" fmla="*/ 0 h 1416174"/>
              <a:gd name="connsiteX1" fmla="*/ 1416176 w 1416176"/>
              <a:gd name="connsiteY1" fmla="*/ 708087 h 1416174"/>
              <a:gd name="connsiteX2" fmla="*/ 708088 w 1416176"/>
              <a:gd name="connsiteY2" fmla="*/ 1416174 h 1416174"/>
              <a:gd name="connsiteX3" fmla="*/ 0 w 1416176"/>
              <a:gd name="connsiteY3" fmla="*/ 708087 h 1416174"/>
              <a:gd name="connsiteX4" fmla="*/ 708088 w 1416176"/>
              <a:gd name="connsiteY4" fmla="*/ 0 h 1416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6176" h="1416174">
                <a:moveTo>
                  <a:pt x="708088" y="0"/>
                </a:moveTo>
                <a:cubicBezTo>
                  <a:pt x="1099154" y="0"/>
                  <a:pt x="1416176" y="317021"/>
                  <a:pt x="1416176" y="708087"/>
                </a:cubicBezTo>
                <a:cubicBezTo>
                  <a:pt x="1416176" y="1099153"/>
                  <a:pt x="1099154" y="1416174"/>
                  <a:pt x="708088" y="1416174"/>
                </a:cubicBezTo>
                <a:cubicBezTo>
                  <a:pt x="317022" y="1416174"/>
                  <a:pt x="0" y="1099153"/>
                  <a:pt x="0" y="708087"/>
                </a:cubicBezTo>
                <a:cubicBezTo>
                  <a:pt x="0" y="317021"/>
                  <a:pt x="317022" y="0"/>
                  <a:pt x="708088" y="0"/>
                </a:cubicBezTo>
                <a:close/>
              </a:path>
            </a:pathLst>
          </a:cu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F96E428-2DD9-4145-91DC-2493F379C1E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81EC7207-E476-4EE3-B056-21CC88C7F15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06D6CF-7808-43B9-AB76-5A10A1A22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82D374D-DC61-4621-B4ED-4A125F115D3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CB737BF-F02D-4706-A123-98C99317C73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457628-0910-486A-86F4-7ADC55BB48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C510AE6-A99D-4567-BE69-1075C24FFE1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7178AEF0-3624-490D-9F59-E74552B2BE39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1098047" y="2252585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1098047" y="1932915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1098047" y="2641001"/>
            <a:ext cx="290974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1174575" y="4975229"/>
            <a:ext cx="371118" cy="371118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713796" y="4975229"/>
            <a:ext cx="371118" cy="371118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2253017" y="4975229"/>
            <a:ext cx="371118" cy="371118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792238" y="4975229"/>
            <a:ext cx="371118" cy="371118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1098047" y="4559852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4608256" y="3241716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4869754" y="3897389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4869754" y="3897389"/>
            <a:ext cx="1869973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5186134" y="3449994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6799483" y="3458828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4840654" y="3461919"/>
            <a:ext cx="245120" cy="24512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4608256" y="4429719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4869754" y="5085392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4869754" y="5085392"/>
            <a:ext cx="2067600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5186134" y="4637997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6799483" y="4646831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4833259" y="4663920"/>
            <a:ext cx="259910" cy="259910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4608256" y="2053714"/>
            <a:ext cx="2999364" cy="94508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4869754" y="2709387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4869754" y="2709387"/>
            <a:ext cx="2246837" cy="9319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5186134" y="2261992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6799483" y="2270826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4840654" y="2274456"/>
            <a:ext cx="245120" cy="24512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8430722" y="412787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8449925" y="378668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FDFFCC9-8FCC-481E-8D84-DD6D00D3E19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9" grpId="0"/>
      <p:bldP spid="10" grpId="0" animBg="1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496458" y="1652530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496458" y="3877316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727688-C756-4D51-8BCC-1D47D4FA84D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6E5E158-0F1D-46B4-8A08-8ADB4BB4B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55765F3-0821-4A9B-A980-6ADDDE550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2D479C-41A3-40B2-85B5-BBA65C373B0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513F1D-0045-4660-ADDF-7B9AA6DAB9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F0FD91-C90F-4C86-9B5A-368411EE2CC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F7EF0D6-4A19-4474-B101-49EF784087C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A48693B1-405D-452F-987A-A09C4C44FAA3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ADB10C-71F3-448F-8A91-9648DC30D90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496458" y="1652530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8380162" y="3877316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4" name="PpHolder11">
            <a:extLst>
              <a:ext uri="{FF2B5EF4-FFF2-40B4-BE49-F238E27FC236}">
                <a16:creationId xmlns:a16="http://schemas.microsoft.com/office/drawing/2014/main" id="{2E10EAE8-DE05-4E86-B6CA-BDDC5FECA6B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8" t="26150" r="63660" b="49757"/>
          <a:stretch>
            <a:fillRect/>
          </a:stretch>
        </p:blipFill>
        <p:spPr>
          <a:xfrm>
            <a:off x="2778308" y="1793346"/>
            <a:ext cx="1652325" cy="1652324"/>
          </a:xfrm>
          <a:custGeom>
            <a:avLst/>
            <a:gdLst>
              <a:gd name="connsiteX0" fmla="*/ 826161 w 1652325"/>
              <a:gd name="connsiteY0" fmla="*/ 0 h 1652324"/>
              <a:gd name="connsiteX1" fmla="*/ 1652325 w 1652325"/>
              <a:gd name="connsiteY1" fmla="*/ 826163 h 1652324"/>
              <a:gd name="connsiteX2" fmla="*/ 826161 w 1652325"/>
              <a:gd name="connsiteY2" fmla="*/ 1652324 h 1652324"/>
              <a:gd name="connsiteX3" fmla="*/ 0 w 1652325"/>
              <a:gd name="connsiteY3" fmla="*/ 826163 h 1652324"/>
              <a:gd name="connsiteX4" fmla="*/ 826161 w 1652325"/>
              <a:gd name="connsiteY4" fmla="*/ 0 h 1652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2325" h="1652324">
                <a:moveTo>
                  <a:pt x="826161" y="0"/>
                </a:moveTo>
                <a:cubicBezTo>
                  <a:pt x="1282439" y="0"/>
                  <a:pt x="1652325" y="369885"/>
                  <a:pt x="1652325" y="826163"/>
                </a:cubicBezTo>
                <a:cubicBezTo>
                  <a:pt x="1652325" y="1282439"/>
                  <a:pt x="1282439" y="1652324"/>
                  <a:pt x="826161" y="1652324"/>
                </a:cubicBezTo>
                <a:cubicBezTo>
                  <a:pt x="369885" y="1652324"/>
                  <a:pt x="0" y="1282439"/>
                  <a:pt x="0" y="826163"/>
                </a:cubicBezTo>
                <a:cubicBezTo>
                  <a:pt x="0" y="369885"/>
                  <a:pt x="369885" y="0"/>
                  <a:pt x="826161" y="0"/>
                </a:cubicBezTo>
                <a:close/>
              </a:path>
            </a:pathLst>
          </a:custGeom>
        </p:spPr>
      </p:pic>
      <p:pic>
        <p:nvPicPr>
          <p:cNvPr id="83" name="PpHolder12">
            <a:extLst>
              <a:ext uri="{FF2B5EF4-FFF2-40B4-BE49-F238E27FC236}">
                <a16:creationId xmlns:a16="http://schemas.microsoft.com/office/drawing/2014/main" id="{0A97E0A5-CE0D-4DEB-AD40-D56355D127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60" t="58590" r="22788" b="17316"/>
          <a:stretch>
            <a:fillRect/>
          </a:stretch>
        </p:blipFill>
        <p:spPr>
          <a:xfrm>
            <a:off x="7761370" y="4018132"/>
            <a:ext cx="1652324" cy="1652324"/>
          </a:xfrm>
          <a:custGeom>
            <a:avLst/>
            <a:gdLst>
              <a:gd name="connsiteX0" fmla="*/ 826162 w 1652324"/>
              <a:gd name="connsiteY0" fmla="*/ 0 h 1652324"/>
              <a:gd name="connsiteX1" fmla="*/ 1652324 w 1652324"/>
              <a:gd name="connsiteY1" fmla="*/ 826162 h 1652324"/>
              <a:gd name="connsiteX2" fmla="*/ 826162 w 1652324"/>
              <a:gd name="connsiteY2" fmla="*/ 1652324 h 1652324"/>
              <a:gd name="connsiteX3" fmla="*/ 0 w 1652324"/>
              <a:gd name="connsiteY3" fmla="*/ 826162 h 1652324"/>
              <a:gd name="connsiteX4" fmla="*/ 826162 w 1652324"/>
              <a:gd name="connsiteY4" fmla="*/ 0 h 1652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2324" h="1652324">
                <a:moveTo>
                  <a:pt x="826162" y="0"/>
                </a:moveTo>
                <a:cubicBezTo>
                  <a:pt x="1282439" y="0"/>
                  <a:pt x="1652324" y="369885"/>
                  <a:pt x="1652324" y="826162"/>
                </a:cubicBezTo>
                <a:cubicBezTo>
                  <a:pt x="1652324" y="1282439"/>
                  <a:pt x="1282439" y="1652324"/>
                  <a:pt x="826162" y="1652324"/>
                </a:cubicBezTo>
                <a:cubicBezTo>
                  <a:pt x="369885" y="1652324"/>
                  <a:pt x="0" y="1282439"/>
                  <a:pt x="0" y="826162"/>
                </a:cubicBezTo>
                <a:cubicBezTo>
                  <a:pt x="0" y="369885"/>
                  <a:pt x="369885" y="0"/>
                  <a:pt x="826162" y="0"/>
                </a:cubicBezTo>
                <a:close/>
              </a:path>
            </a:pathLst>
          </a:cu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975139" y="445387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975139" y="413420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2051667" y="5179201"/>
            <a:ext cx="1493903" cy="278771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975139" y="4838541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4849052" y="4435146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4849052" y="409396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5007875" y="2250044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5007875" y="1930374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5084403" y="2975367"/>
            <a:ext cx="1493903" cy="278771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5007875" y="2634707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7881788" y="223131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7881788" y="189012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657115" y="2090181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9415486" y="4330577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9" grpId="0"/>
      <p:bldP spid="10" grpId="0" animBg="1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10599318" y="3305891"/>
            <a:ext cx="239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pic>
        <p:nvPicPr>
          <p:cNvPr id="43" name="PpHolder5">
            <a:extLst>
              <a:ext uri="{FF2B5EF4-FFF2-40B4-BE49-F238E27FC236}">
                <a16:creationId xmlns:a16="http://schemas.microsoft.com/office/drawing/2014/main" id="{24E29995-DE14-41C2-A3C4-E79A000E0E5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2" t="17106" r="54753" b="17106"/>
          <a:stretch>
            <a:fillRect/>
          </a:stretch>
        </p:blipFill>
        <p:spPr>
          <a:xfrm>
            <a:off x="1004835" y="1173146"/>
            <a:ext cx="4511710" cy="4511710"/>
          </a:xfrm>
          <a:custGeom>
            <a:avLst/>
            <a:gdLst>
              <a:gd name="connsiteX0" fmla="*/ 2255855 w 4511710"/>
              <a:gd name="connsiteY0" fmla="*/ 0 h 4511710"/>
              <a:gd name="connsiteX1" fmla="*/ 4511710 w 4511710"/>
              <a:gd name="connsiteY1" fmla="*/ 2255855 h 4511710"/>
              <a:gd name="connsiteX2" fmla="*/ 2255855 w 4511710"/>
              <a:gd name="connsiteY2" fmla="*/ 4511710 h 4511710"/>
              <a:gd name="connsiteX3" fmla="*/ 0 w 4511710"/>
              <a:gd name="connsiteY3" fmla="*/ 2255855 h 4511710"/>
              <a:gd name="connsiteX4" fmla="*/ 2255855 w 4511710"/>
              <a:gd name="connsiteY4" fmla="*/ 0 h 451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1710" h="4511710">
                <a:moveTo>
                  <a:pt x="2255855" y="0"/>
                </a:moveTo>
                <a:cubicBezTo>
                  <a:pt x="3501729" y="0"/>
                  <a:pt x="4511710" y="1009982"/>
                  <a:pt x="4511710" y="2255855"/>
                </a:cubicBezTo>
                <a:cubicBezTo>
                  <a:pt x="4511710" y="3501729"/>
                  <a:pt x="3501729" y="4511710"/>
                  <a:pt x="2255855" y="4511710"/>
                </a:cubicBezTo>
                <a:cubicBezTo>
                  <a:pt x="1009982" y="4511710"/>
                  <a:pt x="0" y="3501729"/>
                  <a:pt x="0" y="2255855"/>
                </a:cubicBezTo>
                <a:cubicBezTo>
                  <a:pt x="0" y="1009982"/>
                  <a:pt x="1009982" y="0"/>
                  <a:pt x="2255855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6241541" y="3471744"/>
            <a:ext cx="475793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6330047" y="4155862"/>
            <a:ext cx="1198876" cy="41111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6330045" y="423368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7718649" y="4222921"/>
            <a:ext cx="25005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bg2"/>
                </a:solidFill>
              </a:rPr>
              <a:t>Insformation</a:t>
            </a:r>
            <a:endParaRPr lang="en-US" sz="1200" dirty="0">
              <a:solidFill>
                <a:schemeClr val="bg2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658D366-9147-4497-AD31-C057F3E8AB0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00085D8-6589-450F-8715-1915CA3F920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E67380-F981-4B37-8CE6-885546CB477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C791F9B-4CCC-4D78-8A07-71B599F9602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47C8AFF-ADD5-4416-97EF-78E7A77B410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7660968-2AD1-41F6-8F42-9AB3862509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8106E80-CBA2-4F88-B8C1-E9B6DCAC86A8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487364" y="310968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487364" y="329648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487364" y="348329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487364" y="367009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8" grpId="0"/>
      <p:bldP spid="39" grpId="0" animBg="1"/>
      <p:bldP spid="40" grpId="0" animBg="1"/>
      <p:bldP spid="41" grpId="0" animBg="1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pHolder1">
            <a:extLst>
              <a:ext uri="{FF2B5EF4-FFF2-40B4-BE49-F238E27FC236}">
                <a16:creationId xmlns:a16="http://schemas.microsoft.com/office/drawing/2014/main" id="{26333E1E-A62B-44A3-BB1F-66AFF21196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8" t="25861" r="67383" b="45751"/>
          <a:stretch>
            <a:fillRect/>
          </a:stretch>
        </p:blipFill>
        <p:spPr>
          <a:xfrm>
            <a:off x="2029767" y="1773534"/>
            <a:ext cx="1946868" cy="1946868"/>
          </a:xfrm>
          <a:custGeom>
            <a:avLst/>
            <a:gdLst>
              <a:gd name="connsiteX0" fmla="*/ 23031 w 1946868"/>
              <a:gd name="connsiteY0" fmla="*/ 0 h 1946868"/>
              <a:gd name="connsiteX1" fmla="*/ 1923837 w 1946868"/>
              <a:gd name="connsiteY1" fmla="*/ 0 h 1946868"/>
              <a:gd name="connsiteX2" fmla="*/ 1946868 w 1946868"/>
              <a:gd name="connsiteY2" fmla="*/ 23031 h 1946868"/>
              <a:gd name="connsiteX3" fmla="*/ 1946868 w 1946868"/>
              <a:gd name="connsiteY3" fmla="*/ 1923837 h 1946868"/>
              <a:gd name="connsiteX4" fmla="*/ 1923837 w 1946868"/>
              <a:gd name="connsiteY4" fmla="*/ 1946868 h 1946868"/>
              <a:gd name="connsiteX5" fmla="*/ 23031 w 1946868"/>
              <a:gd name="connsiteY5" fmla="*/ 1946868 h 1946868"/>
              <a:gd name="connsiteX6" fmla="*/ 0 w 1946868"/>
              <a:gd name="connsiteY6" fmla="*/ 1923837 h 1946868"/>
              <a:gd name="connsiteX7" fmla="*/ 0 w 1946868"/>
              <a:gd name="connsiteY7" fmla="*/ 23031 h 1946868"/>
              <a:gd name="connsiteX8" fmla="*/ 23031 w 1946868"/>
              <a:gd name="connsiteY8" fmla="*/ 0 h 1946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868" h="1946868">
                <a:moveTo>
                  <a:pt x="23031" y="0"/>
                </a:moveTo>
                <a:lnTo>
                  <a:pt x="1923837" y="0"/>
                </a:lnTo>
                <a:cubicBezTo>
                  <a:pt x="1936558" y="0"/>
                  <a:pt x="1946868" y="10311"/>
                  <a:pt x="1946868" y="23031"/>
                </a:cubicBezTo>
                <a:lnTo>
                  <a:pt x="1946868" y="1923837"/>
                </a:lnTo>
                <a:cubicBezTo>
                  <a:pt x="1946868" y="1936557"/>
                  <a:pt x="1936558" y="1946868"/>
                  <a:pt x="1923837" y="1946868"/>
                </a:cubicBezTo>
                <a:lnTo>
                  <a:pt x="23031" y="1946868"/>
                </a:lnTo>
                <a:cubicBezTo>
                  <a:pt x="10311" y="1946868"/>
                  <a:pt x="0" y="1936557"/>
                  <a:pt x="0" y="1923837"/>
                </a:cubicBezTo>
                <a:lnTo>
                  <a:pt x="0" y="23031"/>
                </a:lnTo>
                <a:cubicBezTo>
                  <a:pt x="0" y="10311"/>
                  <a:pt x="10311" y="0"/>
                  <a:pt x="23031" y="0"/>
                </a:cubicBezTo>
                <a:close/>
              </a:path>
            </a:pathLst>
          </a:custGeom>
        </p:spPr>
      </p:pic>
      <p:pic>
        <p:nvPicPr>
          <p:cNvPr id="36" name="PpHolder2">
            <a:extLst>
              <a:ext uri="{FF2B5EF4-FFF2-40B4-BE49-F238E27FC236}">
                <a16:creationId xmlns:a16="http://schemas.microsoft.com/office/drawing/2014/main" id="{E7C997D9-1028-45BD-B82E-12ECCF1DB6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8" t="54249" r="73235" b="19853"/>
          <a:stretch>
            <a:fillRect/>
          </a:stretch>
        </p:blipFill>
        <p:spPr>
          <a:xfrm>
            <a:off x="1487158" y="3720402"/>
            <a:ext cx="1776047" cy="1776046"/>
          </a:xfrm>
          <a:custGeom>
            <a:avLst/>
            <a:gdLst>
              <a:gd name="connsiteX0" fmla="*/ 21011 w 1776047"/>
              <a:gd name="connsiteY0" fmla="*/ 0 h 1776046"/>
              <a:gd name="connsiteX1" fmla="*/ 1755035 w 1776047"/>
              <a:gd name="connsiteY1" fmla="*/ 0 h 1776046"/>
              <a:gd name="connsiteX2" fmla="*/ 1776047 w 1776047"/>
              <a:gd name="connsiteY2" fmla="*/ 21011 h 1776046"/>
              <a:gd name="connsiteX3" fmla="*/ 1776047 w 1776047"/>
              <a:gd name="connsiteY3" fmla="*/ 1755035 h 1776046"/>
              <a:gd name="connsiteX4" fmla="*/ 1755035 w 1776047"/>
              <a:gd name="connsiteY4" fmla="*/ 1776046 h 1776046"/>
              <a:gd name="connsiteX5" fmla="*/ 21011 w 1776047"/>
              <a:gd name="connsiteY5" fmla="*/ 1776046 h 1776046"/>
              <a:gd name="connsiteX6" fmla="*/ 0 w 1776047"/>
              <a:gd name="connsiteY6" fmla="*/ 1755035 h 1776046"/>
              <a:gd name="connsiteX7" fmla="*/ 0 w 1776047"/>
              <a:gd name="connsiteY7" fmla="*/ 21011 h 1776046"/>
              <a:gd name="connsiteX8" fmla="*/ 21011 w 1776047"/>
              <a:gd name="connsiteY8" fmla="*/ 0 h 177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76047" h="1776046">
                <a:moveTo>
                  <a:pt x="21011" y="0"/>
                </a:moveTo>
                <a:lnTo>
                  <a:pt x="1755035" y="0"/>
                </a:lnTo>
                <a:cubicBezTo>
                  <a:pt x="1766640" y="0"/>
                  <a:pt x="1776047" y="9407"/>
                  <a:pt x="1776047" y="21011"/>
                </a:cubicBezTo>
                <a:lnTo>
                  <a:pt x="1776047" y="1755035"/>
                </a:lnTo>
                <a:cubicBezTo>
                  <a:pt x="1776047" y="1766639"/>
                  <a:pt x="1766640" y="1776046"/>
                  <a:pt x="1755035" y="1776046"/>
                </a:cubicBezTo>
                <a:lnTo>
                  <a:pt x="21011" y="1776046"/>
                </a:lnTo>
                <a:cubicBezTo>
                  <a:pt x="9408" y="1776046"/>
                  <a:pt x="0" y="1766639"/>
                  <a:pt x="0" y="1755035"/>
                </a:cubicBezTo>
                <a:lnTo>
                  <a:pt x="0" y="21011"/>
                </a:lnTo>
                <a:cubicBezTo>
                  <a:pt x="0" y="9407"/>
                  <a:pt x="9408" y="0"/>
                  <a:pt x="21011" y="0"/>
                </a:cubicBezTo>
                <a:close/>
              </a:path>
            </a:pathLst>
          </a:custGeom>
        </p:spPr>
      </p:pic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834891" y="3332285"/>
            <a:ext cx="2883876" cy="2883876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2AB4F0A-AB0F-457C-ADEE-18242F4144A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647DF12-B222-4CFB-8F36-A7F66E979A3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7063B21-8209-45CB-9348-2D0688164F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29DB46D-D186-4543-A312-86E53CE522A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5899B52-1039-45DA-B25B-297B63455D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5997914-5101-4FA6-BCF7-552CE31E06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9847EAA-E29E-40C3-81C8-D9F8E3940063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B659A2C0-2C74-43DE-9667-46968720B27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33" name="PpHolder9">
            <a:extLst>
              <a:ext uri="{FF2B5EF4-FFF2-40B4-BE49-F238E27FC236}">
                <a16:creationId xmlns:a16="http://schemas.microsoft.com/office/drawing/2014/main" id="{E0FB8B60-5C70-43F4-8E99-A5CA89772D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4" t="51758" r="54876" b="12527"/>
          <a:stretch>
            <a:fillRect/>
          </a:stretch>
        </p:blipFill>
        <p:spPr>
          <a:xfrm>
            <a:off x="3052188" y="3549580"/>
            <a:ext cx="2449287" cy="2449286"/>
          </a:xfrm>
          <a:custGeom>
            <a:avLst/>
            <a:gdLst>
              <a:gd name="connsiteX0" fmla="*/ 28975 w 2449287"/>
              <a:gd name="connsiteY0" fmla="*/ 0 h 2449286"/>
              <a:gd name="connsiteX1" fmla="*/ 2420312 w 2449287"/>
              <a:gd name="connsiteY1" fmla="*/ 0 h 2449286"/>
              <a:gd name="connsiteX2" fmla="*/ 2449287 w 2449287"/>
              <a:gd name="connsiteY2" fmla="*/ 28975 h 2449286"/>
              <a:gd name="connsiteX3" fmla="*/ 2449287 w 2449287"/>
              <a:gd name="connsiteY3" fmla="*/ 2420311 h 2449286"/>
              <a:gd name="connsiteX4" fmla="*/ 2420312 w 2449287"/>
              <a:gd name="connsiteY4" fmla="*/ 2449286 h 2449286"/>
              <a:gd name="connsiteX5" fmla="*/ 28975 w 2449287"/>
              <a:gd name="connsiteY5" fmla="*/ 2449286 h 2449286"/>
              <a:gd name="connsiteX6" fmla="*/ 0 w 2449287"/>
              <a:gd name="connsiteY6" fmla="*/ 2420311 h 2449286"/>
              <a:gd name="connsiteX7" fmla="*/ 0 w 2449287"/>
              <a:gd name="connsiteY7" fmla="*/ 28975 h 2449286"/>
              <a:gd name="connsiteX8" fmla="*/ 28975 w 2449287"/>
              <a:gd name="connsiteY8" fmla="*/ 0 h 244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9287" h="2449286">
                <a:moveTo>
                  <a:pt x="28975" y="0"/>
                </a:moveTo>
                <a:lnTo>
                  <a:pt x="2420312" y="0"/>
                </a:lnTo>
                <a:cubicBezTo>
                  <a:pt x="2436313" y="0"/>
                  <a:pt x="2449287" y="12973"/>
                  <a:pt x="2449287" y="28975"/>
                </a:cubicBezTo>
                <a:lnTo>
                  <a:pt x="2449287" y="2420311"/>
                </a:lnTo>
                <a:cubicBezTo>
                  <a:pt x="2449287" y="2436313"/>
                  <a:pt x="2436313" y="2449286"/>
                  <a:pt x="2420312" y="2449286"/>
                </a:cubicBezTo>
                <a:lnTo>
                  <a:pt x="28975" y="2449286"/>
                </a:lnTo>
                <a:cubicBezTo>
                  <a:pt x="12974" y="2449286"/>
                  <a:pt x="0" y="2436313"/>
                  <a:pt x="0" y="2420311"/>
                </a:cubicBezTo>
                <a:lnTo>
                  <a:pt x="0" y="28975"/>
                </a:lnTo>
                <a:cubicBezTo>
                  <a:pt x="0" y="12973"/>
                  <a:pt x="12974" y="0"/>
                  <a:pt x="28975" y="0"/>
                </a:cubicBezTo>
                <a:close/>
              </a:path>
            </a:pathLst>
          </a:custGeom>
        </p:spPr>
      </p:pic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578809" y="5663738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5034883" y="2502053"/>
            <a:ext cx="217294" cy="15604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706650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706650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11" grpId="0"/>
      <p:bldP spid="12" grpId="0" animBg="1"/>
      <p:bldP spid="39" grpId="0" animBg="1"/>
      <p:bldP spid="40" grpId="0" animBg="1"/>
      <p:bldP spid="42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6746360" y="5055782"/>
            <a:ext cx="3051544" cy="1802219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pic>
        <p:nvPicPr>
          <p:cNvPr id="36" name="PpHolder3">
            <a:extLst>
              <a:ext uri="{FF2B5EF4-FFF2-40B4-BE49-F238E27FC236}">
                <a16:creationId xmlns:a16="http://schemas.microsoft.com/office/drawing/2014/main" id="{1679669B-9F14-4231-A5C3-A8F02CDE4D0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82" t="33488"/>
          <a:stretch>
            <a:fillRect/>
          </a:stretch>
        </p:blipFill>
        <p:spPr>
          <a:xfrm>
            <a:off x="8032318" y="2296634"/>
            <a:ext cx="4159682" cy="4561366"/>
          </a:xfrm>
          <a:custGeom>
            <a:avLst/>
            <a:gdLst>
              <a:gd name="connsiteX0" fmla="*/ 2771634 w 4159682"/>
              <a:gd name="connsiteY0" fmla="*/ 0 h 4561366"/>
              <a:gd name="connsiteX1" fmla="*/ 4092759 w 4159682"/>
              <a:gd name="connsiteY1" fmla="*/ 334523 h 4561366"/>
              <a:gd name="connsiteX2" fmla="*/ 4159682 w 4159682"/>
              <a:gd name="connsiteY2" fmla="*/ 375179 h 4561366"/>
              <a:gd name="connsiteX3" fmla="*/ 4159682 w 4159682"/>
              <a:gd name="connsiteY3" fmla="*/ 4561366 h 4561366"/>
              <a:gd name="connsiteX4" fmla="*/ 657188 w 4159682"/>
              <a:gd name="connsiteY4" fmla="*/ 4561366 h 4561366"/>
              <a:gd name="connsiteX5" fmla="*/ 632906 w 4159682"/>
              <a:gd name="connsiteY5" fmla="*/ 4534650 h 4561366"/>
              <a:gd name="connsiteX6" fmla="*/ 0 w 4159682"/>
              <a:gd name="connsiteY6" fmla="*/ 2771634 h 4561366"/>
              <a:gd name="connsiteX7" fmla="*/ 2771634 w 4159682"/>
              <a:gd name="connsiteY7" fmla="*/ 0 h 456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59682" h="4561366">
                <a:moveTo>
                  <a:pt x="2771634" y="0"/>
                </a:moveTo>
                <a:cubicBezTo>
                  <a:pt x="3249987" y="0"/>
                  <a:pt x="3700037" y="121183"/>
                  <a:pt x="4092759" y="334523"/>
                </a:cubicBezTo>
                <a:lnTo>
                  <a:pt x="4159682" y="375179"/>
                </a:lnTo>
                <a:lnTo>
                  <a:pt x="4159682" y="4561366"/>
                </a:lnTo>
                <a:lnTo>
                  <a:pt x="657188" y="4561366"/>
                </a:lnTo>
                <a:lnTo>
                  <a:pt x="632906" y="4534650"/>
                </a:lnTo>
                <a:cubicBezTo>
                  <a:pt x="237517" y="4055548"/>
                  <a:pt x="0" y="3441329"/>
                  <a:pt x="0" y="2771634"/>
                </a:cubicBezTo>
                <a:cubicBezTo>
                  <a:pt x="0" y="1240903"/>
                  <a:pt x="1240903" y="0"/>
                  <a:pt x="2771634" y="0"/>
                </a:cubicBezTo>
                <a:close/>
              </a:path>
            </a:pathLst>
          </a:cu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11654451" y="2025365"/>
            <a:ext cx="537549" cy="877792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D1AAEF6-6F20-447D-B22A-197A7631D99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8190956-D754-40ED-B60F-09947191E42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C4B7331-4FE2-423B-99F5-A406ED23377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9092FDA-82CA-4142-85CC-8DBC459F285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9D97F57-85AA-42E4-97ED-B0C1A96BE91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03C39A1-5CCE-43C5-B404-A6303646300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462A952-F09E-4AFC-8171-E35D2B44BAC0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4" name="Graphic 16">
            <a:extLst>
              <a:ext uri="{FF2B5EF4-FFF2-40B4-BE49-F238E27FC236}">
                <a16:creationId xmlns:a16="http://schemas.microsoft.com/office/drawing/2014/main" id="{32C4296D-2150-4371-A322-696FCE6A300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1279450" y="2166496"/>
            <a:ext cx="481654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1279451" y="182531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1258186" y="2678408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1258185" y="2678408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502214" y="2856307"/>
            <a:ext cx="552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2398372" y="2797629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1258186" y="3731051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1258185" y="3731051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441442" y="3908950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2398372" y="3850272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1258186" y="4783694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1258185" y="4783694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441442" y="4961593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2398372" y="4902915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1" grpId="0"/>
      <p:bldP spid="24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A77C15A1-A268-4696-8329-2B79A55F15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7461841" y="1020726"/>
            <a:ext cx="2742314" cy="2742314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977213" y="1020726"/>
            <a:ext cx="5484628" cy="2742314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8420041" y="1592413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8420041" y="1975494"/>
            <a:ext cx="11067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People like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8420041" y="2423905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8420041" y="2806986"/>
            <a:ext cx="1288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Latest projects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34" name="PpHolder10">
            <a:extLst>
              <a:ext uri="{FF2B5EF4-FFF2-40B4-BE49-F238E27FC236}">
                <a16:creationId xmlns:a16="http://schemas.microsoft.com/office/drawing/2014/main" id="{9D720072-3D82-4FDB-8F7E-AAB01C3FDDB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7" t="54871" r="60145" b="16279"/>
          <a:stretch>
            <a:fillRect/>
          </a:stretch>
        </p:blipFill>
        <p:spPr>
          <a:xfrm>
            <a:off x="1977214" y="3763042"/>
            <a:ext cx="2881866" cy="1978541"/>
          </a:xfrm>
          <a:custGeom>
            <a:avLst/>
            <a:gdLst>
              <a:gd name="connsiteX0" fmla="*/ 0 w 2881866"/>
              <a:gd name="connsiteY0" fmla="*/ 0 h 1978541"/>
              <a:gd name="connsiteX1" fmla="*/ 2881866 w 2881866"/>
              <a:gd name="connsiteY1" fmla="*/ 0 h 1978541"/>
              <a:gd name="connsiteX2" fmla="*/ 2881866 w 2881866"/>
              <a:gd name="connsiteY2" fmla="*/ 1978541 h 1978541"/>
              <a:gd name="connsiteX3" fmla="*/ 0 w 2881866"/>
              <a:gd name="connsiteY3" fmla="*/ 1978541 h 197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866" h="1978541">
                <a:moveTo>
                  <a:pt x="0" y="0"/>
                </a:moveTo>
                <a:lnTo>
                  <a:pt x="2881866" y="0"/>
                </a:lnTo>
                <a:lnTo>
                  <a:pt x="2881866" y="1978541"/>
                </a:lnTo>
                <a:lnTo>
                  <a:pt x="0" y="1978541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2522979" y="1954865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2522979" y="1613679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32" name="PpHolder13">
            <a:extLst>
              <a:ext uri="{FF2B5EF4-FFF2-40B4-BE49-F238E27FC236}">
                <a16:creationId xmlns:a16="http://schemas.microsoft.com/office/drawing/2014/main" id="{291F2094-05E4-4169-94BC-CF858882BE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49" t="23530" r="32885" b="54441"/>
          <a:stretch>
            <a:fillRect/>
          </a:stretch>
        </p:blipFill>
        <p:spPr>
          <a:xfrm>
            <a:off x="5528932" y="1613682"/>
            <a:ext cx="2653774" cy="1510737"/>
          </a:xfrm>
          <a:custGeom>
            <a:avLst/>
            <a:gdLst>
              <a:gd name="connsiteX0" fmla="*/ 39143 w 2653774"/>
              <a:gd name="connsiteY0" fmla="*/ 0 h 1510737"/>
              <a:gd name="connsiteX1" fmla="*/ 2614631 w 2653774"/>
              <a:gd name="connsiteY1" fmla="*/ 0 h 1510737"/>
              <a:gd name="connsiteX2" fmla="*/ 2653774 w 2653774"/>
              <a:gd name="connsiteY2" fmla="*/ 39143 h 1510737"/>
              <a:gd name="connsiteX3" fmla="*/ 2653774 w 2653774"/>
              <a:gd name="connsiteY3" fmla="*/ 1471595 h 1510737"/>
              <a:gd name="connsiteX4" fmla="*/ 2614631 w 2653774"/>
              <a:gd name="connsiteY4" fmla="*/ 1510737 h 1510737"/>
              <a:gd name="connsiteX5" fmla="*/ 39143 w 2653774"/>
              <a:gd name="connsiteY5" fmla="*/ 1510737 h 1510737"/>
              <a:gd name="connsiteX6" fmla="*/ 0 w 2653774"/>
              <a:gd name="connsiteY6" fmla="*/ 1471595 h 1510737"/>
              <a:gd name="connsiteX7" fmla="*/ 0 w 2653774"/>
              <a:gd name="connsiteY7" fmla="*/ 39143 h 1510737"/>
              <a:gd name="connsiteX8" fmla="*/ 39143 w 2653774"/>
              <a:gd name="connsiteY8" fmla="*/ 0 h 1510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3774" h="1510737">
                <a:moveTo>
                  <a:pt x="39143" y="0"/>
                </a:moveTo>
                <a:lnTo>
                  <a:pt x="2614631" y="0"/>
                </a:lnTo>
                <a:cubicBezTo>
                  <a:pt x="2636249" y="0"/>
                  <a:pt x="2653774" y="17525"/>
                  <a:pt x="2653774" y="39143"/>
                </a:cubicBezTo>
                <a:lnTo>
                  <a:pt x="2653774" y="1471595"/>
                </a:lnTo>
                <a:cubicBezTo>
                  <a:pt x="2653774" y="1493212"/>
                  <a:pt x="2636249" y="1510737"/>
                  <a:pt x="2614631" y="1510737"/>
                </a:cubicBezTo>
                <a:lnTo>
                  <a:pt x="39143" y="1510737"/>
                </a:lnTo>
                <a:cubicBezTo>
                  <a:pt x="17525" y="1510737"/>
                  <a:pt x="0" y="1493212"/>
                  <a:pt x="0" y="1471595"/>
                </a:cubicBezTo>
                <a:lnTo>
                  <a:pt x="0" y="39143"/>
                </a:lnTo>
                <a:cubicBezTo>
                  <a:pt x="0" y="17525"/>
                  <a:pt x="17525" y="0"/>
                  <a:pt x="39143" y="0"/>
                </a:cubicBezTo>
                <a:close/>
              </a:path>
            </a:pathLst>
          </a:cu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5528931" y="4474053"/>
            <a:ext cx="468585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5528931" y="41328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3260097" y="1785257"/>
            <a:ext cx="3181978" cy="401264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" name="PpHolder2">
            <a:extLst>
              <a:ext uri="{FF2B5EF4-FFF2-40B4-BE49-F238E27FC236}">
                <a16:creationId xmlns:a16="http://schemas.microsoft.com/office/drawing/2014/main" id="{42DE97C2-D06F-4892-AB52-A3F520C801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0" t="26032" r="47161" b="35971"/>
          <a:stretch>
            <a:fillRect/>
          </a:stretch>
        </p:blipFill>
        <p:spPr>
          <a:xfrm>
            <a:off x="3260100" y="1785257"/>
            <a:ext cx="3181977" cy="2605872"/>
          </a:xfrm>
          <a:custGeom>
            <a:avLst/>
            <a:gdLst>
              <a:gd name="connsiteX0" fmla="*/ 178350 w 3181977"/>
              <a:gd name="connsiteY0" fmla="*/ 0 h 2605872"/>
              <a:gd name="connsiteX1" fmla="*/ 3003627 w 3181977"/>
              <a:gd name="connsiteY1" fmla="*/ 0 h 2605872"/>
              <a:gd name="connsiteX2" fmla="*/ 3181977 w 3181977"/>
              <a:gd name="connsiteY2" fmla="*/ 178350 h 2605872"/>
              <a:gd name="connsiteX3" fmla="*/ 3181977 w 3181977"/>
              <a:gd name="connsiteY3" fmla="*/ 2605872 h 2605872"/>
              <a:gd name="connsiteX4" fmla="*/ 0 w 3181977"/>
              <a:gd name="connsiteY4" fmla="*/ 2605872 h 2605872"/>
              <a:gd name="connsiteX5" fmla="*/ 0 w 3181977"/>
              <a:gd name="connsiteY5" fmla="*/ 178350 h 2605872"/>
              <a:gd name="connsiteX6" fmla="*/ 178350 w 3181977"/>
              <a:gd name="connsiteY6" fmla="*/ 0 h 260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1977" h="2605872">
                <a:moveTo>
                  <a:pt x="178350" y="0"/>
                </a:moveTo>
                <a:lnTo>
                  <a:pt x="3003627" y="0"/>
                </a:lnTo>
                <a:cubicBezTo>
                  <a:pt x="3102127" y="0"/>
                  <a:pt x="3181977" y="79850"/>
                  <a:pt x="3181977" y="178350"/>
                </a:cubicBezTo>
                <a:lnTo>
                  <a:pt x="3181977" y="2605872"/>
                </a:lnTo>
                <a:lnTo>
                  <a:pt x="0" y="2605872"/>
                </a:lnTo>
                <a:lnTo>
                  <a:pt x="0" y="178350"/>
                </a:lnTo>
                <a:cubicBezTo>
                  <a:pt x="0" y="79850"/>
                  <a:pt x="79849" y="0"/>
                  <a:pt x="178350" y="0"/>
                </a:cubicBezTo>
                <a:close/>
              </a:path>
            </a:pathLst>
          </a:custGeom>
        </p:spPr>
      </p:pic>
      <p:pic>
        <p:nvPicPr>
          <p:cNvPr id="62" name="PpHolder3">
            <a:extLst>
              <a:ext uri="{FF2B5EF4-FFF2-40B4-BE49-F238E27FC236}">
                <a16:creationId xmlns:a16="http://schemas.microsoft.com/office/drawing/2014/main" id="{AADCC363-F130-4B03-9211-A87996A5FB2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94" t="32674" r="4880" b="34212"/>
          <a:stretch>
            <a:fillRect/>
          </a:stretch>
        </p:blipFill>
        <p:spPr>
          <a:xfrm>
            <a:off x="9326091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</p:spPr>
      </p:pic>
      <p:pic>
        <p:nvPicPr>
          <p:cNvPr id="61" name="PpHolder4">
            <a:extLst>
              <a:ext uri="{FF2B5EF4-FFF2-40B4-BE49-F238E27FC236}">
                <a16:creationId xmlns:a16="http://schemas.microsoft.com/office/drawing/2014/main" id="{09C59FF7-20EA-4FD6-8769-62A570D41DC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9" t="32674" r="75775" b="34212"/>
          <a:stretch>
            <a:fillRect/>
          </a:stretch>
        </p:blipFill>
        <p:spPr>
          <a:xfrm>
            <a:off x="682627" y="2240782"/>
            <a:ext cx="2270929" cy="2270928"/>
          </a:xfrm>
          <a:custGeom>
            <a:avLst/>
            <a:gdLst>
              <a:gd name="connsiteX0" fmla="*/ 127286 w 2270929"/>
              <a:gd name="connsiteY0" fmla="*/ 0 h 2270928"/>
              <a:gd name="connsiteX1" fmla="*/ 2143642 w 2270929"/>
              <a:gd name="connsiteY1" fmla="*/ 0 h 2270928"/>
              <a:gd name="connsiteX2" fmla="*/ 2270929 w 2270929"/>
              <a:gd name="connsiteY2" fmla="*/ 127286 h 2270928"/>
              <a:gd name="connsiteX3" fmla="*/ 2270929 w 2270929"/>
              <a:gd name="connsiteY3" fmla="*/ 2143642 h 2270928"/>
              <a:gd name="connsiteX4" fmla="*/ 2143642 w 2270929"/>
              <a:gd name="connsiteY4" fmla="*/ 2270928 h 2270928"/>
              <a:gd name="connsiteX5" fmla="*/ 127286 w 2270929"/>
              <a:gd name="connsiteY5" fmla="*/ 2270928 h 2270928"/>
              <a:gd name="connsiteX6" fmla="*/ 0 w 2270929"/>
              <a:gd name="connsiteY6" fmla="*/ 2143642 h 2270928"/>
              <a:gd name="connsiteX7" fmla="*/ 0 w 2270929"/>
              <a:gd name="connsiteY7" fmla="*/ 127286 h 2270928"/>
              <a:gd name="connsiteX8" fmla="*/ 127286 w 2270929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9" h="2270928">
                <a:moveTo>
                  <a:pt x="127286" y="0"/>
                </a:moveTo>
                <a:lnTo>
                  <a:pt x="2143642" y="0"/>
                </a:lnTo>
                <a:cubicBezTo>
                  <a:pt x="2213941" y="0"/>
                  <a:pt x="2270929" y="56988"/>
                  <a:pt x="2270929" y="127286"/>
                </a:cubicBezTo>
                <a:lnTo>
                  <a:pt x="2270929" y="2143642"/>
                </a:lnTo>
                <a:cubicBezTo>
                  <a:pt x="2270929" y="2213940"/>
                  <a:pt x="2213941" y="2270928"/>
                  <a:pt x="2143642" y="2270928"/>
                </a:cubicBezTo>
                <a:lnTo>
                  <a:pt x="127286" y="2270928"/>
                </a:lnTo>
                <a:cubicBezTo>
                  <a:pt x="56989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9" y="0"/>
                  <a:pt x="127286" y="0"/>
                </a:cubicBezTo>
                <a:close/>
              </a:path>
            </a:pathLst>
          </a:custGeom>
        </p:spPr>
      </p:pic>
      <p:pic>
        <p:nvPicPr>
          <p:cNvPr id="56" name="PpHolder5">
            <a:extLst>
              <a:ext uri="{FF2B5EF4-FFF2-40B4-BE49-F238E27FC236}">
                <a16:creationId xmlns:a16="http://schemas.microsoft.com/office/drawing/2014/main" id="{6650A7A9-9966-4E71-B9C2-BD65C599FD4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53" t="32674" r="26021" b="34212"/>
          <a:stretch>
            <a:fillRect/>
          </a:stretch>
        </p:blipFill>
        <p:spPr>
          <a:xfrm>
            <a:off x="6748619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60B18DE-BFC9-422F-A66B-A06127195C68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E926723-E765-4943-96DA-ABDB1AC4915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56A32F6-36C8-401A-A7B8-35B681C3DB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7F36540-23FD-4C43-81EC-18D750D4836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4A55B99-1E07-4A75-BCCF-6E572E65BCB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317C45D-77C7-415B-9FF5-E49C1888338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65DF88A-00A0-4157-9E83-152695B46C0D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" name="Graphic 16">
            <a:extLst>
              <a:ext uri="{FF2B5EF4-FFF2-40B4-BE49-F238E27FC236}">
                <a16:creationId xmlns:a16="http://schemas.microsoft.com/office/drawing/2014/main" id="{5ED88377-5B64-4C72-B430-CA22BABAC307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3579985" y="4196073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3691942" y="4257794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3579985" y="4991863"/>
            <a:ext cx="265377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3579985" y="4650677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6E3B7F9-8C7D-43F5-9786-EBC72CC0EB5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864159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864159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3691942" y="1564006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3691942" y="1664676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6930153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6930153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9507625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9507625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69467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1019207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1127134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10305596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13" grpId="0"/>
      <p:bldP spid="14" grpId="0" animBg="1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59489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59489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6974374" y="2241302"/>
            <a:ext cx="453738" cy="325368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7136876" y="2320931"/>
            <a:ext cx="128735" cy="166110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7590614" y="2228362"/>
            <a:ext cx="2633116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7027147" y="2795311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7339319" y="2916529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9380511" y="2913256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7339319" y="3437165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9380511" y="3433892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7027147" y="3836583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7339319" y="3957801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9380511" y="3954528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7339319" y="4478437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9380511" y="4475164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7027147" y="4877855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7339319" y="4999073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9380511" y="4995800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6974374" y="2982264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6974374" y="3504240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6974374" y="4023536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6974374" y="4542832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6974374" y="5065541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9D480CE-DACB-4585-9001-A988E0EBD3B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pHolder1">
            <a:extLst>
              <a:ext uri="{FF2B5EF4-FFF2-40B4-BE49-F238E27FC236}">
                <a16:creationId xmlns:a16="http://schemas.microsoft.com/office/drawing/2014/main" id="{D77BE6A7-FA69-42CE-936E-9CB9433C48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58" t="31848" r="31965" b="25665"/>
          <a:stretch>
            <a:fillRect/>
          </a:stretch>
        </p:blipFill>
        <p:spPr>
          <a:xfrm>
            <a:off x="6944276" y="2184137"/>
            <a:ext cx="1350513" cy="2913762"/>
          </a:xfrm>
          <a:custGeom>
            <a:avLst/>
            <a:gdLst>
              <a:gd name="connsiteX0" fmla="*/ 132067 w 1350513"/>
              <a:gd name="connsiteY0" fmla="*/ 0 h 2913762"/>
              <a:gd name="connsiteX1" fmla="*/ 1218446 w 1350513"/>
              <a:gd name="connsiteY1" fmla="*/ 0 h 2913762"/>
              <a:gd name="connsiteX2" fmla="*/ 1350513 w 1350513"/>
              <a:gd name="connsiteY2" fmla="*/ 132067 h 2913762"/>
              <a:gd name="connsiteX3" fmla="*/ 1350513 w 1350513"/>
              <a:gd name="connsiteY3" fmla="*/ 2781695 h 2913762"/>
              <a:gd name="connsiteX4" fmla="*/ 1218446 w 1350513"/>
              <a:gd name="connsiteY4" fmla="*/ 2913762 h 2913762"/>
              <a:gd name="connsiteX5" fmla="*/ 132067 w 1350513"/>
              <a:gd name="connsiteY5" fmla="*/ 2913762 h 2913762"/>
              <a:gd name="connsiteX6" fmla="*/ 0 w 1350513"/>
              <a:gd name="connsiteY6" fmla="*/ 2781695 h 2913762"/>
              <a:gd name="connsiteX7" fmla="*/ 0 w 1350513"/>
              <a:gd name="connsiteY7" fmla="*/ 132067 h 2913762"/>
              <a:gd name="connsiteX8" fmla="*/ 132067 w 1350513"/>
              <a:gd name="connsiteY8" fmla="*/ 0 h 291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0513" h="2913762">
                <a:moveTo>
                  <a:pt x="132067" y="0"/>
                </a:moveTo>
                <a:lnTo>
                  <a:pt x="1218446" y="0"/>
                </a:lnTo>
                <a:cubicBezTo>
                  <a:pt x="1291385" y="0"/>
                  <a:pt x="1350513" y="59129"/>
                  <a:pt x="1350513" y="132067"/>
                </a:cubicBezTo>
                <a:lnTo>
                  <a:pt x="1350513" y="2781695"/>
                </a:lnTo>
                <a:cubicBezTo>
                  <a:pt x="1350513" y="2854634"/>
                  <a:pt x="1291385" y="2913762"/>
                  <a:pt x="1218446" y="2913762"/>
                </a:cubicBezTo>
                <a:lnTo>
                  <a:pt x="132067" y="2913762"/>
                </a:lnTo>
                <a:cubicBezTo>
                  <a:pt x="59128" y="2913762"/>
                  <a:pt x="0" y="2854634"/>
                  <a:pt x="0" y="2781695"/>
                </a:cubicBezTo>
                <a:lnTo>
                  <a:pt x="0" y="132067"/>
                </a:lnTo>
                <a:cubicBezTo>
                  <a:pt x="0" y="59129"/>
                  <a:pt x="59128" y="0"/>
                  <a:pt x="132067" y="0"/>
                </a:cubicBezTo>
                <a:close/>
              </a:path>
            </a:pathLst>
          </a:custGeom>
        </p:spPr>
      </p:pic>
      <p:pic>
        <p:nvPicPr>
          <p:cNvPr id="65" name="PpHolder2">
            <a:extLst>
              <a:ext uri="{FF2B5EF4-FFF2-40B4-BE49-F238E27FC236}">
                <a16:creationId xmlns:a16="http://schemas.microsoft.com/office/drawing/2014/main" id="{0FBF231A-DC56-45A6-8D08-452F5CB3106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5" t="31848" r="56908" b="25665"/>
          <a:stretch>
            <a:fillRect/>
          </a:stretch>
        </p:blipFill>
        <p:spPr>
          <a:xfrm>
            <a:off x="3903285" y="2184137"/>
            <a:ext cx="1350512" cy="2913762"/>
          </a:xfrm>
          <a:custGeom>
            <a:avLst/>
            <a:gdLst>
              <a:gd name="connsiteX0" fmla="*/ 132066 w 1350512"/>
              <a:gd name="connsiteY0" fmla="*/ 0 h 2913762"/>
              <a:gd name="connsiteX1" fmla="*/ 1218446 w 1350512"/>
              <a:gd name="connsiteY1" fmla="*/ 0 h 2913762"/>
              <a:gd name="connsiteX2" fmla="*/ 1350512 w 1350512"/>
              <a:gd name="connsiteY2" fmla="*/ 132067 h 2913762"/>
              <a:gd name="connsiteX3" fmla="*/ 1350512 w 1350512"/>
              <a:gd name="connsiteY3" fmla="*/ 2781695 h 2913762"/>
              <a:gd name="connsiteX4" fmla="*/ 1218446 w 1350512"/>
              <a:gd name="connsiteY4" fmla="*/ 2913762 h 2913762"/>
              <a:gd name="connsiteX5" fmla="*/ 132066 w 1350512"/>
              <a:gd name="connsiteY5" fmla="*/ 2913762 h 2913762"/>
              <a:gd name="connsiteX6" fmla="*/ 0 w 1350512"/>
              <a:gd name="connsiteY6" fmla="*/ 2781695 h 2913762"/>
              <a:gd name="connsiteX7" fmla="*/ 0 w 1350512"/>
              <a:gd name="connsiteY7" fmla="*/ 132067 h 2913762"/>
              <a:gd name="connsiteX8" fmla="*/ 132066 w 1350512"/>
              <a:gd name="connsiteY8" fmla="*/ 0 h 291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0512" h="2913762">
                <a:moveTo>
                  <a:pt x="132066" y="0"/>
                </a:moveTo>
                <a:lnTo>
                  <a:pt x="1218446" y="0"/>
                </a:lnTo>
                <a:cubicBezTo>
                  <a:pt x="1291385" y="0"/>
                  <a:pt x="1350512" y="59129"/>
                  <a:pt x="1350512" y="132067"/>
                </a:cubicBezTo>
                <a:lnTo>
                  <a:pt x="1350512" y="2781695"/>
                </a:lnTo>
                <a:cubicBezTo>
                  <a:pt x="1350512" y="2854634"/>
                  <a:pt x="1291385" y="2913762"/>
                  <a:pt x="1218446" y="2913762"/>
                </a:cubicBezTo>
                <a:lnTo>
                  <a:pt x="132066" y="2913762"/>
                </a:lnTo>
                <a:cubicBezTo>
                  <a:pt x="59128" y="2913762"/>
                  <a:pt x="0" y="2854634"/>
                  <a:pt x="0" y="2781695"/>
                </a:cubicBezTo>
                <a:lnTo>
                  <a:pt x="0" y="132067"/>
                </a:lnTo>
                <a:cubicBezTo>
                  <a:pt x="0" y="59129"/>
                  <a:pt x="59128" y="0"/>
                  <a:pt x="132066" y="0"/>
                </a:cubicBezTo>
                <a:close/>
              </a:path>
            </a:pathLst>
          </a:custGeom>
        </p:spPr>
      </p:pic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469" y="2105246"/>
            <a:ext cx="1534052" cy="3072810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479" y="2105246"/>
            <a:ext cx="1534052" cy="307281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30CBD83-F750-45AA-BCB7-231F77F303B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A3F6A63-4626-4992-9834-73FCAB8976C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49B9D99-CE6F-44FA-A2DB-EA53C4AB48A2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128F963-80B9-4A78-953D-F5773C616F0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C15B7FB-6A4B-43A9-A8D5-5A6DBE4EB28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EB9389-A80C-4DF6-BE15-A6E41B2C9EB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473AC0E-70F2-47DD-9FB5-717961A64AE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E47E4359-F254-4306-BCEB-FDDC3367F25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57" name="PpHolder10">
            <a:extLst>
              <a:ext uri="{FF2B5EF4-FFF2-40B4-BE49-F238E27FC236}">
                <a16:creationId xmlns:a16="http://schemas.microsoft.com/office/drawing/2014/main" id="{AF473310-EE38-41AB-B4AB-36B67DD452D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81" t="27216" r="43268" b="21020"/>
          <a:stretch>
            <a:fillRect/>
          </a:stretch>
        </p:blipFill>
        <p:spPr>
          <a:xfrm>
            <a:off x="5276850" y="1866454"/>
            <a:ext cx="1639888" cy="3550023"/>
          </a:xfrm>
          <a:custGeom>
            <a:avLst/>
            <a:gdLst>
              <a:gd name="connsiteX0" fmla="*/ 160367 w 1639888"/>
              <a:gd name="connsiteY0" fmla="*/ 0 h 3550023"/>
              <a:gd name="connsiteX1" fmla="*/ 1479523 w 1639888"/>
              <a:gd name="connsiteY1" fmla="*/ 0 h 3550023"/>
              <a:gd name="connsiteX2" fmla="*/ 1639888 w 1639888"/>
              <a:gd name="connsiteY2" fmla="*/ 160365 h 3550023"/>
              <a:gd name="connsiteX3" fmla="*/ 1639888 w 1639888"/>
              <a:gd name="connsiteY3" fmla="*/ 3389658 h 3550023"/>
              <a:gd name="connsiteX4" fmla="*/ 1479523 w 1639888"/>
              <a:gd name="connsiteY4" fmla="*/ 3550023 h 3550023"/>
              <a:gd name="connsiteX5" fmla="*/ 160367 w 1639888"/>
              <a:gd name="connsiteY5" fmla="*/ 3550023 h 3550023"/>
              <a:gd name="connsiteX6" fmla="*/ 0 w 1639888"/>
              <a:gd name="connsiteY6" fmla="*/ 3389658 h 3550023"/>
              <a:gd name="connsiteX7" fmla="*/ 0 w 1639888"/>
              <a:gd name="connsiteY7" fmla="*/ 160365 h 3550023"/>
              <a:gd name="connsiteX8" fmla="*/ 160367 w 1639888"/>
              <a:gd name="connsiteY8" fmla="*/ 0 h 3550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9888" h="3550023">
                <a:moveTo>
                  <a:pt x="160367" y="0"/>
                </a:moveTo>
                <a:lnTo>
                  <a:pt x="1479523" y="0"/>
                </a:lnTo>
                <a:cubicBezTo>
                  <a:pt x="1568090" y="0"/>
                  <a:pt x="1639888" y="71798"/>
                  <a:pt x="1639888" y="160365"/>
                </a:cubicBezTo>
                <a:lnTo>
                  <a:pt x="1639888" y="3389658"/>
                </a:lnTo>
                <a:cubicBezTo>
                  <a:pt x="1639888" y="3478225"/>
                  <a:pt x="1568090" y="3550023"/>
                  <a:pt x="1479523" y="3550023"/>
                </a:cubicBezTo>
                <a:lnTo>
                  <a:pt x="160367" y="3550023"/>
                </a:lnTo>
                <a:cubicBezTo>
                  <a:pt x="71799" y="3550023"/>
                  <a:pt x="0" y="3478225"/>
                  <a:pt x="0" y="3389658"/>
                </a:cubicBezTo>
                <a:lnTo>
                  <a:pt x="0" y="160365"/>
                </a:lnTo>
                <a:cubicBezTo>
                  <a:pt x="0" y="71798"/>
                  <a:pt x="71799" y="0"/>
                  <a:pt x="160367" y="0"/>
                </a:cubicBezTo>
                <a:close/>
              </a:path>
            </a:pathLst>
          </a:custGeom>
        </p:spPr>
      </p:pic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113" y="1765004"/>
            <a:ext cx="1873774" cy="375329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9E1FF0B-91C8-45FC-A761-CC5EEA59B10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8888016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8999950" y="2026520"/>
            <a:ext cx="277072" cy="277072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9506705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9506705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8888016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9506705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9506705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9007328" y="4513326"/>
            <a:ext cx="277072" cy="277072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803044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6884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31521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803044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6884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31521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945580" y="2046881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954480" y="4547389"/>
            <a:ext cx="195620" cy="182578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/>
      <p:bldP spid="10" grpId="0" animBg="1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818374" cy="3991590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833690" y="982962"/>
            <a:ext cx="5024355" cy="5875038"/>
          </a:xfrm>
          <a:prstGeom prst="rect">
            <a:avLst/>
          </a:prstGeom>
        </p:spPr>
      </p:pic>
      <p:pic>
        <p:nvPicPr>
          <p:cNvPr id="22" name="PpHolder3">
            <a:extLst>
              <a:ext uri="{FF2B5EF4-FFF2-40B4-BE49-F238E27FC236}">
                <a16:creationId xmlns:a16="http://schemas.microsoft.com/office/drawing/2014/main" id="{F117E1D4-3340-4954-9FEA-1DE3F04E275A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1" t="17783" r="53905"/>
          <a:stretch>
            <a:fillRect/>
          </a:stretch>
        </p:blipFill>
        <p:spPr>
          <a:xfrm>
            <a:off x="1071775" y="1219570"/>
            <a:ext cx="4548187" cy="5638431"/>
          </a:xfrm>
          <a:custGeom>
            <a:avLst/>
            <a:gdLst>
              <a:gd name="connsiteX0" fmla="*/ 113295 w 4548187"/>
              <a:gd name="connsiteY0" fmla="*/ 0 h 5638431"/>
              <a:gd name="connsiteX1" fmla="*/ 4434893 w 4548187"/>
              <a:gd name="connsiteY1" fmla="*/ 0 h 5638431"/>
              <a:gd name="connsiteX2" fmla="*/ 4548187 w 4548187"/>
              <a:gd name="connsiteY2" fmla="*/ 113295 h 5638431"/>
              <a:gd name="connsiteX3" fmla="*/ 4548187 w 4548187"/>
              <a:gd name="connsiteY3" fmla="*/ 5638431 h 5638431"/>
              <a:gd name="connsiteX4" fmla="*/ 0 w 4548187"/>
              <a:gd name="connsiteY4" fmla="*/ 5638431 h 5638431"/>
              <a:gd name="connsiteX5" fmla="*/ 0 w 4548187"/>
              <a:gd name="connsiteY5" fmla="*/ 113295 h 5638431"/>
              <a:gd name="connsiteX6" fmla="*/ 113295 w 4548187"/>
              <a:gd name="connsiteY6" fmla="*/ 0 h 5638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8187" h="5638431">
                <a:moveTo>
                  <a:pt x="113295" y="0"/>
                </a:moveTo>
                <a:lnTo>
                  <a:pt x="4434893" y="0"/>
                </a:lnTo>
                <a:cubicBezTo>
                  <a:pt x="4497463" y="0"/>
                  <a:pt x="4548187" y="50724"/>
                  <a:pt x="4548187" y="113295"/>
                </a:cubicBezTo>
                <a:lnTo>
                  <a:pt x="4548187" y="5638431"/>
                </a:lnTo>
                <a:lnTo>
                  <a:pt x="0" y="5638431"/>
                </a:lnTo>
                <a:lnTo>
                  <a:pt x="0" y="113295"/>
                </a:lnTo>
                <a:cubicBezTo>
                  <a:pt x="0" y="50724"/>
                  <a:pt x="50724" y="0"/>
                  <a:pt x="113295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6572042" y="3429000"/>
            <a:ext cx="3680301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3F2FF1B-2C96-4EF3-B62C-E4A0EF1D481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41D65AC-C358-4265-9831-69B520B399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A1D4DD9-BDB0-4BEC-8925-E77FA055503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CFC6C56-3C06-42B9-8F5D-07A325A4DDA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A04F611-E64C-4EAD-8084-C00591C289E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E9BF947-1C4C-4F16-A06C-F8C9B94FF707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63FF7F8-7FB0-46EE-B2FA-FCA378B410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6691737" y="4720412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6691735" y="479823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49" grpId="0"/>
      <p:bldP spid="63" grpId="0" animBg="1"/>
      <p:bldP spid="6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3704146-FC8D-4C29-8DAB-D22DB748B78F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E3AB8EC-6337-45ED-98F1-F00D20A1941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0C0E582-B0F3-474E-9B5B-D2BE2F1C98D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4895B8A-DB20-413A-9DC3-BC306BAC1506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019A08A-24B5-4CBF-B33A-C2947C21E19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EDBE560-7479-48AE-A5A0-C97977E5CD36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A972E6C-1DAC-4190-852B-629C28583AD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2E034239-87B3-4079-926C-7D28D950ABE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4061012"/>
            <a:ext cx="12192000" cy="2796988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847165" y="1573307"/>
            <a:ext cx="10497657" cy="3307976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pHolder8">
            <a:extLst>
              <a:ext uri="{FF2B5EF4-FFF2-40B4-BE49-F238E27FC236}">
                <a16:creationId xmlns:a16="http://schemas.microsoft.com/office/drawing/2014/main" id="{252791D8-A5DF-443C-A281-A806F6532D3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" t="22941" r="65919" b="28824"/>
          <a:stretch>
            <a:fillRect/>
          </a:stretch>
        </p:blipFill>
        <p:spPr>
          <a:xfrm>
            <a:off x="847169" y="1573307"/>
            <a:ext cx="3307975" cy="3307976"/>
          </a:xfrm>
          <a:custGeom>
            <a:avLst/>
            <a:gdLst>
              <a:gd name="connsiteX0" fmla="*/ 58153 w 3307975"/>
              <a:gd name="connsiteY0" fmla="*/ 0 h 3307976"/>
              <a:gd name="connsiteX1" fmla="*/ 3249822 w 3307975"/>
              <a:gd name="connsiteY1" fmla="*/ 0 h 3307976"/>
              <a:gd name="connsiteX2" fmla="*/ 3307975 w 3307975"/>
              <a:gd name="connsiteY2" fmla="*/ 58154 h 3307976"/>
              <a:gd name="connsiteX3" fmla="*/ 3307975 w 3307975"/>
              <a:gd name="connsiteY3" fmla="*/ 3249822 h 3307976"/>
              <a:gd name="connsiteX4" fmla="*/ 3249822 w 3307975"/>
              <a:gd name="connsiteY4" fmla="*/ 3307976 h 3307976"/>
              <a:gd name="connsiteX5" fmla="*/ 58153 w 3307975"/>
              <a:gd name="connsiteY5" fmla="*/ 3307976 h 3307976"/>
              <a:gd name="connsiteX6" fmla="*/ 0 w 3307975"/>
              <a:gd name="connsiteY6" fmla="*/ 3249822 h 3307976"/>
              <a:gd name="connsiteX7" fmla="*/ 0 w 3307975"/>
              <a:gd name="connsiteY7" fmla="*/ 58154 h 3307976"/>
              <a:gd name="connsiteX8" fmla="*/ 58153 w 3307975"/>
              <a:gd name="connsiteY8" fmla="*/ 0 h 330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07975" h="3307976">
                <a:moveTo>
                  <a:pt x="58153" y="0"/>
                </a:moveTo>
                <a:lnTo>
                  <a:pt x="3249822" y="0"/>
                </a:lnTo>
                <a:cubicBezTo>
                  <a:pt x="3281939" y="0"/>
                  <a:pt x="3307975" y="26036"/>
                  <a:pt x="3307975" y="58154"/>
                </a:cubicBezTo>
                <a:lnTo>
                  <a:pt x="3307975" y="3249822"/>
                </a:lnTo>
                <a:cubicBezTo>
                  <a:pt x="3307975" y="3281940"/>
                  <a:pt x="3281939" y="3307976"/>
                  <a:pt x="3249822" y="3307976"/>
                </a:cubicBezTo>
                <a:lnTo>
                  <a:pt x="58153" y="3307976"/>
                </a:lnTo>
                <a:cubicBezTo>
                  <a:pt x="26036" y="3307976"/>
                  <a:pt x="0" y="3281940"/>
                  <a:pt x="0" y="3249822"/>
                </a:cubicBezTo>
                <a:lnTo>
                  <a:pt x="0" y="58154"/>
                </a:lnTo>
                <a:cubicBezTo>
                  <a:pt x="0" y="26036"/>
                  <a:pt x="26036" y="0"/>
                  <a:pt x="58153" y="0"/>
                </a:cubicBezTo>
                <a:close/>
              </a:path>
            </a:pathLst>
          </a:custGeom>
        </p:spPr>
      </p:pic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4571999" y="1870885"/>
          <a:ext cx="6414247" cy="2875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847178" y="5273848"/>
            <a:ext cx="1049764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1" grpId="0"/>
      <p:bldP spid="12" grpId="0" animBg="1"/>
      <p:bldP spid="14" grpId="0" animBg="1"/>
      <p:bldP spid="16" grpId="0" animBg="1"/>
      <p:bldGraphic spid="22" grpId="0">
        <p:bldAsOne/>
      </p:bldGraphic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F0E66449-1642-45BE-BA64-FCF30373984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0" t="48572" r="59259"/>
          <a:stretch>
            <a:fillRect/>
          </a:stretch>
        </p:blipFill>
        <p:spPr>
          <a:xfrm>
            <a:off x="694951" y="3331042"/>
            <a:ext cx="4272209" cy="3526958"/>
          </a:xfrm>
          <a:custGeom>
            <a:avLst/>
            <a:gdLst>
              <a:gd name="connsiteX0" fmla="*/ 68782 w 4272209"/>
              <a:gd name="connsiteY0" fmla="*/ 0 h 3526958"/>
              <a:gd name="connsiteX1" fmla="*/ 4203426 w 4272209"/>
              <a:gd name="connsiteY1" fmla="*/ 0 h 3526958"/>
              <a:gd name="connsiteX2" fmla="*/ 4272209 w 4272209"/>
              <a:gd name="connsiteY2" fmla="*/ 68783 h 3526958"/>
              <a:gd name="connsiteX3" fmla="*/ 4272209 w 4272209"/>
              <a:gd name="connsiteY3" fmla="*/ 3526958 h 3526958"/>
              <a:gd name="connsiteX4" fmla="*/ 0 w 4272209"/>
              <a:gd name="connsiteY4" fmla="*/ 3526958 h 3526958"/>
              <a:gd name="connsiteX5" fmla="*/ 0 w 4272209"/>
              <a:gd name="connsiteY5" fmla="*/ 68783 h 3526958"/>
              <a:gd name="connsiteX6" fmla="*/ 68782 w 4272209"/>
              <a:gd name="connsiteY6" fmla="*/ 0 h 3526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2209" h="3526958">
                <a:moveTo>
                  <a:pt x="68782" y="0"/>
                </a:moveTo>
                <a:lnTo>
                  <a:pt x="4203426" y="0"/>
                </a:lnTo>
                <a:cubicBezTo>
                  <a:pt x="4241414" y="0"/>
                  <a:pt x="4272209" y="30795"/>
                  <a:pt x="4272209" y="68783"/>
                </a:cubicBezTo>
                <a:lnTo>
                  <a:pt x="4272209" y="3526958"/>
                </a:lnTo>
                <a:lnTo>
                  <a:pt x="0" y="3526958"/>
                </a:lnTo>
                <a:lnTo>
                  <a:pt x="0" y="68783"/>
                </a:lnTo>
                <a:cubicBezTo>
                  <a:pt x="0" y="30795"/>
                  <a:pt x="30794" y="0"/>
                  <a:pt x="68782" y="0"/>
                </a:cubicBezTo>
                <a:close/>
              </a:path>
            </a:pathLst>
          </a:custGeom>
        </p:spPr>
      </p:pic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4263119" y="461649"/>
            <a:ext cx="3735124" cy="3735124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4119300" y="849687"/>
          <a:ext cx="4064000" cy="270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8979206" y="4441537"/>
            <a:ext cx="1471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Medium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8695673" y="4578575"/>
            <a:ext cx="24123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8792465" y="4522409"/>
            <a:ext cx="112332" cy="112332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8979206" y="4829846"/>
            <a:ext cx="1359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Small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8695673" y="4966884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8792465" y="4910718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8979205" y="5218155"/>
            <a:ext cx="13813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Very 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8695673" y="5355193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8792465" y="5299027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8979205" y="5606463"/>
            <a:ext cx="1190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8695673" y="5743501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8792465" y="5687335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10282226" y="4441537"/>
            <a:ext cx="506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10101551" y="4829846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10338486" y="5218155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9970882" y="5606463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5125300" y="3598486"/>
            <a:ext cx="2051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1200" i="1" dirty="0">
                <a:latin typeface="+mj-lt"/>
              </a:rPr>
              <a:t> </a:t>
            </a:r>
            <a:r>
              <a:rPr lang="en-US" sz="12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12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A34A730-D1AC-484A-9C09-F17CE2374F9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3C1C5D-1498-40A0-ABEC-6C52D10F583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966DB2-E1EA-47A8-89ED-55388F291BD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9938EBC-DB37-4B14-8306-D983156BB13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8CA9ECD-2030-40EE-BA9D-C85809CA55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AA7D975-A1A0-4820-B0B1-9CB896031D09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9F47072-7172-481F-948D-1ED3B4E7153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Graphic 16">
            <a:extLst>
              <a:ext uri="{FF2B5EF4-FFF2-40B4-BE49-F238E27FC236}">
                <a16:creationId xmlns:a16="http://schemas.microsoft.com/office/drawing/2014/main" id="{9F01D64B-D833-43D5-8BCE-BEFBB19D977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694946" y="1150368"/>
            <a:ext cx="2874561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1200" dirty="0"/>
              <a:t> world</a:t>
            </a:r>
            <a:endParaRPr lang="en-ID" sz="12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8595924" y="3155144"/>
            <a:ext cx="297049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8595924" y="281395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27" grpId="0"/>
      <p:bldP spid="28" grpId="0" animBg="1"/>
      <p:bldP spid="37" grpId="0"/>
      <p:bldP spid="47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6109350" y="3909712"/>
            <a:ext cx="2034206" cy="2024193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4048445" y="1852144"/>
            <a:ext cx="2029199" cy="2025861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5645438" y="2314388"/>
            <a:ext cx="2030868" cy="2027531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4515695" y="3444131"/>
            <a:ext cx="2029199" cy="2022524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7D1036-AB5F-418B-9FCE-AB6AD17514BA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9074382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9074382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9074382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9074382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425438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463843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425438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463843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0FA605F-9B21-411E-8459-3E3F8B5C240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403E582-84BC-4D85-95E6-0D22B03A228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7CA61DA-8E70-4E83-ADC1-3522CDB1D4B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D82A06-5EB6-42D0-988E-59294AC1E9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61FD15-9CBB-400F-8EE9-58327A0C7BD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02128A0-9B7A-4F4A-B10B-2FE36D575265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38E18B8-5176-4BF3-91C5-78D610D681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7" name="Graphic 16">
            <a:extLst>
              <a:ext uri="{FF2B5EF4-FFF2-40B4-BE49-F238E27FC236}">
                <a16:creationId xmlns:a16="http://schemas.microsoft.com/office/drawing/2014/main" id="{8C34AF76-D880-4EB1-BBAD-86FE54033D9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6682847" y="4542274"/>
            <a:ext cx="353912" cy="353912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5143032" y="4553064"/>
            <a:ext cx="293490" cy="33233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5177560" y="2868921"/>
            <a:ext cx="224434" cy="36254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6691479" y="2881869"/>
            <a:ext cx="336648" cy="33664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36" grpId="0"/>
      <p:bldP spid="37" grpId="0" animBg="1"/>
      <p:bldP spid="5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989365" y="2964435"/>
            <a:ext cx="8213271" cy="123536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1311728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3649890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5418364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7756526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9524999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3759537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70621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5812853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7866171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991948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621917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3673593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573014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7795758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983519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1035769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1035769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308744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308744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514240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514240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7195721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7195721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9249037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9249037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8026049" y="2314526"/>
            <a:ext cx="274310" cy="278306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10067466" y="2256554"/>
            <a:ext cx="270334" cy="30611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3924976" y="2255338"/>
            <a:ext cx="206726" cy="33394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834318" y="2254567"/>
            <a:ext cx="310090" cy="31008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5938966" y="2314199"/>
            <a:ext cx="314066" cy="190824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65D24D1-FEAA-4137-AEF8-667C856370F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013E6C6-1479-404D-8F12-A8AC63520284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85C80250-22F1-4EC9-A231-31365573F01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DEB9965-4F7C-4EAB-AE21-7F8043DB6F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4BC7A60-0072-463D-BD41-586F3A617F7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B72503F-CAAF-4936-935E-896CC1ACB24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040AB02-202D-410A-B63F-960CB82E7FA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9144DF4-0BFD-4437-AEA2-A38DC4B3687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6417B2E4-A771-43F7-8BF6-8A3BDA231F5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59" grpId="0"/>
      <p:bldP spid="6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517884" y="1291996"/>
            <a:ext cx="8764814" cy="5087748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2253578" y="3987598"/>
            <a:ext cx="7684846" cy="1910984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3188043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5624286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8048315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4131472" y="2765188"/>
            <a:ext cx="149281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6602897" y="2765188"/>
            <a:ext cx="1445418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3510911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595749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837120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3454679" y="2627711"/>
            <a:ext cx="392787" cy="274951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5885638" y="2583522"/>
            <a:ext cx="392787" cy="363327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8289430" y="2484696"/>
            <a:ext cx="475894" cy="475894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3375716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5830978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8244672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2558202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2421174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5003130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4866102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7427159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7290131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50" name="TextBox 2949">
            <a:extLst>
              <a:ext uri="{FF2B5EF4-FFF2-40B4-BE49-F238E27FC236}">
                <a16:creationId xmlns:a16="http://schemas.microsoft.com/office/drawing/2014/main" id="{80A4E8E5-2D99-4BD5-BC31-04FBEF473F90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2951" name="Group 2950">
            <a:extLst>
              <a:ext uri="{FF2B5EF4-FFF2-40B4-BE49-F238E27FC236}">
                <a16:creationId xmlns:a16="http://schemas.microsoft.com/office/drawing/2014/main" id="{D1574ABC-9376-41E4-A95A-79620B4EC58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52" name="Freeform: Shape 2951">
              <a:extLst>
                <a:ext uri="{FF2B5EF4-FFF2-40B4-BE49-F238E27FC236}">
                  <a16:creationId xmlns:a16="http://schemas.microsoft.com/office/drawing/2014/main" id="{6919ECF3-9F7B-42B2-9A9C-2ED4784F8AA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3" name="Freeform: Shape 2952">
              <a:extLst>
                <a:ext uri="{FF2B5EF4-FFF2-40B4-BE49-F238E27FC236}">
                  <a16:creationId xmlns:a16="http://schemas.microsoft.com/office/drawing/2014/main" id="{834CC6BC-70C2-4C57-9D56-A1A60F4AF4D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4" name="Freeform: Shape 2953">
              <a:extLst>
                <a:ext uri="{FF2B5EF4-FFF2-40B4-BE49-F238E27FC236}">
                  <a16:creationId xmlns:a16="http://schemas.microsoft.com/office/drawing/2014/main" id="{8A8602DA-DF40-4C19-AD93-35DC19F0C1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5" name="Freeform: Shape 2954">
              <a:extLst>
                <a:ext uri="{FF2B5EF4-FFF2-40B4-BE49-F238E27FC236}">
                  <a16:creationId xmlns:a16="http://schemas.microsoft.com/office/drawing/2014/main" id="{D450E121-329C-4443-A57F-87E583458B0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56" name="Straight Connector 2955">
            <a:extLst>
              <a:ext uri="{FF2B5EF4-FFF2-40B4-BE49-F238E27FC236}">
                <a16:creationId xmlns:a16="http://schemas.microsoft.com/office/drawing/2014/main" id="{8D76C8B8-663F-4665-A297-9D48D539899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7" name="TextBox 2956">
            <a:extLst>
              <a:ext uri="{FF2B5EF4-FFF2-40B4-BE49-F238E27FC236}">
                <a16:creationId xmlns:a16="http://schemas.microsoft.com/office/drawing/2014/main" id="{2BFC3678-8E03-42A4-BAED-BD601EE60A6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958" name="Graphic 16">
            <a:extLst>
              <a:ext uri="{FF2B5EF4-FFF2-40B4-BE49-F238E27FC236}">
                <a16:creationId xmlns:a16="http://schemas.microsoft.com/office/drawing/2014/main" id="{D4A17DBE-78D9-45E8-95FD-D6C4905542E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2957" grpId="0"/>
      <p:bldP spid="295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571946" y="1602769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4471263" y="2343210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571946" y="2582407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pic>
        <p:nvPicPr>
          <p:cNvPr id="40" name="PpHolder5">
            <a:extLst>
              <a:ext uri="{FF2B5EF4-FFF2-40B4-BE49-F238E27FC236}">
                <a16:creationId xmlns:a16="http://schemas.microsoft.com/office/drawing/2014/main" id="{F992B4EF-8F57-470F-B4A0-04D1FEA763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3" t="23371" r="65887" b="46549"/>
          <a:stretch>
            <a:fillRect/>
          </a:stretch>
        </p:blipFill>
        <p:spPr>
          <a:xfrm>
            <a:off x="1571949" y="1602769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7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5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7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9" y="2062924"/>
                  <a:pt x="303280" y="1954644"/>
                  <a:pt x="28792" y="1769205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</p:spPr>
      </p:pic>
      <p:pic>
        <p:nvPicPr>
          <p:cNvPr id="38" name="PpHolder6">
            <a:extLst>
              <a:ext uri="{FF2B5EF4-FFF2-40B4-BE49-F238E27FC236}">
                <a16:creationId xmlns:a16="http://schemas.microsoft.com/office/drawing/2014/main" id="{9C227F97-537F-4994-8DB7-201AB95CF22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74" t="34168" r="42107" b="35752"/>
          <a:stretch>
            <a:fillRect/>
          </a:stretch>
        </p:blipFill>
        <p:spPr>
          <a:xfrm>
            <a:off x="4471266" y="2343210"/>
            <a:ext cx="2587083" cy="2062924"/>
          </a:xfrm>
          <a:custGeom>
            <a:avLst/>
            <a:gdLst>
              <a:gd name="connsiteX0" fmla="*/ 38678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7 w 2587083"/>
              <a:gd name="connsiteY5" fmla="*/ 2062924 h 2062924"/>
              <a:gd name="connsiteX6" fmla="*/ 28793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8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8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7" y="2062924"/>
                </a:cubicBezTo>
                <a:cubicBezTo>
                  <a:pt x="634179" y="2062924"/>
                  <a:pt x="303280" y="1954644"/>
                  <a:pt x="28793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8" y="0"/>
                </a:cubicBez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FBEC2799-7284-47EA-81A2-3C3783EC0E9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F56D822-A53A-439A-83F5-942A2AD8307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ED8CDE6-3FAC-4726-9C20-DB0AC63ABE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BA96B55-9DE3-443B-8428-481FF9FD369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8E0DE9F-CC06-40ED-A1F4-91952661347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84AA8EB-FABC-473A-8541-866E5B447D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D53CA6B-4913-4E3B-A360-E052BC143C0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5E8BD766-172E-4BD3-B66E-0437426FE9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4471263" y="3312215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855348" y="4477751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855348" y="4136565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4872606" y="5218192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4872606" y="4877006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3179612" y="3215183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3166933" y="3414564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$34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6078929" y="3955624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6066250" y="4155005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$59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7903224" y="2495653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7903224" y="21544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10" grpId="0"/>
      <p:bldP spid="11" grpId="0" animBg="1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971F6C9-1FC4-4DB7-A7C8-896FA94B6455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31C150E8-D01B-4549-826B-C65A1A51D50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696F2E2E-C5D1-4297-9AF6-20ED483D5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7079DAF-4CE7-4FCC-99A3-6C9C230B06F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B76119B-E2CF-4C07-AC41-A91DBB6F5DE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DC39022-C0BC-4F7E-958F-EC8130B691A4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662846D-E121-4777-A32D-9A6EB88919D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F4BAE1B2-544D-41F3-8ADE-4FC7BB8B935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2077294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6626122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7810194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3301419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2601769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2601769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688732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3760403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3040001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4061165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8388617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7150597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7150597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7237560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8309231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7588829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8609993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9431112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3839789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2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4901746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8388617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3839789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676979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7225807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PpHolder31">
            <a:extLst>
              <a:ext uri="{FF2B5EF4-FFF2-40B4-BE49-F238E27FC236}">
                <a16:creationId xmlns:a16="http://schemas.microsoft.com/office/drawing/2014/main" id="{9E86E3E3-91D8-490B-9105-D6C707E5E3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3" t="28495" r="68997" b="54812"/>
          <a:stretch>
            <a:fillRect/>
          </a:stretch>
        </p:blipFill>
        <p:spPr>
          <a:xfrm>
            <a:off x="2635076" y="1954213"/>
            <a:ext cx="1144764" cy="1144764"/>
          </a:xfrm>
          <a:custGeom>
            <a:avLst/>
            <a:gdLst>
              <a:gd name="connsiteX0" fmla="*/ 572381 w 1144764"/>
              <a:gd name="connsiteY0" fmla="*/ 0 h 1144764"/>
              <a:gd name="connsiteX1" fmla="*/ 1144764 w 1144764"/>
              <a:gd name="connsiteY1" fmla="*/ 572383 h 1144764"/>
              <a:gd name="connsiteX2" fmla="*/ 572381 w 1144764"/>
              <a:gd name="connsiteY2" fmla="*/ 1144764 h 1144764"/>
              <a:gd name="connsiteX3" fmla="*/ 0 w 1144764"/>
              <a:gd name="connsiteY3" fmla="*/ 572383 h 1144764"/>
              <a:gd name="connsiteX4" fmla="*/ 572381 w 1144764"/>
              <a:gd name="connsiteY4" fmla="*/ 0 h 114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4764" h="1144764">
                <a:moveTo>
                  <a:pt x="572381" y="0"/>
                </a:moveTo>
                <a:cubicBezTo>
                  <a:pt x="888500" y="0"/>
                  <a:pt x="1144764" y="256264"/>
                  <a:pt x="1144764" y="572383"/>
                </a:cubicBezTo>
                <a:cubicBezTo>
                  <a:pt x="1144764" y="888500"/>
                  <a:pt x="888500" y="1144764"/>
                  <a:pt x="572381" y="1144764"/>
                </a:cubicBezTo>
                <a:cubicBezTo>
                  <a:pt x="256264" y="1144764"/>
                  <a:pt x="0" y="888500"/>
                  <a:pt x="0" y="572383"/>
                </a:cubicBezTo>
                <a:cubicBezTo>
                  <a:pt x="0" y="256264"/>
                  <a:pt x="256264" y="0"/>
                  <a:pt x="572381" y="0"/>
                </a:cubicBezTo>
                <a:close/>
              </a:path>
            </a:pathLst>
          </a:custGeom>
        </p:spPr>
      </p:pic>
      <p:pic>
        <p:nvPicPr>
          <p:cNvPr id="61" name="PpHolder32">
            <a:extLst>
              <a:ext uri="{FF2B5EF4-FFF2-40B4-BE49-F238E27FC236}">
                <a16:creationId xmlns:a16="http://schemas.microsoft.com/office/drawing/2014/main" id="{D1EE361B-3E81-4DE7-AA39-864B55F015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25" t="28495" r="31686" b="54812"/>
          <a:stretch>
            <a:fillRect/>
          </a:stretch>
        </p:blipFill>
        <p:spPr>
          <a:xfrm>
            <a:off x="7184077" y="1954213"/>
            <a:ext cx="1144764" cy="1144764"/>
          </a:xfrm>
          <a:custGeom>
            <a:avLst/>
            <a:gdLst>
              <a:gd name="connsiteX0" fmla="*/ 572382 w 1144764"/>
              <a:gd name="connsiteY0" fmla="*/ 0 h 1144764"/>
              <a:gd name="connsiteX1" fmla="*/ 1144764 w 1144764"/>
              <a:gd name="connsiteY1" fmla="*/ 572383 h 1144764"/>
              <a:gd name="connsiteX2" fmla="*/ 572382 w 1144764"/>
              <a:gd name="connsiteY2" fmla="*/ 1144764 h 1144764"/>
              <a:gd name="connsiteX3" fmla="*/ 0 w 1144764"/>
              <a:gd name="connsiteY3" fmla="*/ 572383 h 1144764"/>
              <a:gd name="connsiteX4" fmla="*/ 572382 w 1144764"/>
              <a:gd name="connsiteY4" fmla="*/ 0 h 114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4764" h="1144764">
                <a:moveTo>
                  <a:pt x="572382" y="0"/>
                </a:moveTo>
                <a:cubicBezTo>
                  <a:pt x="888500" y="0"/>
                  <a:pt x="1144764" y="256264"/>
                  <a:pt x="1144764" y="572383"/>
                </a:cubicBezTo>
                <a:cubicBezTo>
                  <a:pt x="1144764" y="888500"/>
                  <a:pt x="888500" y="1144764"/>
                  <a:pt x="572382" y="1144764"/>
                </a:cubicBezTo>
                <a:cubicBezTo>
                  <a:pt x="256264" y="1144764"/>
                  <a:pt x="0" y="888500"/>
                  <a:pt x="0" y="572383"/>
                </a:cubicBezTo>
                <a:cubicBezTo>
                  <a:pt x="0" y="256264"/>
                  <a:pt x="256264" y="0"/>
                  <a:pt x="572382" y="0"/>
                </a:cubicBezTo>
                <a:close/>
              </a:path>
            </a:pathLst>
          </a:cu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9" grpId="0"/>
      <p:bldP spid="10" grpId="0" animBg="1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44359D48-D3EB-4C2E-B0E6-27225CED3B2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41" r="48542"/>
          <a:stretch>
            <a:fillRect/>
          </a:stretch>
        </p:blipFill>
        <p:spPr>
          <a:xfrm>
            <a:off x="0" y="1765300"/>
            <a:ext cx="6273800" cy="5092700"/>
          </a:xfrm>
          <a:custGeom>
            <a:avLst/>
            <a:gdLst>
              <a:gd name="connsiteX0" fmla="*/ 0 w 6273800"/>
              <a:gd name="connsiteY0" fmla="*/ 0 h 5092700"/>
              <a:gd name="connsiteX1" fmla="*/ 6120012 w 6273800"/>
              <a:gd name="connsiteY1" fmla="*/ 0 h 5092700"/>
              <a:gd name="connsiteX2" fmla="*/ 6273800 w 6273800"/>
              <a:gd name="connsiteY2" fmla="*/ 153788 h 5092700"/>
              <a:gd name="connsiteX3" fmla="*/ 6273800 w 6273800"/>
              <a:gd name="connsiteY3" fmla="*/ 5092700 h 5092700"/>
              <a:gd name="connsiteX4" fmla="*/ 0 w 6273800"/>
              <a:gd name="connsiteY4" fmla="*/ 5092700 h 509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3800" h="5092700">
                <a:moveTo>
                  <a:pt x="0" y="0"/>
                </a:moveTo>
                <a:lnTo>
                  <a:pt x="6120012" y="0"/>
                </a:lnTo>
                <a:cubicBezTo>
                  <a:pt x="6204947" y="0"/>
                  <a:pt x="6273800" y="68853"/>
                  <a:pt x="6273800" y="153788"/>
                </a:cubicBezTo>
                <a:lnTo>
                  <a:pt x="6273800" y="5092700"/>
                </a:lnTo>
                <a:lnTo>
                  <a:pt x="0" y="5092700"/>
                </a:ln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38CFB6ED-B844-4E0A-AA70-66E092B4A9F9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FC1AEE0-9172-4AEF-A386-F6EBA09BAD4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E164411-D308-4537-8485-3A0E86AFBB0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E66BD11-6C2D-48E7-943F-ED0B3E27FD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924FAA9-98C1-4EF3-959E-47BAB312D0D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B30BF8C-8A39-4A5E-AFFE-5A01BFF2944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25B92C9-A168-48E1-9EBB-349A8EF348B2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E5A53600-20E1-414B-8CBF-E04852CB87F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619624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68061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1204340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1204340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1204341" y="5064416"/>
            <a:ext cx="2372978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4234173" y="4091319"/>
            <a:ext cx="3515136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3882609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4866043" y="4715700"/>
            <a:ext cx="19828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4865927" y="437451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7051796" y="2680620"/>
            <a:ext cx="4378204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7051795" y="2279305"/>
            <a:ext cx="3764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543867" y="4508328"/>
            <a:ext cx="151514" cy="251292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4129840" y="4571293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4865927" y="5040128"/>
            <a:ext cx="2761461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8458478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8106915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9043194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9043194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905058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9592496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1012373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10668245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9223729" y="5274172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9729924" y="5294810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10233379" y="5291635"/>
            <a:ext cx="214312" cy="136525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10809642" y="5284491"/>
            <a:ext cx="150813" cy="150813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8308681" y="4539467"/>
            <a:ext cx="299591" cy="209713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0" grpId="0"/>
      <p:bldP spid="11" grpId="0" animBg="1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5426002" y="1717589"/>
            <a:ext cx="3113903" cy="195236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7458C748-DAE2-4CB0-9387-36ABD56B9611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pic>
        <p:nvPicPr>
          <p:cNvPr id="27" name="PpHolder7">
            <a:extLst>
              <a:ext uri="{FF2B5EF4-FFF2-40B4-BE49-F238E27FC236}">
                <a16:creationId xmlns:a16="http://schemas.microsoft.com/office/drawing/2014/main" id="{22BCA1CB-3E79-4F25-BD05-D1672C2E5A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3" t="3611" r="2799"/>
          <a:stretch>
            <a:fillRect/>
          </a:stretch>
        </p:blipFill>
        <p:spPr>
          <a:xfrm>
            <a:off x="5214941" y="247650"/>
            <a:ext cx="6635749" cy="6610350"/>
          </a:xfrm>
          <a:custGeom>
            <a:avLst/>
            <a:gdLst>
              <a:gd name="connsiteX0" fmla="*/ 0 w 6635749"/>
              <a:gd name="connsiteY0" fmla="*/ 0 h 6610350"/>
              <a:gd name="connsiteX1" fmla="*/ 6635749 w 6635749"/>
              <a:gd name="connsiteY1" fmla="*/ 0 h 6610350"/>
              <a:gd name="connsiteX2" fmla="*/ 6635749 w 6635749"/>
              <a:gd name="connsiteY2" fmla="*/ 6610350 h 6610350"/>
              <a:gd name="connsiteX3" fmla="*/ 0 w 6635749"/>
              <a:gd name="connsiteY3" fmla="*/ 6610350 h 6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5749" h="6610350">
                <a:moveTo>
                  <a:pt x="0" y="0"/>
                </a:moveTo>
                <a:lnTo>
                  <a:pt x="6635749" y="0"/>
                </a:lnTo>
                <a:lnTo>
                  <a:pt x="6635749" y="6610350"/>
                </a:lnTo>
                <a:lnTo>
                  <a:pt x="0" y="6610350"/>
                </a:lnTo>
                <a:close/>
              </a:path>
            </a:pathLst>
          </a:cu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9428783" y="5602107"/>
            <a:ext cx="1078281" cy="5642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10230206" y="1518220"/>
            <a:ext cx="420373" cy="19936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5983083" y="2271688"/>
            <a:ext cx="917983" cy="74632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1252238" y="2100297"/>
            <a:ext cx="28980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1252238" y="3669957"/>
            <a:ext cx="3170398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10370965" y="3609493"/>
            <a:ext cx="2336260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Mark </a:t>
            </a:r>
            <a:r>
              <a:rPr lang="en-US" sz="1400" dirty="0" err="1">
                <a:latin typeface="+mj-lt"/>
              </a:rPr>
              <a:t>endersondio</a:t>
            </a:r>
            <a:endParaRPr lang="en-US" sz="140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9963763" y="3691636"/>
            <a:ext cx="2459827" cy="338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2" grpId="0" animBg="1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pHolder1">
            <a:extLst>
              <a:ext uri="{FF2B5EF4-FFF2-40B4-BE49-F238E27FC236}">
                <a16:creationId xmlns:a16="http://schemas.microsoft.com/office/drawing/2014/main" id="{69273939-4BCD-4974-8C03-3D74F307BD8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8" t="7528" r="4958" b="7528"/>
          <a:stretch>
            <a:fillRect/>
          </a:stretch>
        </p:blipFill>
        <p:spPr>
          <a:xfrm>
            <a:off x="604463" y="516279"/>
            <a:ext cx="10983074" cy="5825447"/>
          </a:xfrm>
          <a:custGeom>
            <a:avLst/>
            <a:gdLst>
              <a:gd name="connsiteX0" fmla="*/ 36001 w 10983074"/>
              <a:gd name="connsiteY0" fmla="*/ 0 h 5825447"/>
              <a:gd name="connsiteX1" fmla="*/ 10947073 w 10983074"/>
              <a:gd name="connsiteY1" fmla="*/ 0 h 5825447"/>
              <a:gd name="connsiteX2" fmla="*/ 10983074 w 10983074"/>
              <a:gd name="connsiteY2" fmla="*/ 36001 h 5825447"/>
              <a:gd name="connsiteX3" fmla="*/ 10983074 w 10983074"/>
              <a:gd name="connsiteY3" fmla="*/ 5789446 h 5825447"/>
              <a:gd name="connsiteX4" fmla="*/ 10947073 w 10983074"/>
              <a:gd name="connsiteY4" fmla="*/ 5825447 h 5825447"/>
              <a:gd name="connsiteX5" fmla="*/ 36001 w 10983074"/>
              <a:gd name="connsiteY5" fmla="*/ 5825447 h 5825447"/>
              <a:gd name="connsiteX6" fmla="*/ 0 w 10983074"/>
              <a:gd name="connsiteY6" fmla="*/ 5789446 h 5825447"/>
              <a:gd name="connsiteX7" fmla="*/ 0 w 10983074"/>
              <a:gd name="connsiteY7" fmla="*/ 36001 h 5825447"/>
              <a:gd name="connsiteX8" fmla="*/ 36001 w 10983074"/>
              <a:gd name="connsiteY8" fmla="*/ 0 h 5825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83074" h="5825447">
                <a:moveTo>
                  <a:pt x="36001" y="0"/>
                </a:moveTo>
                <a:lnTo>
                  <a:pt x="10947073" y="0"/>
                </a:lnTo>
                <a:cubicBezTo>
                  <a:pt x="10966956" y="0"/>
                  <a:pt x="10983074" y="16118"/>
                  <a:pt x="10983074" y="36001"/>
                </a:cubicBezTo>
                <a:lnTo>
                  <a:pt x="10983074" y="5789446"/>
                </a:lnTo>
                <a:cubicBezTo>
                  <a:pt x="10983074" y="5809329"/>
                  <a:pt x="10966956" y="5825447"/>
                  <a:pt x="10947073" y="5825447"/>
                </a:cubicBezTo>
                <a:lnTo>
                  <a:pt x="36001" y="5825447"/>
                </a:lnTo>
                <a:cubicBezTo>
                  <a:pt x="16118" y="5825447"/>
                  <a:pt x="0" y="5809329"/>
                  <a:pt x="0" y="5789446"/>
                </a:cubicBezTo>
                <a:lnTo>
                  <a:pt x="0" y="36001"/>
                </a:lnTo>
                <a:cubicBezTo>
                  <a:pt x="0" y="16118"/>
                  <a:pt x="16118" y="0"/>
                  <a:pt x="36001" y="0"/>
                </a:cubicBezTo>
                <a:close/>
              </a:path>
            </a:pathLst>
          </a:cu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3429856" y="762856"/>
            <a:ext cx="5332288" cy="533228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3906898" y="3525795"/>
            <a:ext cx="43782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3076575" y="0"/>
            <a:ext cx="9115426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5C542347-2778-48FA-BF39-BD0566B594A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66"/>
          <a:stretch>
            <a:fillRect/>
          </a:stretch>
        </p:blipFill>
        <p:spPr>
          <a:xfrm>
            <a:off x="2" y="2"/>
            <a:ext cx="3076575" cy="6857999"/>
          </a:xfrm>
          <a:custGeom>
            <a:avLst/>
            <a:gdLst>
              <a:gd name="connsiteX0" fmla="*/ 0 w 3076575"/>
              <a:gd name="connsiteY0" fmla="*/ 0 h 6857999"/>
              <a:gd name="connsiteX1" fmla="*/ 3076575 w 3076575"/>
              <a:gd name="connsiteY1" fmla="*/ 0 h 6857999"/>
              <a:gd name="connsiteX2" fmla="*/ 3076575 w 3076575"/>
              <a:gd name="connsiteY2" fmla="*/ 6857999 h 6857999"/>
              <a:gd name="connsiteX3" fmla="*/ 0 w 3076575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6575" h="6857999">
                <a:moveTo>
                  <a:pt x="0" y="0"/>
                </a:moveTo>
                <a:lnTo>
                  <a:pt x="3076575" y="0"/>
                </a:lnTo>
                <a:lnTo>
                  <a:pt x="3076575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3078597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4297671" y="3615492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8263300" y="361549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455524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435949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647503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627928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839481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819906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1031460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1011885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pic>
        <p:nvPicPr>
          <p:cNvPr id="25" name="PpHolder2">
            <a:extLst>
              <a:ext uri="{FF2B5EF4-FFF2-40B4-BE49-F238E27FC236}">
                <a16:creationId xmlns:a16="http://schemas.microsoft.com/office/drawing/2014/main" id="{88E54BFB-2F94-4A08-9176-6740DAAA053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5" t="31111" r="42500" b="21538"/>
          <a:stretch>
            <a:fillRect/>
          </a:stretch>
        </p:blipFill>
        <p:spPr>
          <a:xfrm>
            <a:off x="3094895" y="2133600"/>
            <a:ext cx="3915507" cy="3247292"/>
          </a:xfrm>
          <a:custGeom>
            <a:avLst/>
            <a:gdLst>
              <a:gd name="connsiteX0" fmla="*/ 37149 w 3915507"/>
              <a:gd name="connsiteY0" fmla="*/ 0 h 3247292"/>
              <a:gd name="connsiteX1" fmla="*/ 3878358 w 3915507"/>
              <a:gd name="connsiteY1" fmla="*/ 0 h 3247292"/>
              <a:gd name="connsiteX2" fmla="*/ 3915507 w 3915507"/>
              <a:gd name="connsiteY2" fmla="*/ 37149 h 3247292"/>
              <a:gd name="connsiteX3" fmla="*/ 3915507 w 3915507"/>
              <a:gd name="connsiteY3" fmla="*/ 3210143 h 3247292"/>
              <a:gd name="connsiteX4" fmla="*/ 3878358 w 3915507"/>
              <a:gd name="connsiteY4" fmla="*/ 3247292 h 3247292"/>
              <a:gd name="connsiteX5" fmla="*/ 37149 w 3915507"/>
              <a:gd name="connsiteY5" fmla="*/ 3247292 h 3247292"/>
              <a:gd name="connsiteX6" fmla="*/ 0 w 3915507"/>
              <a:gd name="connsiteY6" fmla="*/ 3210143 h 3247292"/>
              <a:gd name="connsiteX7" fmla="*/ 0 w 3915507"/>
              <a:gd name="connsiteY7" fmla="*/ 37149 h 3247292"/>
              <a:gd name="connsiteX8" fmla="*/ 37149 w 3915507"/>
              <a:gd name="connsiteY8" fmla="*/ 0 h 324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15507" h="3247292">
                <a:moveTo>
                  <a:pt x="37149" y="0"/>
                </a:moveTo>
                <a:lnTo>
                  <a:pt x="3878358" y="0"/>
                </a:lnTo>
                <a:cubicBezTo>
                  <a:pt x="3898875" y="0"/>
                  <a:pt x="3915507" y="16632"/>
                  <a:pt x="3915507" y="37149"/>
                </a:cubicBezTo>
                <a:lnTo>
                  <a:pt x="3915507" y="3210143"/>
                </a:lnTo>
                <a:cubicBezTo>
                  <a:pt x="3915507" y="3230660"/>
                  <a:pt x="3898875" y="3247292"/>
                  <a:pt x="3878358" y="3247292"/>
                </a:cubicBezTo>
                <a:lnTo>
                  <a:pt x="37149" y="3247292"/>
                </a:lnTo>
                <a:cubicBezTo>
                  <a:pt x="16632" y="3247292"/>
                  <a:pt x="0" y="3230660"/>
                  <a:pt x="0" y="3210143"/>
                </a:cubicBezTo>
                <a:lnTo>
                  <a:pt x="0" y="37149"/>
                </a:lnTo>
                <a:cubicBezTo>
                  <a:pt x="0" y="16632"/>
                  <a:pt x="16632" y="0"/>
                  <a:pt x="37149" y="0"/>
                </a:cubicBez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2C82DC18-7F3F-46AE-88C2-7F253C90624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3F86063-2B8D-4C59-85E9-50600AD5473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E75DE1AC-8963-4B79-906B-BC55BE304A2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1C63215-380E-4B7C-BF84-8915FB85A6F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9D21996-F373-400A-BCFE-F68CD968ADB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1D93241-AC33-4FBB-AF1D-36383C22098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512CA07-1A11-4FB7-8DD0-7DE8E8DE43C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AF444889-C717-419D-B7EF-43DBD904D79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7889922" y="2474786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7889922" y="213360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773614" y="4728104"/>
            <a:ext cx="642555" cy="3362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7181492" y="1593678"/>
            <a:ext cx="250940" cy="131324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248242" y="3023510"/>
            <a:ext cx="28570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24ADAA-904C-43AE-BDC3-B8EA3D241F4C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 animBg="1"/>
      <p:bldP spid="17" grpId="0"/>
      <p:bldP spid="19" grpId="0"/>
      <p:bldP spid="21" grpId="0" animBg="1"/>
      <p:bldP spid="22" grpId="0" animBg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3973E479-D813-45F9-916D-CA0D39AE82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0"/>
          <a:stretch>
            <a:fillRect/>
          </a:stretch>
        </p:blipFill>
        <p:spPr>
          <a:xfrm>
            <a:off x="5214554" y="0"/>
            <a:ext cx="6977446" cy="6858000"/>
          </a:xfrm>
          <a:custGeom>
            <a:avLst/>
            <a:gdLst>
              <a:gd name="connsiteX0" fmla="*/ 0 w 6977446"/>
              <a:gd name="connsiteY0" fmla="*/ 0 h 6858000"/>
              <a:gd name="connsiteX1" fmla="*/ 6977446 w 6977446"/>
              <a:gd name="connsiteY1" fmla="*/ 0 h 6858000"/>
              <a:gd name="connsiteX2" fmla="*/ 6977446 w 6977446"/>
              <a:gd name="connsiteY2" fmla="*/ 6858000 h 6858000"/>
              <a:gd name="connsiteX3" fmla="*/ 0 w 697744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77446" h="6858000">
                <a:moveTo>
                  <a:pt x="0" y="0"/>
                </a:moveTo>
                <a:lnTo>
                  <a:pt x="6977446" y="0"/>
                </a:lnTo>
                <a:lnTo>
                  <a:pt x="697744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819665" y="2452888"/>
            <a:ext cx="7157687" cy="3632601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9602433" y="491065"/>
            <a:ext cx="2256632" cy="58388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822348" y="2457651"/>
            <a:ext cx="2924965" cy="305765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5128559" y="4587126"/>
            <a:ext cx="2217616" cy="1501314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499997" y="4489805"/>
            <a:ext cx="5961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pHolder2">
            <a:extLst>
              <a:ext uri="{FF2B5EF4-FFF2-40B4-BE49-F238E27FC236}">
                <a16:creationId xmlns:a16="http://schemas.microsoft.com/office/drawing/2014/main" id="{265AA53A-B53E-416C-B9F8-E238364F1A0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3702" r="75000" b="3702"/>
          <a:stretch>
            <a:fillRect/>
          </a:stretch>
        </p:blipFill>
        <p:spPr>
          <a:xfrm>
            <a:off x="1524002" y="253865"/>
            <a:ext cx="1524001" cy="6350272"/>
          </a:xfrm>
          <a:custGeom>
            <a:avLst/>
            <a:gdLst>
              <a:gd name="connsiteX0" fmla="*/ 1524001 w 1524001"/>
              <a:gd name="connsiteY0" fmla="*/ 0 h 6350272"/>
              <a:gd name="connsiteX1" fmla="*/ 1524001 w 1524001"/>
              <a:gd name="connsiteY1" fmla="*/ 6350272 h 6350272"/>
              <a:gd name="connsiteX2" fmla="*/ 1428505 w 1524001"/>
              <a:gd name="connsiteY2" fmla="*/ 6310621 h 6350272"/>
              <a:gd name="connsiteX3" fmla="*/ 0 w 1524001"/>
              <a:gd name="connsiteY3" fmla="*/ 3175136 h 6350272"/>
              <a:gd name="connsiteX4" fmla="*/ 1428505 w 1524001"/>
              <a:gd name="connsiteY4" fmla="*/ 39651 h 635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1" h="6350272">
                <a:moveTo>
                  <a:pt x="1524001" y="0"/>
                </a:moveTo>
                <a:lnTo>
                  <a:pt x="1524001" y="6350272"/>
                </a:lnTo>
                <a:lnTo>
                  <a:pt x="1428505" y="6310621"/>
                </a:lnTo>
                <a:cubicBezTo>
                  <a:pt x="600902" y="5894945"/>
                  <a:pt x="0" y="4648360"/>
                  <a:pt x="0" y="3175136"/>
                </a:cubicBezTo>
                <a:cubicBezTo>
                  <a:pt x="0" y="1701913"/>
                  <a:pt x="600902" y="455328"/>
                  <a:pt x="1428505" y="39651"/>
                </a:cubicBezTo>
                <a:close/>
              </a:path>
            </a:pathLst>
          </a:custGeom>
        </p:spPr>
      </p:pic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3529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6577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9443484" y="1735067"/>
            <a:ext cx="17867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6096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9144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5647B24-502D-4486-887C-F01A8444811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7808DBD-4C4F-425B-A713-BDFE796BEB6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50E293A-97E2-496B-9082-75DFE62B56FD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BA793AA-A242-4B0C-A9B0-63B41BDC2D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CD2446C-45FF-40FF-8A0C-B3DD2A544BA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D56F58E-D94D-4A7C-AB63-3717823CA2F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03F0E6D-C367-4E0A-84A1-DCB56E4D35B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3689227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3689227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3760855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3872812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3689227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6738606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6738606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6810234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6922191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6738606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9786469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9786469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9858097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9970054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9786469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04C2355-3E15-4EB6-913A-7D298C422C92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24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832203" y="1789478"/>
            <a:ext cx="3241321" cy="324132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832202" y="1789478"/>
            <a:ext cx="1648335" cy="172310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6C425D6-B5AB-4184-93A5-52663D474D2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A7AA1F6-99D5-4278-B8F2-8F0A642F8049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D818A38-7B87-4197-92B2-C32D590DE13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234DB92-958E-400E-A50C-D9CDA0C61CD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10FA8E9-61DA-4BEA-B33E-BBFDB86B942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C94143-FB9B-41A8-9D35-6F155A1671B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5FF2C24-F0EA-4DA4-9E9F-6DC4C6446C2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E9B4EC56-4165-44C5-9781-AB66D4944C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598403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4475340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8118476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1231215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1231215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1231215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2202619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5238736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4871548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sz="24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4871548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4871548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5842952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8876265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8509077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8509077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8509077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9480481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1180158" y="5384735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19743CD-7A73-4D6A-9DE6-63DD44C816C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11" grpId="0"/>
      <p:bldP spid="12" grpId="0" animBg="1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7A56FC9-D65B-4416-A5D6-793C91D74C0B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24BBF43-152E-4331-9DEE-FAFB47FF08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F6AAD55-A775-4F0E-B36F-9F02AC80AFF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09EBDB3-0A50-40ED-AC26-9A9C7819A96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916D272-57E9-43A7-9F3C-144F6A06605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A214BD6-DCBA-46DF-B5A5-84F47DBE18D3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F942F09-1BC9-4A3E-AC97-1DBFB0F45F9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Graphic 16">
            <a:extLst>
              <a:ext uri="{FF2B5EF4-FFF2-40B4-BE49-F238E27FC236}">
                <a16:creationId xmlns:a16="http://schemas.microsoft.com/office/drawing/2014/main" id="{06F591CB-DA12-42CA-88F7-765DD3070DE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836122" y="2633469"/>
            <a:ext cx="716453" cy="591850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8756089" y="2671995"/>
            <a:ext cx="775821" cy="514797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960661" y="3429000"/>
            <a:ext cx="4467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6682899" y="3429000"/>
            <a:ext cx="492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1116305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7065956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8544562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2594911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2594909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8544560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938CA5-AEBC-4680-9378-13EC1A9F366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Colors 247">
      <a:dk1>
        <a:srgbClr val="3F3F3F"/>
      </a:dk1>
      <a:lt1>
        <a:sysClr val="window" lastClr="FFFFFF"/>
      </a:lt1>
      <a:dk2>
        <a:srgbClr val="404040"/>
      </a:dk2>
      <a:lt2>
        <a:srgbClr val="FFFFFF"/>
      </a:lt2>
      <a:accent1>
        <a:srgbClr val="63A7D5"/>
      </a:accent1>
      <a:accent2>
        <a:srgbClr val="FEC00F"/>
      </a:accent2>
      <a:accent3>
        <a:srgbClr val="F79321"/>
      </a:accent3>
      <a:accent4>
        <a:srgbClr val="00A99D"/>
      </a:accent4>
      <a:accent5>
        <a:srgbClr val="E04F8C"/>
      </a:accent5>
      <a:accent6>
        <a:srgbClr val="C00000"/>
      </a:accent6>
      <a:hlink>
        <a:srgbClr val="0563C1"/>
      </a:hlink>
      <a:folHlink>
        <a:srgbClr val="954F72"/>
      </a:folHlink>
    </a:clrScheme>
    <a:fontScheme name="GOLFA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30213</TotalTime>
  <Words>2005</Words>
  <Application>Microsoft Office PowerPoint</Application>
  <PresentationFormat>Widescreen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1275</cp:revision>
  <dcterms:created xsi:type="dcterms:W3CDTF">2018-12-05T18:19:15Z</dcterms:created>
  <dcterms:modified xsi:type="dcterms:W3CDTF">2020-11-27T03:25:09Z</dcterms:modified>
</cp:coreProperties>
</file>