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44" name="PpHolder17">
            <a:extLst>
              <a:ext uri="{FF2B5EF4-FFF2-40B4-BE49-F238E27FC236}">
                <a16:creationId xmlns:a16="http://schemas.microsoft.com/office/drawing/2014/main" id="{A292A19B-ED53-4219-A4AC-70B2EC5A6F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34936" b="22072"/>
          <a:stretch>
            <a:fillRect/>
          </a:stretch>
        </p:blipFill>
        <p:spPr>
          <a:xfrm>
            <a:off x="5802732" y="2395902"/>
            <a:ext cx="3341268" cy="2948426"/>
          </a:xfrm>
          <a:custGeom>
            <a:avLst/>
            <a:gdLst>
              <a:gd name="connsiteX0" fmla="*/ 61091 w 3341268"/>
              <a:gd name="connsiteY0" fmla="*/ 0 h 2948426"/>
              <a:gd name="connsiteX1" fmla="*/ 3341268 w 3341268"/>
              <a:gd name="connsiteY1" fmla="*/ 0 h 2948426"/>
              <a:gd name="connsiteX2" fmla="*/ 3341268 w 3341268"/>
              <a:gd name="connsiteY2" fmla="*/ 2948426 h 2948426"/>
              <a:gd name="connsiteX3" fmla="*/ 61091 w 3341268"/>
              <a:gd name="connsiteY3" fmla="*/ 2948426 h 2948426"/>
              <a:gd name="connsiteX4" fmla="*/ 0 w 3341268"/>
              <a:gd name="connsiteY4" fmla="*/ 2887335 h 2948426"/>
              <a:gd name="connsiteX5" fmla="*/ 0 w 3341268"/>
              <a:gd name="connsiteY5" fmla="*/ 61091 h 2948426"/>
              <a:gd name="connsiteX6" fmla="*/ 61091 w 3341268"/>
              <a:gd name="connsiteY6" fmla="*/ 0 h 294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6">
                <a:moveTo>
                  <a:pt x="61091" y="0"/>
                </a:moveTo>
                <a:lnTo>
                  <a:pt x="3341268" y="0"/>
                </a:lnTo>
                <a:lnTo>
                  <a:pt x="3341268" y="2948426"/>
                </a:lnTo>
                <a:lnTo>
                  <a:pt x="61091" y="2948426"/>
                </a:lnTo>
                <a:cubicBezTo>
                  <a:pt x="27352" y="2948426"/>
                  <a:pt x="0" y="2921074"/>
                  <a:pt x="0" y="2887335"/>
                </a:cubicBezTo>
                <a:lnTo>
                  <a:pt x="0" y="61091"/>
                </a:lnTo>
                <a:cubicBezTo>
                  <a:pt x="0" y="27351"/>
                  <a:pt x="27352" y="0"/>
                  <a:pt x="61091" y="0"/>
                </a:cubicBezTo>
                <a:close/>
              </a:path>
            </a:pathLst>
          </a:cu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E406FD34-6108-4CF3-876B-2E3DF4417E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18833" r="66125" b="35573"/>
          <a:stretch>
            <a:fillRect/>
          </a:stretch>
        </p:blipFill>
        <p:spPr>
          <a:xfrm>
            <a:off x="536337" y="1291582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6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6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7150B49C-4361-4F3B-89F6-0F918716F4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6010" r="42676" b="18833"/>
          <a:stretch>
            <a:fillRect/>
          </a:stretch>
        </p:blipFill>
        <p:spPr>
          <a:xfrm>
            <a:off x="3266774" y="3155342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8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8"/>
                  <a:pt x="188222" y="0"/>
                  <a:pt x="420444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pHolder1">
            <a:extLst>
              <a:ext uri="{FF2B5EF4-FFF2-40B4-BE49-F238E27FC236}">
                <a16:creationId xmlns:a16="http://schemas.microsoft.com/office/drawing/2014/main" id="{3BEAF9D3-BD47-4450-8538-27A02DFB32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53"/>
          <a:stretch>
            <a:fillRect/>
          </a:stretch>
        </p:blipFill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148" name="PpHolder84">
            <a:extLst>
              <a:ext uri="{FF2B5EF4-FFF2-40B4-BE49-F238E27FC236}">
                <a16:creationId xmlns:a16="http://schemas.microsoft.com/office/drawing/2014/main" id="{2515BE14-5BA0-41C0-B0B2-15DFDE99FA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34052" r="70481" b="51112"/>
          <a:stretch>
            <a:fillRect/>
          </a:stretch>
        </p:blipFill>
        <p:spPr>
          <a:xfrm>
            <a:off x="1681800" y="2335314"/>
            <a:ext cx="1017454" cy="1017455"/>
          </a:xfrm>
          <a:custGeom>
            <a:avLst/>
            <a:gdLst>
              <a:gd name="connsiteX0" fmla="*/ 508729 w 1017454"/>
              <a:gd name="connsiteY0" fmla="*/ 0 h 1017455"/>
              <a:gd name="connsiteX1" fmla="*/ 1017454 w 1017454"/>
              <a:gd name="connsiteY1" fmla="*/ 508727 h 1017455"/>
              <a:gd name="connsiteX2" fmla="*/ 508729 w 1017454"/>
              <a:gd name="connsiteY2" fmla="*/ 1017455 h 1017455"/>
              <a:gd name="connsiteX3" fmla="*/ 0 w 1017454"/>
              <a:gd name="connsiteY3" fmla="*/ 508727 h 1017455"/>
              <a:gd name="connsiteX4" fmla="*/ 508729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9" y="0"/>
                </a:moveTo>
                <a:cubicBezTo>
                  <a:pt x="789691" y="0"/>
                  <a:pt x="1017454" y="227766"/>
                  <a:pt x="1017454" y="508727"/>
                </a:cubicBezTo>
                <a:cubicBezTo>
                  <a:pt x="1017454" y="789689"/>
                  <a:pt x="789691" y="1017455"/>
                  <a:pt x="508729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9" y="0"/>
                </a:cubicBezTo>
                <a:close/>
              </a:path>
            </a:pathLst>
          </a:custGeom>
        </p:spPr>
      </p:pic>
      <p:pic>
        <p:nvPicPr>
          <p:cNvPr id="147" name="PpHolder85">
            <a:extLst>
              <a:ext uri="{FF2B5EF4-FFF2-40B4-BE49-F238E27FC236}">
                <a16:creationId xmlns:a16="http://schemas.microsoft.com/office/drawing/2014/main" id="{5E496673-01AC-4316-A5BB-48E93A26E1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34052" r="44436" b="51112"/>
          <a:stretch>
            <a:fillRect/>
          </a:stretch>
        </p:blipFill>
        <p:spPr>
          <a:xfrm>
            <a:off x="4063278" y="2335314"/>
            <a:ext cx="1017453" cy="1017455"/>
          </a:xfrm>
          <a:custGeom>
            <a:avLst/>
            <a:gdLst>
              <a:gd name="connsiteX0" fmla="*/ 508726 w 1017453"/>
              <a:gd name="connsiteY0" fmla="*/ 0 h 1017455"/>
              <a:gd name="connsiteX1" fmla="*/ 1017453 w 1017453"/>
              <a:gd name="connsiteY1" fmla="*/ 508727 h 1017455"/>
              <a:gd name="connsiteX2" fmla="*/ 508726 w 1017453"/>
              <a:gd name="connsiteY2" fmla="*/ 1017455 h 1017455"/>
              <a:gd name="connsiteX3" fmla="*/ 0 w 1017453"/>
              <a:gd name="connsiteY3" fmla="*/ 508727 h 1017455"/>
              <a:gd name="connsiteX4" fmla="*/ 508726 w 1017453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3" h="1017455">
                <a:moveTo>
                  <a:pt x="508726" y="0"/>
                </a:moveTo>
                <a:cubicBezTo>
                  <a:pt x="789688" y="0"/>
                  <a:pt x="1017453" y="227766"/>
                  <a:pt x="1017453" y="508727"/>
                </a:cubicBezTo>
                <a:cubicBezTo>
                  <a:pt x="1017453" y="789689"/>
                  <a:pt x="789688" y="1017455"/>
                  <a:pt x="508726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6" y="0"/>
                </a:cubicBezTo>
                <a:close/>
              </a:path>
            </a:pathLst>
          </a:custGeom>
        </p:spPr>
      </p:pic>
      <p:pic>
        <p:nvPicPr>
          <p:cNvPr id="146" name="PpHolder86">
            <a:extLst>
              <a:ext uri="{FF2B5EF4-FFF2-40B4-BE49-F238E27FC236}">
                <a16:creationId xmlns:a16="http://schemas.microsoft.com/office/drawing/2014/main" id="{324543E4-9C05-4AE7-AEBA-7EE7FDE12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34052" r="18392" b="51112"/>
          <a:stretch>
            <a:fillRect/>
          </a:stretch>
        </p:blipFill>
        <p:spPr>
          <a:xfrm>
            <a:off x="6444750" y="2335314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93" name="PpHolder3">
            <a:extLst>
              <a:ext uri="{FF2B5EF4-FFF2-40B4-BE49-F238E27FC236}">
                <a16:creationId xmlns:a16="http://schemas.microsoft.com/office/drawing/2014/main" id="{7456534C-976E-4E11-A139-9AF6FE4B1A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33639" r="13741" b="50874"/>
          <a:stretch>
            <a:fillRect/>
          </a:stretch>
        </p:blipFill>
        <p:spPr>
          <a:xfrm>
            <a:off x="6825429" y="2306937"/>
            <a:ext cx="1062132" cy="1062132"/>
          </a:xfrm>
          <a:custGeom>
            <a:avLst/>
            <a:gdLst>
              <a:gd name="connsiteX0" fmla="*/ 531066 w 1062132"/>
              <a:gd name="connsiteY0" fmla="*/ 0 h 1062132"/>
              <a:gd name="connsiteX1" fmla="*/ 1062132 w 1062132"/>
              <a:gd name="connsiteY1" fmla="*/ 531066 h 1062132"/>
              <a:gd name="connsiteX2" fmla="*/ 531066 w 1062132"/>
              <a:gd name="connsiteY2" fmla="*/ 1062132 h 1062132"/>
              <a:gd name="connsiteX3" fmla="*/ 0 w 1062132"/>
              <a:gd name="connsiteY3" fmla="*/ 531066 h 1062132"/>
              <a:gd name="connsiteX4" fmla="*/ 531066 w 1062132"/>
              <a:gd name="connsiteY4" fmla="*/ 0 h 106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2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2"/>
                  <a:pt x="531066" y="1062132"/>
                </a:cubicBezTo>
                <a:cubicBezTo>
                  <a:pt x="237767" y="1062132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5" name="PpHolder6">
            <a:extLst>
              <a:ext uri="{FF2B5EF4-FFF2-40B4-BE49-F238E27FC236}">
                <a16:creationId xmlns:a16="http://schemas.microsoft.com/office/drawing/2014/main" id="{C12070EC-9275-49F6-96F5-8CCB59562F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30818" r="63660" b="51112"/>
          <a:stretch>
            <a:fillRect/>
          </a:stretch>
        </p:blipFill>
        <p:spPr>
          <a:xfrm>
            <a:off x="2083733" y="2113489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</p:spPr>
      </p:pic>
      <p:pic>
        <p:nvPicPr>
          <p:cNvPr id="94" name="PpHolder7">
            <a:extLst>
              <a:ext uri="{FF2B5EF4-FFF2-40B4-BE49-F238E27FC236}">
                <a16:creationId xmlns:a16="http://schemas.microsoft.com/office/drawing/2014/main" id="{9D31F3B5-321F-43D7-ACA6-4F8BA2461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62897" r="22788" b="19033"/>
          <a:stretch>
            <a:fillRect/>
          </a:stretch>
        </p:blipFill>
        <p:spPr>
          <a:xfrm>
            <a:off x="5821031" y="4313470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56" name="PpHolder5">
            <a:extLst>
              <a:ext uri="{FF2B5EF4-FFF2-40B4-BE49-F238E27FC236}">
                <a16:creationId xmlns:a16="http://schemas.microsoft.com/office/drawing/2014/main" id="{897FD778-E3C4-432B-98CD-DF4564A711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25330" r="54753" b="25330"/>
          <a:stretch>
            <a:fillRect/>
          </a:stretch>
        </p:blipFill>
        <p:spPr>
          <a:xfrm>
            <a:off x="753629" y="1737112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8" y="3383783"/>
                  <a:pt x="0" y="2626297"/>
                  <a:pt x="0" y="1691892"/>
                </a:cubicBezTo>
                <a:cubicBezTo>
                  <a:pt x="0" y="757487"/>
                  <a:pt x="757488" y="0"/>
                  <a:pt x="1691892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F70526A9-DBE4-4DA5-B918-9BC27700D0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31896" r="67383" b="46813"/>
          <a:stretch>
            <a:fillRect/>
          </a:stretch>
        </p:blipFill>
        <p:spPr>
          <a:xfrm>
            <a:off x="1522326" y="2187404"/>
            <a:ext cx="1460152" cy="1460151"/>
          </a:xfrm>
          <a:custGeom>
            <a:avLst/>
            <a:gdLst>
              <a:gd name="connsiteX0" fmla="*/ 17273 w 1460152"/>
              <a:gd name="connsiteY0" fmla="*/ 0 h 1460151"/>
              <a:gd name="connsiteX1" fmla="*/ 1442879 w 1460152"/>
              <a:gd name="connsiteY1" fmla="*/ 0 h 1460151"/>
              <a:gd name="connsiteX2" fmla="*/ 1460152 w 1460152"/>
              <a:gd name="connsiteY2" fmla="*/ 17273 h 1460151"/>
              <a:gd name="connsiteX3" fmla="*/ 1460152 w 1460152"/>
              <a:gd name="connsiteY3" fmla="*/ 1442878 h 1460151"/>
              <a:gd name="connsiteX4" fmla="*/ 1442879 w 1460152"/>
              <a:gd name="connsiteY4" fmla="*/ 1460151 h 1460151"/>
              <a:gd name="connsiteX5" fmla="*/ 17273 w 1460152"/>
              <a:gd name="connsiteY5" fmla="*/ 1460151 h 1460151"/>
              <a:gd name="connsiteX6" fmla="*/ 0 w 1460152"/>
              <a:gd name="connsiteY6" fmla="*/ 1442878 h 1460151"/>
              <a:gd name="connsiteX7" fmla="*/ 0 w 1460152"/>
              <a:gd name="connsiteY7" fmla="*/ 17273 h 1460151"/>
              <a:gd name="connsiteX8" fmla="*/ 17273 w 1460152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2" h="1460151">
                <a:moveTo>
                  <a:pt x="17273" y="0"/>
                </a:moveTo>
                <a:lnTo>
                  <a:pt x="1442879" y="0"/>
                </a:lnTo>
                <a:cubicBezTo>
                  <a:pt x="1452419" y="0"/>
                  <a:pt x="1460152" y="7733"/>
                  <a:pt x="1460152" y="17273"/>
                </a:cubicBezTo>
                <a:lnTo>
                  <a:pt x="1460152" y="1442878"/>
                </a:lnTo>
                <a:cubicBezTo>
                  <a:pt x="1460152" y="1452418"/>
                  <a:pt x="1452419" y="1460151"/>
                  <a:pt x="1442879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9AA9D7A6-FC8D-4E76-AC17-EEE05D0E96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3187" r="73235" b="27390"/>
          <a:stretch>
            <a:fillRect/>
          </a:stretch>
        </p:blipFill>
        <p:spPr>
          <a:xfrm>
            <a:off x="1115371" y="3647554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1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1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044CBD9-1FAF-427D-B23C-E08CA76834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319" r="54876" b="21896"/>
          <a:stretch>
            <a:fillRect/>
          </a:stretch>
        </p:blipFill>
        <p:spPr>
          <a:xfrm>
            <a:off x="2289144" y="3519438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5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5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5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5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BF5630E1-5208-4A7C-BCAE-351E3C3547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0" t="39762"/>
          <a:stretch>
            <a:fillRect/>
          </a:stretch>
        </p:blipFill>
        <p:spPr>
          <a:xfrm>
            <a:off x="5376646" y="2726850"/>
            <a:ext cx="3767354" cy="4131150"/>
          </a:xfrm>
          <a:custGeom>
            <a:avLst/>
            <a:gdLst>
              <a:gd name="connsiteX0" fmla="*/ 2510222 w 3767354"/>
              <a:gd name="connsiteY0" fmla="*/ 0 h 4131150"/>
              <a:gd name="connsiteX1" fmla="*/ 3706743 w 3767354"/>
              <a:gd name="connsiteY1" fmla="*/ 302972 h 4131150"/>
              <a:gd name="connsiteX2" fmla="*/ 3767354 w 3767354"/>
              <a:gd name="connsiteY2" fmla="*/ 339793 h 4131150"/>
              <a:gd name="connsiteX3" fmla="*/ 3767354 w 3767354"/>
              <a:gd name="connsiteY3" fmla="*/ 4131150 h 4131150"/>
              <a:gd name="connsiteX4" fmla="*/ 595203 w 3767354"/>
              <a:gd name="connsiteY4" fmla="*/ 4131150 h 4131150"/>
              <a:gd name="connsiteX5" fmla="*/ 573213 w 3767354"/>
              <a:gd name="connsiteY5" fmla="*/ 4106955 h 4131150"/>
              <a:gd name="connsiteX6" fmla="*/ 0 w 3767354"/>
              <a:gd name="connsiteY6" fmla="*/ 2510221 h 4131150"/>
              <a:gd name="connsiteX7" fmla="*/ 2510222 w 3767354"/>
              <a:gd name="connsiteY7" fmla="*/ 0 h 41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0">
                <a:moveTo>
                  <a:pt x="2510222" y="0"/>
                </a:moveTo>
                <a:cubicBezTo>
                  <a:pt x="2943459" y="0"/>
                  <a:pt x="3351061" y="109753"/>
                  <a:pt x="3706743" y="302972"/>
                </a:cubicBezTo>
                <a:lnTo>
                  <a:pt x="3767354" y="339793"/>
                </a:lnTo>
                <a:lnTo>
                  <a:pt x="3767354" y="4131150"/>
                </a:lnTo>
                <a:lnTo>
                  <a:pt x="595203" y="4131150"/>
                </a:lnTo>
                <a:lnTo>
                  <a:pt x="573213" y="4106955"/>
                </a:lnTo>
                <a:cubicBezTo>
                  <a:pt x="215115" y="3673040"/>
                  <a:pt x="0" y="3116753"/>
                  <a:pt x="0" y="2510221"/>
                </a:cubicBezTo>
                <a:cubicBezTo>
                  <a:pt x="0" y="1123864"/>
                  <a:pt x="1123865" y="0"/>
                  <a:pt x="2510222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813F07B3-8417-46AE-97CC-6EDB4968A7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5" name="PpHolder10">
            <a:extLst>
              <a:ext uri="{FF2B5EF4-FFF2-40B4-BE49-F238E27FC236}">
                <a16:creationId xmlns:a16="http://schemas.microsoft.com/office/drawing/2014/main" id="{059F4B17-EE93-4605-A0D0-078D40CAB3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51" r="60145" b="17384"/>
          <a:stretch>
            <a:fillRect/>
          </a:stretch>
        </p:blipFill>
        <p:spPr>
          <a:xfrm>
            <a:off x="1482911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16D74687-E75A-4AE8-BDFE-57DFD171F0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8685" r="32885" b="54794"/>
          <a:stretch>
            <a:fillRect/>
          </a:stretch>
        </p:blipFill>
        <p:spPr>
          <a:xfrm>
            <a:off x="4146702" y="1967203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8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8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8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5" y="1133053"/>
                  <a:pt x="0" y="1119909"/>
                  <a:pt x="0" y="1103698"/>
                </a:cubicBezTo>
                <a:lnTo>
                  <a:pt x="0" y="29357"/>
                </a:lnTo>
                <a:cubicBezTo>
                  <a:pt x="0" y="13144"/>
                  <a:pt x="13145" y="0"/>
                  <a:pt x="29357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586F20AC-3B91-44AB-994B-242DD6992A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32024" r="47161" b="39478"/>
          <a:stretch>
            <a:fillRect/>
          </a:stretch>
        </p:blipFill>
        <p:spPr>
          <a:xfrm>
            <a:off x="2445078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BF66EDB1-F54B-4E36-9352-A4B9F2355D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7005" r="4880" b="38159"/>
          <a:stretch>
            <a:fillRect/>
          </a:stretch>
        </p:blipFill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E65FC99A-467A-4A42-8BDC-5F960E70BD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7005" r="75775" b="38159"/>
          <a:stretch>
            <a:fillRect/>
          </a:stretch>
        </p:blipFill>
        <p:spPr>
          <a:xfrm>
            <a:off x="511973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6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6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6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7DCA112-C0E8-4FA0-831D-2EAEEB5A4F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7005" r="26021" b="38159"/>
          <a:stretch>
            <a:fillRect/>
          </a:stretch>
        </p:blipFill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B813B929-220B-4BF9-9138-4608C7FF18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9366" r="31965" b="28768"/>
          <a:stretch>
            <a:fillRect/>
          </a:stretch>
        </p:blipFill>
        <p:spPr>
          <a:xfrm>
            <a:off x="5208210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B007B36A-F43C-4A05-B0CC-85A008FD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9366" r="56908" b="28768"/>
          <a:stretch>
            <a:fillRect/>
          </a:stretch>
        </p:blipFill>
        <p:spPr>
          <a:xfrm>
            <a:off x="2927464" y="2699748"/>
            <a:ext cx="1012884" cy="2185322"/>
          </a:xfrm>
          <a:custGeom>
            <a:avLst/>
            <a:gdLst>
              <a:gd name="connsiteX0" fmla="*/ 99051 w 1012884"/>
              <a:gd name="connsiteY0" fmla="*/ 0 h 2185322"/>
              <a:gd name="connsiteX1" fmla="*/ 913836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6 w 1012884"/>
              <a:gd name="connsiteY4" fmla="*/ 2185322 h 2185322"/>
              <a:gd name="connsiteX5" fmla="*/ 99051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1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1" y="0"/>
                </a:moveTo>
                <a:lnTo>
                  <a:pt x="913836" y="0"/>
                </a:lnTo>
                <a:cubicBezTo>
                  <a:pt x="968540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40" y="2185322"/>
                  <a:pt x="913836" y="2185322"/>
                </a:cubicBezTo>
                <a:lnTo>
                  <a:pt x="99051" y="2185322"/>
                </a:lnTo>
                <a:cubicBezTo>
                  <a:pt x="44347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7" y="0"/>
                  <a:pt x="99051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pic>
        <p:nvPicPr>
          <p:cNvPr id="70" name="PpHolder6">
            <a:extLst>
              <a:ext uri="{FF2B5EF4-FFF2-40B4-BE49-F238E27FC236}">
                <a16:creationId xmlns:a16="http://schemas.microsoft.com/office/drawing/2014/main" id="{D0C18816-3A1B-4B6D-B05B-4168ABB4C7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35892" r="43268" b="25284"/>
          <a:stretch>
            <a:fillRect/>
          </a:stretch>
        </p:blipFill>
        <p:spPr>
          <a:xfrm>
            <a:off x="3957638" y="2461488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50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50"/>
                  <a:pt x="53850" y="0"/>
                  <a:pt x="120275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8DEBCE97-A287-49E7-87CC-B6D41C02025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32471" r="52238"/>
          <a:stretch>
            <a:fillRect/>
          </a:stretch>
        </p:blipFill>
        <p:spPr>
          <a:xfrm>
            <a:off x="631710" y="2226836"/>
            <a:ext cx="3735684" cy="4631165"/>
          </a:xfrm>
          <a:custGeom>
            <a:avLst/>
            <a:gdLst>
              <a:gd name="connsiteX0" fmla="*/ 93055 w 3735684"/>
              <a:gd name="connsiteY0" fmla="*/ 0 h 4631165"/>
              <a:gd name="connsiteX1" fmla="*/ 3642630 w 3735684"/>
              <a:gd name="connsiteY1" fmla="*/ 0 h 4631165"/>
              <a:gd name="connsiteX2" fmla="*/ 3735684 w 3735684"/>
              <a:gd name="connsiteY2" fmla="*/ 93056 h 4631165"/>
              <a:gd name="connsiteX3" fmla="*/ 3735684 w 3735684"/>
              <a:gd name="connsiteY3" fmla="*/ 4631165 h 4631165"/>
              <a:gd name="connsiteX4" fmla="*/ 0 w 3735684"/>
              <a:gd name="connsiteY4" fmla="*/ 4631165 h 4631165"/>
              <a:gd name="connsiteX5" fmla="*/ 0 w 3735684"/>
              <a:gd name="connsiteY5" fmla="*/ 93056 h 4631165"/>
              <a:gd name="connsiteX6" fmla="*/ 93055 w 3735684"/>
              <a:gd name="connsiteY6" fmla="*/ 0 h 46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4" h="4631165">
                <a:moveTo>
                  <a:pt x="93055" y="0"/>
                </a:moveTo>
                <a:lnTo>
                  <a:pt x="3642630" y="0"/>
                </a:lnTo>
                <a:cubicBezTo>
                  <a:pt x="3694023" y="0"/>
                  <a:pt x="3735684" y="41664"/>
                  <a:pt x="3735684" y="93056"/>
                </a:cubicBezTo>
                <a:lnTo>
                  <a:pt x="3735684" y="4631165"/>
                </a:lnTo>
                <a:lnTo>
                  <a:pt x="0" y="4631165"/>
                </a:lnTo>
                <a:lnTo>
                  <a:pt x="0" y="93056"/>
                </a:lnTo>
                <a:cubicBezTo>
                  <a:pt x="0" y="41664"/>
                  <a:pt x="41662" y="0"/>
                  <a:pt x="9305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4">
            <a:extLst>
              <a:ext uri="{FF2B5EF4-FFF2-40B4-BE49-F238E27FC236}">
                <a16:creationId xmlns:a16="http://schemas.microsoft.com/office/drawing/2014/main" id="{3A57F2B6-2237-4B8A-8473-B8D53C2E1A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9706" r="65919" b="34118"/>
          <a:stretch>
            <a:fillRect/>
          </a:stretch>
        </p:blipFill>
        <p:spPr>
          <a:xfrm>
            <a:off x="635380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8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8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8" y="0"/>
                </a:lnTo>
                <a:cubicBezTo>
                  <a:pt x="2461455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5" y="2480982"/>
                  <a:pt x="2437368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EB5A50-4425-4020-A397-7DDD7A7A3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929" r="59259"/>
          <a:stretch>
            <a:fillRect/>
          </a:stretch>
        </p:blipFill>
        <p:spPr>
          <a:xfrm>
            <a:off x="521216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7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7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7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7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E8CA215A-3FC5-45E0-A70A-AB252A5E9E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30028" r="65887" b="47411"/>
          <a:stretch>
            <a:fillRect/>
          </a:stretch>
        </p:blipFill>
        <p:spPr>
          <a:xfrm>
            <a:off x="1178964" y="2059330"/>
            <a:ext cx="1940313" cy="1547193"/>
          </a:xfrm>
          <a:custGeom>
            <a:avLst/>
            <a:gdLst>
              <a:gd name="connsiteX0" fmla="*/ 29008 w 1940313"/>
              <a:gd name="connsiteY0" fmla="*/ 0 h 1547193"/>
              <a:gd name="connsiteX1" fmla="*/ 1911306 w 1940313"/>
              <a:gd name="connsiteY1" fmla="*/ 0 h 1547193"/>
              <a:gd name="connsiteX2" fmla="*/ 1940313 w 1940313"/>
              <a:gd name="connsiteY2" fmla="*/ 29008 h 1547193"/>
              <a:gd name="connsiteX3" fmla="*/ 1940313 w 1940313"/>
              <a:gd name="connsiteY3" fmla="*/ 734727 h 1547193"/>
              <a:gd name="connsiteX4" fmla="*/ 1931284 w 1940313"/>
              <a:gd name="connsiteY4" fmla="*/ 759397 h 1547193"/>
              <a:gd name="connsiteX5" fmla="*/ 742775 w 1940313"/>
              <a:gd name="connsiteY5" fmla="*/ 1547193 h 1547193"/>
              <a:gd name="connsiteX6" fmla="*/ 21594 w 1940313"/>
              <a:gd name="connsiteY6" fmla="*/ 1326904 h 1547193"/>
              <a:gd name="connsiteX7" fmla="*/ 0 w 1940313"/>
              <a:gd name="connsiteY7" fmla="*/ 1310755 h 1547193"/>
              <a:gd name="connsiteX8" fmla="*/ 0 w 1940313"/>
              <a:gd name="connsiteY8" fmla="*/ 29008 h 1547193"/>
              <a:gd name="connsiteX9" fmla="*/ 29008 w 1940313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3" h="1547193">
                <a:moveTo>
                  <a:pt x="29008" y="0"/>
                </a:moveTo>
                <a:lnTo>
                  <a:pt x="1911306" y="0"/>
                </a:lnTo>
                <a:cubicBezTo>
                  <a:pt x="1927325" y="0"/>
                  <a:pt x="1940313" y="12987"/>
                  <a:pt x="1940313" y="29008"/>
                </a:cubicBezTo>
                <a:lnTo>
                  <a:pt x="1940313" y="734727"/>
                </a:lnTo>
                <a:lnTo>
                  <a:pt x="1931284" y="759397"/>
                </a:lnTo>
                <a:cubicBezTo>
                  <a:pt x="1735471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</p:spPr>
      </p:pic>
      <p:pic>
        <p:nvPicPr>
          <p:cNvPr id="46" name="PpHolder6">
            <a:extLst>
              <a:ext uri="{FF2B5EF4-FFF2-40B4-BE49-F238E27FC236}">
                <a16:creationId xmlns:a16="http://schemas.microsoft.com/office/drawing/2014/main" id="{52A90F11-3B38-493D-9844-DF6A0A1B2F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8126" r="42107" b="39314"/>
          <a:stretch>
            <a:fillRect/>
          </a:stretch>
        </p:blipFill>
        <p:spPr>
          <a:xfrm>
            <a:off x="3353449" y="2614661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8" y="0"/>
                  <a:pt x="29009" y="0"/>
                </a:cubicBezTo>
                <a:close/>
              </a:path>
            </a:pathLst>
          </a:cu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pHolder27">
            <a:extLst>
              <a:ext uri="{FF2B5EF4-FFF2-40B4-BE49-F238E27FC236}">
                <a16:creationId xmlns:a16="http://schemas.microsoft.com/office/drawing/2014/main" id="{DFD86EBE-9E27-4FA0-8FAE-452F651FC6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4" t="33872" r="70056" b="53609"/>
          <a:stretch>
            <a:fillRect/>
          </a:stretch>
        </p:blipFill>
        <p:spPr>
          <a:xfrm>
            <a:off x="1879491" y="2322913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7" y="858573"/>
                  <a:pt x="0" y="666375"/>
                  <a:pt x="0" y="429287"/>
                </a:cubicBezTo>
                <a:cubicBezTo>
                  <a:pt x="0" y="192198"/>
                  <a:pt x="192197" y="0"/>
                  <a:pt x="429286" y="0"/>
                </a:cubicBezTo>
                <a:close/>
              </a:path>
            </a:pathLst>
          </a:custGeom>
        </p:spPr>
      </p:pic>
      <p:pic>
        <p:nvPicPr>
          <p:cNvPr id="98" name="PpHolder28">
            <a:extLst>
              <a:ext uri="{FF2B5EF4-FFF2-40B4-BE49-F238E27FC236}">
                <a16:creationId xmlns:a16="http://schemas.microsoft.com/office/drawing/2014/main" id="{59DAF351-DC34-48D8-9951-C8064C3F76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6" t="33872" r="32745" b="53609"/>
          <a:stretch>
            <a:fillRect/>
          </a:stretch>
        </p:blipFill>
        <p:spPr>
          <a:xfrm>
            <a:off x="5291241" y="2322913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B807F8B5-1DEF-49AC-8CC9-849E98D676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9" r="48542"/>
          <a:stretch>
            <a:fillRect/>
          </a:stretch>
        </p:blipFill>
        <p:spPr>
          <a:xfrm>
            <a:off x="0" y="1785772"/>
            <a:ext cx="4705350" cy="5072229"/>
          </a:xfrm>
          <a:custGeom>
            <a:avLst/>
            <a:gdLst>
              <a:gd name="connsiteX0" fmla="*/ 0 w 4705350"/>
              <a:gd name="connsiteY0" fmla="*/ 0 h 5072229"/>
              <a:gd name="connsiteX1" fmla="*/ 4590009 w 4705350"/>
              <a:gd name="connsiteY1" fmla="*/ 0 h 5072229"/>
              <a:gd name="connsiteX2" fmla="*/ 4705350 w 4705350"/>
              <a:gd name="connsiteY2" fmla="*/ 153170 h 5072229"/>
              <a:gd name="connsiteX3" fmla="*/ 4705350 w 4705350"/>
              <a:gd name="connsiteY3" fmla="*/ 5072229 h 5072229"/>
              <a:gd name="connsiteX4" fmla="*/ 0 w 4705350"/>
              <a:gd name="connsiteY4" fmla="*/ 5072229 h 50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29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29"/>
                </a:lnTo>
                <a:lnTo>
                  <a:pt x="0" y="5072229"/>
                </a:lnTo>
                <a:close/>
              </a:path>
            </a:pathLst>
          </a:cu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35" name="PpHolder6">
            <a:extLst>
              <a:ext uri="{FF2B5EF4-FFF2-40B4-BE49-F238E27FC236}">
                <a16:creationId xmlns:a16="http://schemas.microsoft.com/office/drawing/2014/main" id="{A8E933EB-AAC1-4591-896A-5018220FD8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9218" r="2799"/>
          <a:stretch>
            <a:fillRect/>
          </a:stretch>
        </p:blipFill>
        <p:spPr>
          <a:xfrm>
            <a:off x="3911205" y="632162"/>
            <a:ext cx="4976812" cy="6225839"/>
          </a:xfrm>
          <a:custGeom>
            <a:avLst/>
            <a:gdLst>
              <a:gd name="connsiteX0" fmla="*/ 0 w 4976812"/>
              <a:gd name="connsiteY0" fmla="*/ 0 h 6225839"/>
              <a:gd name="connsiteX1" fmla="*/ 4976812 w 4976812"/>
              <a:gd name="connsiteY1" fmla="*/ 0 h 6225839"/>
              <a:gd name="connsiteX2" fmla="*/ 4976812 w 4976812"/>
              <a:gd name="connsiteY2" fmla="*/ 6225839 h 6225839"/>
              <a:gd name="connsiteX3" fmla="*/ 0 w 4976812"/>
              <a:gd name="connsiteY3" fmla="*/ 6225839 h 622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39">
                <a:moveTo>
                  <a:pt x="0" y="0"/>
                </a:moveTo>
                <a:lnTo>
                  <a:pt x="4976812" y="0"/>
                </a:lnTo>
                <a:lnTo>
                  <a:pt x="4976812" y="6225839"/>
                </a:lnTo>
                <a:lnTo>
                  <a:pt x="0" y="6225839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pHolder1">
            <a:extLst>
              <a:ext uri="{FF2B5EF4-FFF2-40B4-BE49-F238E27FC236}">
                <a16:creationId xmlns:a16="http://schemas.microsoft.com/office/drawing/2014/main" id="{D4B08B0B-4A7B-45AC-B942-3400441924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745" r="4958" b="6745"/>
          <a:stretch>
            <a:fillRect/>
          </a:stretch>
        </p:blipFill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9317A81C-BF3D-4E80-881C-307CE3C8AA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0"/>
            <a:ext cx="2307432" cy="6858000"/>
          </a:xfrm>
          <a:custGeom>
            <a:avLst/>
            <a:gdLst>
              <a:gd name="connsiteX0" fmla="*/ 0 w 2307432"/>
              <a:gd name="connsiteY0" fmla="*/ 0 h 6858000"/>
              <a:gd name="connsiteX1" fmla="*/ 2307432 w 2307432"/>
              <a:gd name="connsiteY1" fmla="*/ 0 h 6858000"/>
              <a:gd name="connsiteX2" fmla="*/ 2307432 w 2307432"/>
              <a:gd name="connsiteY2" fmla="*/ 6858000 h 6858000"/>
              <a:gd name="connsiteX3" fmla="*/ 0 w 23074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2" h="6858000">
                <a:moveTo>
                  <a:pt x="0" y="0"/>
                </a:moveTo>
                <a:lnTo>
                  <a:pt x="2307432" y="0"/>
                </a:lnTo>
                <a:lnTo>
                  <a:pt x="23074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F5BF9A98-51CB-4C7F-9478-33515883EA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5833" r="42500" b="28654"/>
          <a:stretch>
            <a:fillRect/>
          </a:stretch>
        </p:blipFill>
        <p:spPr>
          <a:xfrm>
            <a:off x="2321174" y="2457452"/>
            <a:ext cx="2936629" cy="2435468"/>
          </a:xfrm>
          <a:custGeom>
            <a:avLst/>
            <a:gdLst>
              <a:gd name="connsiteX0" fmla="*/ 27862 w 2936629"/>
              <a:gd name="connsiteY0" fmla="*/ 0 h 2435468"/>
              <a:gd name="connsiteX1" fmla="*/ 2908767 w 2936629"/>
              <a:gd name="connsiteY1" fmla="*/ 0 h 2435468"/>
              <a:gd name="connsiteX2" fmla="*/ 2936629 w 2936629"/>
              <a:gd name="connsiteY2" fmla="*/ 27861 h 2435468"/>
              <a:gd name="connsiteX3" fmla="*/ 2936629 w 2936629"/>
              <a:gd name="connsiteY3" fmla="*/ 2407606 h 2435468"/>
              <a:gd name="connsiteX4" fmla="*/ 2908767 w 2936629"/>
              <a:gd name="connsiteY4" fmla="*/ 2435468 h 2435468"/>
              <a:gd name="connsiteX5" fmla="*/ 27862 w 2936629"/>
              <a:gd name="connsiteY5" fmla="*/ 2435468 h 2435468"/>
              <a:gd name="connsiteX6" fmla="*/ 0 w 2936629"/>
              <a:gd name="connsiteY6" fmla="*/ 2407606 h 2435468"/>
              <a:gd name="connsiteX7" fmla="*/ 0 w 2936629"/>
              <a:gd name="connsiteY7" fmla="*/ 27861 h 2435468"/>
              <a:gd name="connsiteX8" fmla="*/ 27862 w 2936629"/>
              <a:gd name="connsiteY8" fmla="*/ 0 h 243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29" h="2435468">
                <a:moveTo>
                  <a:pt x="27862" y="0"/>
                </a:moveTo>
                <a:lnTo>
                  <a:pt x="2908767" y="0"/>
                </a:lnTo>
                <a:cubicBezTo>
                  <a:pt x="2924155" y="0"/>
                  <a:pt x="2936629" y="12473"/>
                  <a:pt x="2936629" y="27861"/>
                </a:cubicBezTo>
                <a:lnTo>
                  <a:pt x="2936629" y="2407606"/>
                </a:lnTo>
                <a:cubicBezTo>
                  <a:pt x="2936629" y="2422994"/>
                  <a:pt x="2924155" y="2435468"/>
                  <a:pt x="2908767" y="2435468"/>
                </a:cubicBezTo>
                <a:lnTo>
                  <a:pt x="27862" y="2435468"/>
                </a:lnTo>
                <a:cubicBezTo>
                  <a:pt x="12473" y="2435468"/>
                  <a:pt x="0" y="2422994"/>
                  <a:pt x="0" y="2407606"/>
                </a:cubicBezTo>
                <a:lnTo>
                  <a:pt x="0" y="27861"/>
                </a:lnTo>
                <a:cubicBezTo>
                  <a:pt x="0" y="12473"/>
                  <a:pt x="12473" y="0"/>
                  <a:pt x="27862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7DF8BF2F-A236-4BFE-8B74-95CEE26B30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1" name="PpHolder2">
            <a:extLst>
              <a:ext uri="{FF2B5EF4-FFF2-40B4-BE49-F238E27FC236}">
                <a16:creationId xmlns:a16="http://schemas.microsoft.com/office/drawing/2014/main" id="{1A6C4935-ED19-4C55-BF6B-8A3668544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276" r="75000" b="15276"/>
          <a:stretch>
            <a:fillRect/>
          </a:stretch>
        </p:blipFill>
        <p:spPr>
          <a:xfrm>
            <a:off x="1143004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80 w 1143001"/>
              <a:gd name="connsiteY2" fmla="*/ 4732966 h 4762704"/>
              <a:gd name="connsiteX3" fmla="*/ 0 w 1143001"/>
              <a:gd name="connsiteY3" fmla="*/ 2381352 h 4762704"/>
              <a:gd name="connsiteX4" fmla="*/ 1071380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80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80" y="29738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47">
      <a:dk1>
        <a:srgbClr val="3F3F3F"/>
      </a:dk1>
      <a:lt1>
        <a:sysClr val="window" lastClr="FFFFF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30239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1296</cp:revision>
  <dcterms:created xsi:type="dcterms:W3CDTF">2018-12-05T18:19:15Z</dcterms:created>
  <dcterms:modified xsi:type="dcterms:W3CDTF">2020-11-27T03:28:35Z</dcterms:modified>
</cp:coreProperties>
</file>