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50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5" name="PpHolder22">
            <a:extLst>
              <a:ext uri="{FF2B5EF4-FFF2-40B4-BE49-F238E27FC236}">
                <a16:creationId xmlns:a16="http://schemas.microsoft.com/office/drawing/2014/main" id="{40AE54C4-0229-440C-8DC9-5F7345600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29914" b="12762"/>
          <a:stretch>
            <a:fillRect/>
          </a:stretch>
        </p:blipFill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5DB84B78-7784-4196-BA60-5ED429446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8444" r="66125" b="30765"/>
          <a:stretch>
            <a:fillRect/>
          </a:stretch>
        </p:blipFill>
        <p:spPr>
          <a:xfrm>
            <a:off x="715116" y="579106"/>
            <a:ext cx="3414915" cy="4169057"/>
          </a:xfrm>
          <a:custGeom>
            <a:avLst/>
            <a:gdLst>
              <a:gd name="connsiteX0" fmla="*/ 726996 w 3414915"/>
              <a:gd name="connsiteY0" fmla="*/ 0 h 4169057"/>
              <a:gd name="connsiteX1" fmla="*/ 2687916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6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6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6" y="0"/>
                </a:moveTo>
                <a:lnTo>
                  <a:pt x="2687916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2" y="4169057"/>
                  <a:pt x="726996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6" y="0"/>
                </a:cubicBezTo>
                <a:close/>
              </a:path>
            </a:pathLst>
          </a:custGeom>
        </p:spPr>
      </p:pic>
      <p:pic>
        <p:nvPicPr>
          <p:cNvPr id="25" name="PpHolder2">
            <a:extLst>
              <a:ext uri="{FF2B5EF4-FFF2-40B4-BE49-F238E27FC236}">
                <a16:creationId xmlns:a16="http://schemas.microsoft.com/office/drawing/2014/main" id="{D2CE7036-0FF1-4514-AFFD-CCDBC4C1CD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4679" r="42676" b="8444"/>
          <a:stretch>
            <a:fillRect/>
          </a:stretch>
        </p:blipFill>
        <p:spPr>
          <a:xfrm>
            <a:off x="4355695" y="3064119"/>
            <a:ext cx="2633255" cy="3214780"/>
          </a:xfrm>
          <a:custGeom>
            <a:avLst/>
            <a:gdLst>
              <a:gd name="connsiteX0" fmla="*/ 560591 w 2633255"/>
              <a:gd name="connsiteY0" fmla="*/ 0 h 3214780"/>
              <a:gd name="connsiteX1" fmla="*/ 2072664 w 2633255"/>
              <a:gd name="connsiteY1" fmla="*/ 0 h 3214780"/>
              <a:gd name="connsiteX2" fmla="*/ 2633255 w 2633255"/>
              <a:gd name="connsiteY2" fmla="*/ 560591 h 3214780"/>
              <a:gd name="connsiteX3" fmla="*/ 2633255 w 2633255"/>
              <a:gd name="connsiteY3" fmla="*/ 2654189 h 3214780"/>
              <a:gd name="connsiteX4" fmla="*/ 2072664 w 2633255"/>
              <a:gd name="connsiteY4" fmla="*/ 3214780 h 3214780"/>
              <a:gd name="connsiteX5" fmla="*/ 0 w 2633255"/>
              <a:gd name="connsiteY5" fmla="*/ 1142114 h 3214780"/>
              <a:gd name="connsiteX6" fmla="*/ 0 w 2633255"/>
              <a:gd name="connsiteY6" fmla="*/ 560591 h 3214780"/>
              <a:gd name="connsiteX7" fmla="*/ 560591 w 2633255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5" h="3214780">
                <a:moveTo>
                  <a:pt x="560591" y="0"/>
                </a:moveTo>
                <a:lnTo>
                  <a:pt x="2072664" y="0"/>
                </a:lnTo>
                <a:cubicBezTo>
                  <a:pt x="2382247" y="0"/>
                  <a:pt x="2633255" y="251009"/>
                  <a:pt x="2633255" y="560591"/>
                </a:cubicBezTo>
                <a:lnTo>
                  <a:pt x="2633255" y="2654189"/>
                </a:lnTo>
                <a:cubicBezTo>
                  <a:pt x="2633255" y="2963815"/>
                  <a:pt x="2382247" y="3214780"/>
                  <a:pt x="2072664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3" y="0"/>
                  <a:pt x="560591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pHolder1">
            <a:extLst>
              <a:ext uri="{FF2B5EF4-FFF2-40B4-BE49-F238E27FC236}">
                <a16:creationId xmlns:a16="http://schemas.microsoft.com/office/drawing/2014/main" id="{D62FF3A5-4414-4DDD-B561-01E46EC6A6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71"/>
          <a:stretch>
            <a:fillRect/>
          </a:stretch>
        </p:blipFill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3808206"/>
              <a:gd name="connsiteX1" fmla="*/ 12192000 w 12192000"/>
              <a:gd name="connsiteY1" fmla="*/ 0 h 3808206"/>
              <a:gd name="connsiteX2" fmla="*/ 12192000 w 12192000"/>
              <a:gd name="connsiteY2" fmla="*/ 3808206 h 3808206"/>
              <a:gd name="connsiteX3" fmla="*/ 0 w 12192000"/>
              <a:gd name="connsiteY3" fmla="*/ 3808206 h 380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08206">
                <a:moveTo>
                  <a:pt x="0" y="0"/>
                </a:moveTo>
                <a:lnTo>
                  <a:pt x="12192000" y="0"/>
                </a:lnTo>
                <a:lnTo>
                  <a:pt x="12192000" y="3808206"/>
                </a:lnTo>
                <a:lnTo>
                  <a:pt x="0" y="38082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136" name="PpHolder84">
            <a:extLst>
              <a:ext uri="{FF2B5EF4-FFF2-40B4-BE49-F238E27FC236}">
                <a16:creationId xmlns:a16="http://schemas.microsoft.com/office/drawing/2014/main" id="{6328C70C-C549-44DC-A48B-01863FD6EB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28736" r="70481" b="51482"/>
          <a:stretch>
            <a:fillRect/>
          </a:stretch>
        </p:blipFill>
        <p:spPr>
          <a:xfrm>
            <a:off x="2242401" y="1970748"/>
            <a:ext cx="1356605" cy="1356607"/>
          </a:xfrm>
          <a:custGeom>
            <a:avLst/>
            <a:gdLst>
              <a:gd name="connsiteX0" fmla="*/ 678303 w 1356605"/>
              <a:gd name="connsiteY0" fmla="*/ 0 h 1356607"/>
              <a:gd name="connsiteX1" fmla="*/ 1356605 w 1356605"/>
              <a:gd name="connsiteY1" fmla="*/ 678303 h 1356607"/>
              <a:gd name="connsiteX2" fmla="*/ 678303 w 1356605"/>
              <a:gd name="connsiteY2" fmla="*/ 1356607 h 1356607"/>
              <a:gd name="connsiteX3" fmla="*/ 0 w 1356605"/>
              <a:gd name="connsiteY3" fmla="*/ 678303 h 1356607"/>
              <a:gd name="connsiteX4" fmla="*/ 678303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3" y="0"/>
                </a:moveTo>
                <a:cubicBezTo>
                  <a:pt x="1052919" y="0"/>
                  <a:pt x="1356605" y="303688"/>
                  <a:pt x="1356605" y="678303"/>
                </a:cubicBezTo>
                <a:cubicBezTo>
                  <a:pt x="1356605" y="1052919"/>
                  <a:pt x="1052919" y="1356607"/>
                  <a:pt x="678303" y="1356607"/>
                </a:cubicBezTo>
                <a:cubicBezTo>
                  <a:pt x="303686" y="1356607"/>
                  <a:pt x="0" y="1052919"/>
                  <a:pt x="0" y="678303"/>
                </a:cubicBezTo>
                <a:cubicBezTo>
                  <a:pt x="0" y="303688"/>
                  <a:pt x="303686" y="0"/>
                  <a:pt x="678303" y="0"/>
                </a:cubicBezTo>
                <a:close/>
              </a:path>
            </a:pathLst>
          </a:custGeom>
        </p:spPr>
      </p:pic>
      <p:pic>
        <p:nvPicPr>
          <p:cNvPr id="135" name="PpHolder85">
            <a:extLst>
              <a:ext uri="{FF2B5EF4-FFF2-40B4-BE49-F238E27FC236}">
                <a16:creationId xmlns:a16="http://schemas.microsoft.com/office/drawing/2014/main" id="{63F3B8AE-EB77-44BC-912C-0ABD336031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28736" r="44436" b="51482"/>
          <a:stretch>
            <a:fillRect/>
          </a:stretch>
        </p:blipFill>
        <p:spPr>
          <a:xfrm>
            <a:off x="5417700" y="1970748"/>
            <a:ext cx="1356605" cy="1356607"/>
          </a:xfrm>
          <a:custGeom>
            <a:avLst/>
            <a:gdLst>
              <a:gd name="connsiteX0" fmla="*/ 678302 w 1356605"/>
              <a:gd name="connsiteY0" fmla="*/ 0 h 1356607"/>
              <a:gd name="connsiteX1" fmla="*/ 1356605 w 1356605"/>
              <a:gd name="connsiteY1" fmla="*/ 678303 h 1356607"/>
              <a:gd name="connsiteX2" fmla="*/ 678302 w 1356605"/>
              <a:gd name="connsiteY2" fmla="*/ 1356607 h 1356607"/>
              <a:gd name="connsiteX3" fmla="*/ 0 w 1356605"/>
              <a:gd name="connsiteY3" fmla="*/ 678303 h 1356607"/>
              <a:gd name="connsiteX4" fmla="*/ 678302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2" y="0"/>
                </a:moveTo>
                <a:cubicBezTo>
                  <a:pt x="1052918" y="0"/>
                  <a:pt x="1356605" y="303688"/>
                  <a:pt x="1356605" y="678303"/>
                </a:cubicBezTo>
                <a:cubicBezTo>
                  <a:pt x="1356605" y="1052919"/>
                  <a:pt x="1052918" y="1356607"/>
                  <a:pt x="678302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2" y="0"/>
                </a:cubicBezTo>
                <a:close/>
              </a:path>
            </a:pathLst>
          </a:custGeom>
        </p:spPr>
      </p:pic>
      <p:pic>
        <p:nvPicPr>
          <p:cNvPr id="134" name="PpHolder86">
            <a:extLst>
              <a:ext uri="{FF2B5EF4-FFF2-40B4-BE49-F238E27FC236}">
                <a16:creationId xmlns:a16="http://schemas.microsoft.com/office/drawing/2014/main" id="{E63CBFEA-7AD1-421A-95DC-CA9D5F4AE7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28736" r="18392" b="51482"/>
          <a:stretch>
            <a:fillRect/>
          </a:stretch>
        </p:blipFill>
        <p:spPr>
          <a:xfrm>
            <a:off x="8592996" y="1970748"/>
            <a:ext cx="1356606" cy="1356607"/>
          </a:xfrm>
          <a:custGeom>
            <a:avLst/>
            <a:gdLst>
              <a:gd name="connsiteX0" fmla="*/ 678303 w 1356606"/>
              <a:gd name="connsiteY0" fmla="*/ 0 h 1356607"/>
              <a:gd name="connsiteX1" fmla="*/ 1356606 w 1356606"/>
              <a:gd name="connsiteY1" fmla="*/ 678303 h 1356607"/>
              <a:gd name="connsiteX2" fmla="*/ 678303 w 1356606"/>
              <a:gd name="connsiteY2" fmla="*/ 1356607 h 1356607"/>
              <a:gd name="connsiteX3" fmla="*/ 0 w 1356606"/>
              <a:gd name="connsiteY3" fmla="*/ 678303 h 1356607"/>
              <a:gd name="connsiteX4" fmla="*/ 678303 w 1356606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6" h="1356607">
                <a:moveTo>
                  <a:pt x="678303" y="0"/>
                </a:moveTo>
                <a:cubicBezTo>
                  <a:pt x="1052919" y="0"/>
                  <a:pt x="1356606" y="303688"/>
                  <a:pt x="1356606" y="678303"/>
                </a:cubicBezTo>
                <a:cubicBezTo>
                  <a:pt x="1356606" y="1052919"/>
                  <a:pt x="1052919" y="1356607"/>
                  <a:pt x="678303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72" name="PpHolder3">
            <a:extLst>
              <a:ext uri="{FF2B5EF4-FFF2-40B4-BE49-F238E27FC236}">
                <a16:creationId xmlns:a16="http://schemas.microsoft.com/office/drawing/2014/main" id="{8BE42CBD-CC73-4A30-A68A-15C742B2E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28185" r="13741" b="51165"/>
          <a:stretch>
            <a:fillRect/>
          </a:stretch>
        </p:blipFill>
        <p:spPr>
          <a:xfrm>
            <a:off x="9100572" y="1932915"/>
            <a:ext cx="1416176" cy="1416174"/>
          </a:xfrm>
          <a:custGeom>
            <a:avLst/>
            <a:gdLst>
              <a:gd name="connsiteX0" fmla="*/ 708088 w 1416176"/>
              <a:gd name="connsiteY0" fmla="*/ 0 h 1416174"/>
              <a:gd name="connsiteX1" fmla="*/ 1416176 w 1416176"/>
              <a:gd name="connsiteY1" fmla="*/ 708087 h 1416174"/>
              <a:gd name="connsiteX2" fmla="*/ 708088 w 1416176"/>
              <a:gd name="connsiteY2" fmla="*/ 1416174 h 1416174"/>
              <a:gd name="connsiteX3" fmla="*/ 0 w 1416176"/>
              <a:gd name="connsiteY3" fmla="*/ 708087 h 1416174"/>
              <a:gd name="connsiteX4" fmla="*/ 708088 w 1416176"/>
              <a:gd name="connsiteY4" fmla="*/ 0 h 141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176" h="1416174">
                <a:moveTo>
                  <a:pt x="708088" y="0"/>
                </a:moveTo>
                <a:cubicBezTo>
                  <a:pt x="1099154" y="0"/>
                  <a:pt x="1416176" y="317021"/>
                  <a:pt x="1416176" y="708087"/>
                </a:cubicBezTo>
                <a:cubicBezTo>
                  <a:pt x="1416176" y="1099153"/>
                  <a:pt x="1099154" y="1416174"/>
                  <a:pt x="708088" y="1416174"/>
                </a:cubicBezTo>
                <a:cubicBezTo>
                  <a:pt x="317022" y="1416174"/>
                  <a:pt x="0" y="1099153"/>
                  <a:pt x="0" y="708087"/>
                </a:cubicBezTo>
                <a:cubicBezTo>
                  <a:pt x="0" y="317021"/>
                  <a:pt x="317022" y="0"/>
                  <a:pt x="708088" y="0"/>
                </a:cubicBezTo>
                <a:close/>
              </a:path>
            </a:pathLst>
          </a:cu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4" name="PpHolder11">
            <a:extLst>
              <a:ext uri="{FF2B5EF4-FFF2-40B4-BE49-F238E27FC236}">
                <a16:creationId xmlns:a16="http://schemas.microsoft.com/office/drawing/2014/main" id="{2E10EAE8-DE05-4E86-B6CA-BDDC5FECA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26150" r="63660" b="49757"/>
          <a:stretch>
            <a:fillRect/>
          </a:stretch>
        </p:blipFill>
        <p:spPr>
          <a:xfrm>
            <a:off x="2778308" y="1793346"/>
            <a:ext cx="1652325" cy="1652324"/>
          </a:xfrm>
          <a:custGeom>
            <a:avLst/>
            <a:gdLst>
              <a:gd name="connsiteX0" fmla="*/ 826161 w 1652325"/>
              <a:gd name="connsiteY0" fmla="*/ 0 h 1652324"/>
              <a:gd name="connsiteX1" fmla="*/ 1652325 w 1652325"/>
              <a:gd name="connsiteY1" fmla="*/ 826163 h 1652324"/>
              <a:gd name="connsiteX2" fmla="*/ 826161 w 1652325"/>
              <a:gd name="connsiteY2" fmla="*/ 1652324 h 1652324"/>
              <a:gd name="connsiteX3" fmla="*/ 0 w 1652325"/>
              <a:gd name="connsiteY3" fmla="*/ 826163 h 1652324"/>
              <a:gd name="connsiteX4" fmla="*/ 826161 w 1652325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5" h="1652324">
                <a:moveTo>
                  <a:pt x="826161" y="0"/>
                </a:moveTo>
                <a:cubicBezTo>
                  <a:pt x="1282439" y="0"/>
                  <a:pt x="1652325" y="369885"/>
                  <a:pt x="1652325" y="826163"/>
                </a:cubicBezTo>
                <a:cubicBezTo>
                  <a:pt x="1652325" y="1282439"/>
                  <a:pt x="1282439" y="1652324"/>
                  <a:pt x="826161" y="1652324"/>
                </a:cubicBezTo>
                <a:cubicBezTo>
                  <a:pt x="369885" y="1652324"/>
                  <a:pt x="0" y="1282439"/>
                  <a:pt x="0" y="826163"/>
                </a:cubicBezTo>
                <a:cubicBezTo>
                  <a:pt x="0" y="369885"/>
                  <a:pt x="369885" y="0"/>
                  <a:pt x="826161" y="0"/>
                </a:cubicBezTo>
                <a:close/>
              </a:path>
            </a:pathLst>
          </a:custGeom>
        </p:spPr>
      </p:pic>
      <p:pic>
        <p:nvPicPr>
          <p:cNvPr id="83" name="PpHolder12">
            <a:extLst>
              <a:ext uri="{FF2B5EF4-FFF2-40B4-BE49-F238E27FC236}">
                <a16:creationId xmlns:a16="http://schemas.microsoft.com/office/drawing/2014/main" id="{0A97E0A5-CE0D-4DEB-AD40-D56355D127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58590" r="22788" b="17316"/>
          <a:stretch>
            <a:fillRect/>
          </a:stretch>
        </p:blipFill>
        <p:spPr>
          <a:xfrm>
            <a:off x="7761370" y="4018132"/>
            <a:ext cx="1652324" cy="1652324"/>
          </a:xfrm>
          <a:custGeom>
            <a:avLst/>
            <a:gdLst>
              <a:gd name="connsiteX0" fmla="*/ 826162 w 1652324"/>
              <a:gd name="connsiteY0" fmla="*/ 0 h 1652324"/>
              <a:gd name="connsiteX1" fmla="*/ 1652324 w 1652324"/>
              <a:gd name="connsiteY1" fmla="*/ 826162 h 1652324"/>
              <a:gd name="connsiteX2" fmla="*/ 826162 w 1652324"/>
              <a:gd name="connsiteY2" fmla="*/ 1652324 h 1652324"/>
              <a:gd name="connsiteX3" fmla="*/ 0 w 1652324"/>
              <a:gd name="connsiteY3" fmla="*/ 826162 h 1652324"/>
              <a:gd name="connsiteX4" fmla="*/ 826162 w 1652324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4" h="1652324">
                <a:moveTo>
                  <a:pt x="826162" y="0"/>
                </a:moveTo>
                <a:cubicBezTo>
                  <a:pt x="1282439" y="0"/>
                  <a:pt x="1652324" y="369885"/>
                  <a:pt x="1652324" y="826162"/>
                </a:cubicBezTo>
                <a:cubicBezTo>
                  <a:pt x="1652324" y="1282439"/>
                  <a:pt x="1282439" y="1652324"/>
                  <a:pt x="826162" y="1652324"/>
                </a:cubicBezTo>
                <a:cubicBezTo>
                  <a:pt x="369885" y="1652324"/>
                  <a:pt x="0" y="1282439"/>
                  <a:pt x="0" y="826162"/>
                </a:cubicBezTo>
                <a:cubicBezTo>
                  <a:pt x="0" y="369885"/>
                  <a:pt x="369885" y="0"/>
                  <a:pt x="82616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43" name="PpHolder5">
            <a:extLst>
              <a:ext uri="{FF2B5EF4-FFF2-40B4-BE49-F238E27FC236}">
                <a16:creationId xmlns:a16="http://schemas.microsoft.com/office/drawing/2014/main" id="{24E29995-DE14-41C2-A3C4-E79A000E0E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17106" r="54753" b="17106"/>
          <a:stretch>
            <a:fillRect/>
          </a:stretch>
        </p:blipFill>
        <p:spPr>
          <a:xfrm>
            <a:off x="1004835" y="1173146"/>
            <a:ext cx="4511710" cy="4511710"/>
          </a:xfrm>
          <a:custGeom>
            <a:avLst/>
            <a:gdLst>
              <a:gd name="connsiteX0" fmla="*/ 2255855 w 4511710"/>
              <a:gd name="connsiteY0" fmla="*/ 0 h 4511710"/>
              <a:gd name="connsiteX1" fmla="*/ 4511710 w 4511710"/>
              <a:gd name="connsiteY1" fmla="*/ 2255855 h 4511710"/>
              <a:gd name="connsiteX2" fmla="*/ 2255855 w 4511710"/>
              <a:gd name="connsiteY2" fmla="*/ 4511710 h 4511710"/>
              <a:gd name="connsiteX3" fmla="*/ 0 w 4511710"/>
              <a:gd name="connsiteY3" fmla="*/ 2255855 h 4511710"/>
              <a:gd name="connsiteX4" fmla="*/ 2255855 w 4511710"/>
              <a:gd name="connsiteY4" fmla="*/ 0 h 451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1710" h="4511710">
                <a:moveTo>
                  <a:pt x="2255855" y="0"/>
                </a:moveTo>
                <a:cubicBezTo>
                  <a:pt x="3501729" y="0"/>
                  <a:pt x="4511710" y="1009982"/>
                  <a:pt x="4511710" y="2255855"/>
                </a:cubicBezTo>
                <a:cubicBezTo>
                  <a:pt x="4511710" y="3501729"/>
                  <a:pt x="3501729" y="4511710"/>
                  <a:pt x="2255855" y="4511710"/>
                </a:cubicBezTo>
                <a:cubicBezTo>
                  <a:pt x="1009982" y="4511710"/>
                  <a:pt x="0" y="3501729"/>
                  <a:pt x="0" y="2255855"/>
                </a:cubicBezTo>
                <a:cubicBezTo>
                  <a:pt x="0" y="1009982"/>
                  <a:pt x="1009982" y="0"/>
                  <a:pt x="2255855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6333E1E-A62B-44A3-BB1F-66AFF21196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25861" r="67383" b="45751"/>
          <a:stretch>
            <a:fillRect/>
          </a:stretch>
        </p:blipFill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8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8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E7C997D9-1028-45BD-B82E-12ECCF1DB6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4249" r="73235" b="19853"/>
          <a:stretch>
            <a:fillRect/>
          </a:stretch>
        </p:blipFill>
        <p:spPr>
          <a:xfrm>
            <a:off x="1487158" y="3720402"/>
            <a:ext cx="1776047" cy="1776046"/>
          </a:xfrm>
          <a:custGeom>
            <a:avLst/>
            <a:gdLst>
              <a:gd name="connsiteX0" fmla="*/ 21011 w 1776047"/>
              <a:gd name="connsiteY0" fmla="*/ 0 h 1776046"/>
              <a:gd name="connsiteX1" fmla="*/ 1755035 w 1776047"/>
              <a:gd name="connsiteY1" fmla="*/ 0 h 1776046"/>
              <a:gd name="connsiteX2" fmla="*/ 1776047 w 1776047"/>
              <a:gd name="connsiteY2" fmla="*/ 21011 h 1776046"/>
              <a:gd name="connsiteX3" fmla="*/ 1776047 w 1776047"/>
              <a:gd name="connsiteY3" fmla="*/ 1755035 h 1776046"/>
              <a:gd name="connsiteX4" fmla="*/ 1755035 w 1776047"/>
              <a:gd name="connsiteY4" fmla="*/ 1776046 h 1776046"/>
              <a:gd name="connsiteX5" fmla="*/ 21011 w 1776047"/>
              <a:gd name="connsiteY5" fmla="*/ 1776046 h 1776046"/>
              <a:gd name="connsiteX6" fmla="*/ 0 w 1776047"/>
              <a:gd name="connsiteY6" fmla="*/ 1755035 h 1776046"/>
              <a:gd name="connsiteX7" fmla="*/ 0 w 1776047"/>
              <a:gd name="connsiteY7" fmla="*/ 21011 h 1776046"/>
              <a:gd name="connsiteX8" fmla="*/ 21011 w 1776047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7" h="1776046">
                <a:moveTo>
                  <a:pt x="21011" y="0"/>
                </a:moveTo>
                <a:lnTo>
                  <a:pt x="1755035" y="0"/>
                </a:lnTo>
                <a:cubicBezTo>
                  <a:pt x="1766640" y="0"/>
                  <a:pt x="1776047" y="9407"/>
                  <a:pt x="1776047" y="21011"/>
                </a:cubicBezTo>
                <a:lnTo>
                  <a:pt x="1776047" y="1755035"/>
                </a:lnTo>
                <a:cubicBezTo>
                  <a:pt x="1776047" y="1766639"/>
                  <a:pt x="1766640" y="1776046"/>
                  <a:pt x="1755035" y="1776046"/>
                </a:cubicBezTo>
                <a:lnTo>
                  <a:pt x="21011" y="1776046"/>
                </a:lnTo>
                <a:cubicBezTo>
                  <a:pt x="9408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8" y="0"/>
                  <a:pt x="21011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pHolder9">
            <a:extLst>
              <a:ext uri="{FF2B5EF4-FFF2-40B4-BE49-F238E27FC236}">
                <a16:creationId xmlns:a16="http://schemas.microsoft.com/office/drawing/2014/main" id="{E0FB8B60-5C70-43F4-8E99-A5CA89772D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758" r="54876" b="12527"/>
          <a:stretch>
            <a:fillRect/>
          </a:stretch>
        </p:blipFill>
        <p:spPr>
          <a:xfrm>
            <a:off x="3052188" y="3549580"/>
            <a:ext cx="2449287" cy="2449286"/>
          </a:xfrm>
          <a:custGeom>
            <a:avLst/>
            <a:gdLst>
              <a:gd name="connsiteX0" fmla="*/ 28975 w 2449287"/>
              <a:gd name="connsiteY0" fmla="*/ 0 h 2449286"/>
              <a:gd name="connsiteX1" fmla="*/ 2420312 w 2449287"/>
              <a:gd name="connsiteY1" fmla="*/ 0 h 2449286"/>
              <a:gd name="connsiteX2" fmla="*/ 2449287 w 2449287"/>
              <a:gd name="connsiteY2" fmla="*/ 28975 h 2449286"/>
              <a:gd name="connsiteX3" fmla="*/ 2449287 w 2449287"/>
              <a:gd name="connsiteY3" fmla="*/ 2420311 h 2449286"/>
              <a:gd name="connsiteX4" fmla="*/ 2420312 w 2449287"/>
              <a:gd name="connsiteY4" fmla="*/ 2449286 h 2449286"/>
              <a:gd name="connsiteX5" fmla="*/ 28975 w 2449287"/>
              <a:gd name="connsiteY5" fmla="*/ 2449286 h 2449286"/>
              <a:gd name="connsiteX6" fmla="*/ 0 w 2449287"/>
              <a:gd name="connsiteY6" fmla="*/ 2420311 h 2449286"/>
              <a:gd name="connsiteX7" fmla="*/ 0 w 2449287"/>
              <a:gd name="connsiteY7" fmla="*/ 28975 h 2449286"/>
              <a:gd name="connsiteX8" fmla="*/ 28975 w 2449287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7" h="2449286">
                <a:moveTo>
                  <a:pt x="28975" y="0"/>
                </a:moveTo>
                <a:lnTo>
                  <a:pt x="2420312" y="0"/>
                </a:lnTo>
                <a:cubicBezTo>
                  <a:pt x="2436313" y="0"/>
                  <a:pt x="2449287" y="12973"/>
                  <a:pt x="2449287" y="28975"/>
                </a:cubicBezTo>
                <a:lnTo>
                  <a:pt x="2449287" y="2420311"/>
                </a:lnTo>
                <a:cubicBezTo>
                  <a:pt x="2449287" y="2436313"/>
                  <a:pt x="2436313" y="2449286"/>
                  <a:pt x="2420312" y="2449286"/>
                </a:cubicBezTo>
                <a:lnTo>
                  <a:pt x="28975" y="2449286"/>
                </a:lnTo>
                <a:cubicBezTo>
                  <a:pt x="12974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4" y="0"/>
                  <a:pt x="28975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1679669B-9F14-4231-A5C3-A8F02CDE4D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2" t="33488"/>
          <a:stretch>
            <a:fillRect/>
          </a:stretch>
        </p:blipFill>
        <p:spPr>
          <a:xfrm>
            <a:off x="8032318" y="2296634"/>
            <a:ext cx="4159682" cy="4561366"/>
          </a:xfrm>
          <a:custGeom>
            <a:avLst/>
            <a:gdLst>
              <a:gd name="connsiteX0" fmla="*/ 2771634 w 4159682"/>
              <a:gd name="connsiteY0" fmla="*/ 0 h 4561366"/>
              <a:gd name="connsiteX1" fmla="*/ 4092759 w 4159682"/>
              <a:gd name="connsiteY1" fmla="*/ 334523 h 4561366"/>
              <a:gd name="connsiteX2" fmla="*/ 4159682 w 4159682"/>
              <a:gd name="connsiteY2" fmla="*/ 375179 h 4561366"/>
              <a:gd name="connsiteX3" fmla="*/ 4159682 w 4159682"/>
              <a:gd name="connsiteY3" fmla="*/ 4561366 h 4561366"/>
              <a:gd name="connsiteX4" fmla="*/ 657188 w 4159682"/>
              <a:gd name="connsiteY4" fmla="*/ 4561366 h 4561366"/>
              <a:gd name="connsiteX5" fmla="*/ 632906 w 4159682"/>
              <a:gd name="connsiteY5" fmla="*/ 4534650 h 4561366"/>
              <a:gd name="connsiteX6" fmla="*/ 0 w 4159682"/>
              <a:gd name="connsiteY6" fmla="*/ 2771634 h 4561366"/>
              <a:gd name="connsiteX7" fmla="*/ 2771634 w 4159682"/>
              <a:gd name="connsiteY7" fmla="*/ 0 h 45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2" h="4561366">
                <a:moveTo>
                  <a:pt x="2771634" y="0"/>
                </a:moveTo>
                <a:cubicBezTo>
                  <a:pt x="3249987" y="0"/>
                  <a:pt x="3700037" y="121183"/>
                  <a:pt x="4092759" y="334523"/>
                </a:cubicBezTo>
                <a:lnTo>
                  <a:pt x="4159682" y="375179"/>
                </a:lnTo>
                <a:lnTo>
                  <a:pt x="4159682" y="4561366"/>
                </a:lnTo>
                <a:lnTo>
                  <a:pt x="657188" y="4561366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A77C15A1-A268-4696-8329-2B79A55F15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9D720072-3D82-4FDB-8F7E-AAB01C3FDD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71" r="60145" b="16279"/>
          <a:stretch>
            <a:fillRect/>
          </a:stretch>
        </p:blipFill>
        <p:spPr>
          <a:xfrm>
            <a:off x="1977214" y="3763042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291F2094-05E4-4169-94BC-CF858882B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3530" r="32885" b="54441"/>
          <a:stretch>
            <a:fillRect/>
          </a:stretch>
        </p:blipFill>
        <p:spPr>
          <a:xfrm>
            <a:off x="5528932" y="1613682"/>
            <a:ext cx="2653774" cy="1510737"/>
          </a:xfrm>
          <a:custGeom>
            <a:avLst/>
            <a:gdLst>
              <a:gd name="connsiteX0" fmla="*/ 39143 w 2653774"/>
              <a:gd name="connsiteY0" fmla="*/ 0 h 1510737"/>
              <a:gd name="connsiteX1" fmla="*/ 2614631 w 2653774"/>
              <a:gd name="connsiteY1" fmla="*/ 0 h 1510737"/>
              <a:gd name="connsiteX2" fmla="*/ 2653774 w 2653774"/>
              <a:gd name="connsiteY2" fmla="*/ 39143 h 1510737"/>
              <a:gd name="connsiteX3" fmla="*/ 2653774 w 2653774"/>
              <a:gd name="connsiteY3" fmla="*/ 1471595 h 1510737"/>
              <a:gd name="connsiteX4" fmla="*/ 2614631 w 2653774"/>
              <a:gd name="connsiteY4" fmla="*/ 1510737 h 1510737"/>
              <a:gd name="connsiteX5" fmla="*/ 39143 w 2653774"/>
              <a:gd name="connsiteY5" fmla="*/ 1510737 h 1510737"/>
              <a:gd name="connsiteX6" fmla="*/ 0 w 2653774"/>
              <a:gd name="connsiteY6" fmla="*/ 1471595 h 1510737"/>
              <a:gd name="connsiteX7" fmla="*/ 0 w 2653774"/>
              <a:gd name="connsiteY7" fmla="*/ 39143 h 1510737"/>
              <a:gd name="connsiteX8" fmla="*/ 39143 w 2653774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4" h="1510737">
                <a:moveTo>
                  <a:pt x="39143" y="0"/>
                </a:moveTo>
                <a:lnTo>
                  <a:pt x="2614631" y="0"/>
                </a:lnTo>
                <a:cubicBezTo>
                  <a:pt x="2636249" y="0"/>
                  <a:pt x="2653774" y="17525"/>
                  <a:pt x="2653774" y="39143"/>
                </a:cubicBezTo>
                <a:lnTo>
                  <a:pt x="2653774" y="1471595"/>
                </a:lnTo>
                <a:cubicBezTo>
                  <a:pt x="2653774" y="1493212"/>
                  <a:pt x="2636249" y="1510737"/>
                  <a:pt x="2614631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5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pHolder2">
            <a:extLst>
              <a:ext uri="{FF2B5EF4-FFF2-40B4-BE49-F238E27FC236}">
                <a16:creationId xmlns:a16="http://schemas.microsoft.com/office/drawing/2014/main" id="{42DE97C2-D06F-4892-AB52-A3F520C801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26032" r="47161" b="35971"/>
          <a:stretch>
            <a:fillRect/>
          </a:stretch>
        </p:blipFill>
        <p:spPr>
          <a:xfrm>
            <a:off x="3260100" y="1785257"/>
            <a:ext cx="3181977" cy="2605872"/>
          </a:xfrm>
          <a:custGeom>
            <a:avLst/>
            <a:gdLst>
              <a:gd name="connsiteX0" fmla="*/ 178350 w 3181977"/>
              <a:gd name="connsiteY0" fmla="*/ 0 h 2605872"/>
              <a:gd name="connsiteX1" fmla="*/ 3003627 w 3181977"/>
              <a:gd name="connsiteY1" fmla="*/ 0 h 2605872"/>
              <a:gd name="connsiteX2" fmla="*/ 3181977 w 3181977"/>
              <a:gd name="connsiteY2" fmla="*/ 178350 h 2605872"/>
              <a:gd name="connsiteX3" fmla="*/ 3181977 w 3181977"/>
              <a:gd name="connsiteY3" fmla="*/ 2605872 h 2605872"/>
              <a:gd name="connsiteX4" fmla="*/ 0 w 3181977"/>
              <a:gd name="connsiteY4" fmla="*/ 2605872 h 2605872"/>
              <a:gd name="connsiteX5" fmla="*/ 0 w 3181977"/>
              <a:gd name="connsiteY5" fmla="*/ 178350 h 2605872"/>
              <a:gd name="connsiteX6" fmla="*/ 178350 w 3181977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7" h="2605872">
                <a:moveTo>
                  <a:pt x="178350" y="0"/>
                </a:moveTo>
                <a:lnTo>
                  <a:pt x="3003627" y="0"/>
                </a:lnTo>
                <a:cubicBezTo>
                  <a:pt x="3102127" y="0"/>
                  <a:pt x="3181977" y="79850"/>
                  <a:pt x="3181977" y="178350"/>
                </a:cubicBezTo>
                <a:lnTo>
                  <a:pt x="3181977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49" y="0"/>
                  <a:pt x="178350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AADCC363-F130-4B03-9211-A87996A5FB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2674" r="4880" b="34212"/>
          <a:stretch>
            <a:fillRect/>
          </a:stretch>
        </p:blipFill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pic>
        <p:nvPicPr>
          <p:cNvPr id="61" name="PpHolder4">
            <a:extLst>
              <a:ext uri="{FF2B5EF4-FFF2-40B4-BE49-F238E27FC236}">
                <a16:creationId xmlns:a16="http://schemas.microsoft.com/office/drawing/2014/main" id="{09C59FF7-20EA-4FD6-8769-62A570D41D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2674" r="75775" b="34212"/>
          <a:stretch>
            <a:fillRect/>
          </a:stretch>
        </p:blipFill>
        <p:spPr>
          <a:xfrm>
            <a:off x="682627" y="2240782"/>
            <a:ext cx="2270929" cy="2270928"/>
          </a:xfrm>
          <a:custGeom>
            <a:avLst/>
            <a:gdLst>
              <a:gd name="connsiteX0" fmla="*/ 127286 w 2270929"/>
              <a:gd name="connsiteY0" fmla="*/ 0 h 2270928"/>
              <a:gd name="connsiteX1" fmla="*/ 2143642 w 2270929"/>
              <a:gd name="connsiteY1" fmla="*/ 0 h 2270928"/>
              <a:gd name="connsiteX2" fmla="*/ 2270929 w 2270929"/>
              <a:gd name="connsiteY2" fmla="*/ 127286 h 2270928"/>
              <a:gd name="connsiteX3" fmla="*/ 2270929 w 2270929"/>
              <a:gd name="connsiteY3" fmla="*/ 2143642 h 2270928"/>
              <a:gd name="connsiteX4" fmla="*/ 2143642 w 2270929"/>
              <a:gd name="connsiteY4" fmla="*/ 2270928 h 2270928"/>
              <a:gd name="connsiteX5" fmla="*/ 127286 w 2270929"/>
              <a:gd name="connsiteY5" fmla="*/ 2270928 h 2270928"/>
              <a:gd name="connsiteX6" fmla="*/ 0 w 2270929"/>
              <a:gd name="connsiteY6" fmla="*/ 2143642 h 2270928"/>
              <a:gd name="connsiteX7" fmla="*/ 0 w 2270929"/>
              <a:gd name="connsiteY7" fmla="*/ 127286 h 2270928"/>
              <a:gd name="connsiteX8" fmla="*/ 127286 w 2270929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9" h="2270928">
                <a:moveTo>
                  <a:pt x="127286" y="0"/>
                </a:moveTo>
                <a:lnTo>
                  <a:pt x="2143642" y="0"/>
                </a:lnTo>
                <a:cubicBezTo>
                  <a:pt x="2213941" y="0"/>
                  <a:pt x="2270929" y="56988"/>
                  <a:pt x="2270929" y="127286"/>
                </a:cubicBezTo>
                <a:lnTo>
                  <a:pt x="2270929" y="2143642"/>
                </a:lnTo>
                <a:cubicBezTo>
                  <a:pt x="2270929" y="2213940"/>
                  <a:pt x="2213941" y="2270928"/>
                  <a:pt x="2143642" y="2270928"/>
                </a:cubicBezTo>
                <a:lnTo>
                  <a:pt x="127286" y="2270928"/>
                </a:lnTo>
                <a:cubicBezTo>
                  <a:pt x="56989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9" y="0"/>
                  <a:pt x="127286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6650A7A9-9966-4E71-B9C2-BD65C599FD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2674" r="26021" b="34212"/>
          <a:stretch>
            <a:fillRect/>
          </a:stretch>
        </p:blipFill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D77BE6A7-FA69-42CE-936E-9CB9433C48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1848" r="31965" b="25665"/>
          <a:stretch>
            <a:fillRect/>
          </a:stretch>
        </p:blipFill>
        <p:spPr>
          <a:xfrm>
            <a:off x="6944276" y="2184137"/>
            <a:ext cx="1350513" cy="2913762"/>
          </a:xfrm>
          <a:custGeom>
            <a:avLst/>
            <a:gdLst>
              <a:gd name="connsiteX0" fmla="*/ 132067 w 1350513"/>
              <a:gd name="connsiteY0" fmla="*/ 0 h 2913762"/>
              <a:gd name="connsiteX1" fmla="*/ 1218446 w 1350513"/>
              <a:gd name="connsiteY1" fmla="*/ 0 h 2913762"/>
              <a:gd name="connsiteX2" fmla="*/ 1350513 w 1350513"/>
              <a:gd name="connsiteY2" fmla="*/ 132067 h 2913762"/>
              <a:gd name="connsiteX3" fmla="*/ 1350513 w 1350513"/>
              <a:gd name="connsiteY3" fmla="*/ 2781695 h 2913762"/>
              <a:gd name="connsiteX4" fmla="*/ 1218446 w 1350513"/>
              <a:gd name="connsiteY4" fmla="*/ 2913762 h 2913762"/>
              <a:gd name="connsiteX5" fmla="*/ 132067 w 1350513"/>
              <a:gd name="connsiteY5" fmla="*/ 2913762 h 2913762"/>
              <a:gd name="connsiteX6" fmla="*/ 0 w 1350513"/>
              <a:gd name="connsiteY6" fmla="*/ 2781695 h 2913762"/>
              <a:gd name="connsiteX7" fmla="*/ 0 w 1350513"/>
              <a:gd name="connsiteY7" fmla="*/ 132067 h 2913762"/>
              <a:gd name="connsiteX8" fmla="*/ 132067 w 1350513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3" h="2913762">
                <a:moveTo>
                  <a:pt x="132067" y="0"/>
                </a:moveTo>
                <a:lnTo>
                  <a:pt x="1218446" y="0"/>
                </a:lnTo>
                <a:cubicBezTo>
                  <a:pt x="1291385" y="0"/>
                  <a:pt x="1350513" y="59129"/>
                  <a:pt x="1350513" y="132067"/>
                </a:cubicBezTo>
                <a:lnTo>
                  <a:pt x="1350513" y="2781695"/>
                </a:lnTo>
                <a:cubicBezTo>
                  <a:pt x="1350513" y="2854634"/>
                  <a:pt x="1291385" y="2913762"/>
                  <a:pt x="1218446" y="2913762"/>
                </a:cubicBezTo>
                <a:lnTo>
                  <a:pt x="132067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7" y="0"/>
                </a:cubicBezTo>
                <a:close/>
              </a:path>
            </a:pathLst>
          </a:custGeom>
        </p:spPr>
      </p:pic>
      <p:pic>
        <p:nvPicPr>
          <p:cNvPr id="65" name="PpHolder2">
            <a:extLst>
              <a:ext uri="{FF2B5EF4-FFF2-40B4-BE49-F238E27FC236}">
                <a16:creationId xmlns:a16="http://schemas.microsoft.com/office/drawing/2014/main" id="{0FBF231A-DC56-45A6-8D08-452F5CB310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1848" r="56908" b="25665"/>
          <a:stretch>
            <a:fillRect/>
          </a:stretch>
        </p:blipFill>
        <p:spPr>
          <a:xfrm>
            <a:off x="3903285" y="2184137"/>
            <a:ext cx="1350512" cy="2913762"/>
          </a:xfrm>
          <a:custGeom>
            <a:avLst/>
            <a:gdLst>
              <a:gd name="connsiteX0" fmla="*/ 132066 w 1350512"/>
              <a:gd name="connsiteY0" fmla="*/ 0 h 2913762"/>
              <a:gd name="connsiteX1" fmla="*/ 1218446 w 1350512"/>
              <a:gd name="connsiteY1" fmla="*/ 0 h 2913762"/>
              <a:gd name="connsiteX2" fmla="*/ 1350512 w 1350512"/>
              <a:gd name="connsiteY2" fmla="*/ 132067 h 2913762"/>
              <a:gd name="connsiteX3" fmla="*/ 1350512 w 1350512"/>
              <a:gd name="connsiteY3" fmla="*/ 2781695 h 2913762"/>
              <a:gd name="connsiteX4" fmla="*/ 1218446 w 1350512"/>
              <a:gd name="connsiteY4" fmla="*/ 2913762 h 2913762"/>
              <a:gd name="connsiteX5" fmla="*/ 132066 w 1350512"/>
              <a:gd name="connsiteY5" fmla="*/ 2913762 h 2913762"/>
              <a:gd name="connsiteX6" fmla="*/ 0 w 1350512"/>
              <a:gd name="connsiteY6" fmla="*/ 2781695 h 2913762"/>
              <a:gd name="connsiteX7" fmla="*/ 0 w 1350512"/>
              <a:gd name="connsiteY7" fmla="*/ 132067 h 2913762"/>
              <a:gd name="connsiteX8" fmla="*/ 132066 w 1350512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2" h="2913762">
                <a:moveTo>
                  <a:pt x="132066" y="0"/>
                </a:moveTo>
                <a:lnTo>
                  <a:pt x="1218446" y="0"/>
                </a:lnTo>
                <a:cubicBezTo>
                  <a:pt x="1291385" y="0"/>
                  <a:pt x="1350512" y="59129"/>
                  <a:pt x="1350512" y="132067"/>
                </a:cubicBezTo>
                <a:lnTo>
                  <a:pt x="1350512" y="2781695"/>
                </a:lnTo>
                <a:cubicBezTo>
                  <a:pt x="1350512" y="2854634"/>
                  <a:pt x="1291385" y="2913762"/>
                  <a:pt x="1218446" y="2913762"/>
                </a:cubicBezTo>
                <a:lnTo>
                  <a:pt x="132066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6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57" name="PpHolder10">
            <a:extLst>
              <a:ext uri="{FF2B5EF4-FFF2-40B4-BE49-F238E27FC236}">
                <a16:creationId xmlns:a16="http://schemas.microsoft.com/office/drawing/2014/main" id="{AF473310-EE38-41AB-B4AB-36B67DD452D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27216" r="43268" b="21020"/>
          <a:stretch>
            <a:fillRect/>
          </a:stretch>
        </p:blipFill>
        <p:spPr>
          <a:xfrm>
            <a:off x="5276850" y="1866454"/>
            <a:ext cx="1639888" cy="3550023"/>
          </a:xfrm>
          <a:custGeom>
            <a:avLst/>
            <a:gdLst>
              <a:gd name="connsiteX0" fmla="*/ 160367 w 1639888"/>
              <a:gd name="connsiteY0" fmla="*/ 0 h 3550023"/>
              <a:gd name="connsiteX1" fmla="*/ 1479523 w 1639888"/>
              <a:gd name="connsiteY1" fmla="*/ 0 h 3550023"/>
              <a:gd name="connsiteX2" fmla="*/ 1639888 w 1639888"/>
              <a:gd name="connsiteY2" fmla="*/ 160365 h 3550023"/>
              <a:gd name="connsiteX3" fmla="*/ 1639888 w 1639888"/>
              <a:gd name="connsiteY3" fmla="*/ 3389658 h 3550023"/>
              <a:gd name="connsiteX4" fmla="*/ 1479523 w 1639888"/>
              <a:gd name="connsiteY4" fmla="*/ 3550023 h 3550023"/>
              <a:gd name="connsiteX5" fmla="*/ 160367 w 1639888"/>
              <a:gd name="connsiteY5" fmla="*/ 3550023 h 3550023"/>
              <a:gd name="connsiteX6" fmla="*/ 0 w 1639888"/>
              <a:gd name="connsiteY6" fmla="*/ 3389658 h 3550023"/>
              <a:gd name="connsiteX7" fmla="*/ 0 w 1639888"/>
              <a:gd name="connsiteY7" fmla="*/ 160365 h 3550023"/>
              <a:gd name="connsiteX8" fmla="*/ 160367 w 1639888"/>
              <a:gd name="connsiteY8" fmla="*/ 0 h 355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9888" h="3550023">
                <a:moveTo>
                  <a:pt x="160367" y="0"/>
                </a:moveTo>
                <a:lnTo>
                  <a:pt x="1479523" y="0"/>
                </a:lnTo>
                <a:cubicBezTo>
                  <a:pt x="1568090" y="0"/>
                  <a:pt x="1639888" y="71798"/>
                  <a:pt x="1639888" y="160365"/>
                </a:cubicBezTo>
                <a:lnTo>
                  <a:pt x="1639888" y="3389658"/>
                </a:lnTo>
                <a:cubicBezTo>
                  <a:pt x="1639888" y="3478225"/>
                  <a:pt x="1568090" y="3550023"/>
                  <a:pt x="1479523" y="3550023"/>
                </a:cubicBezTo>
                <a:lnTo>
                  <a:pt x="160367" y="3550023"/>
                </a:lnTo>
                <a:cubicBezTo>
                  <a:pt x="71799" y="3550023"/>
                  <a:pt x="0" y="3478225"/>
                  <a:pt x="0" y="3389658"/>
                </a:cubicBezTo>
                <a:lnTo>
                  <a:pt x="0" y="160365"/>
                </a:lnTo>
                <a:cubicBezTo>
                  <a:pt x="0" y="71798"/>
                  <a:pt x="71799" y="0"/>
                  <a:pt x="160367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pic>
        <p:nvPicPr>
          <p:cNvPr id="22" name="PpHolder3">
            <a:extLst>
              <a:ext uri="{FF2B5EF4-FFF2-40B4-BE49-F238E27FC236}">
                <a16:creationId xmlns:a16="http://schemas.microsoft.com/office/drawing/2014/main" id="{F117E1D4-3340-4954-9FEA-1DE3F04E275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t="17783" r="53905"/>
          <a:stretch>
            <a:fillRect/>
          </a:stretch>
        </p:blipFill>
        <p:spPr>
          <a:xfrm>
            <a:off x="1071775" y="1219570"/>
            <a:ext cx="4548187" cy="5638431"/>
          </a:xfrm>
          <a:custGeom>
            <a:avLst/>
            <a:gdLst>
              <a:gd name="connsiteX0" fmla="*/ 113295 w 4548187"/>
              <a:gd name="connsiteY0" fmla="*/ 0 h 5638431"/>
              <a:gd name="connsiteX1" fmla="*/ 4434893 w 4548187"/>
              <a:gd name="connsiteY1" fmla="*/ 0 h 5638431"/>
              <a:gd name="connsiteX2" fmla="*/ 4548187 w 4548187"/>
              <a:gd name="connsiteY2" fmla="*/ 113295 h 5638431"/>
              <a:gd name="connsiteX3" fmla="*/ 4548187 w 4548187"/>
              <a:gd name="connsiteY3" fmla="*/ 5638431 h 5638431"/>
              <a:gd name="connsiteX4" fmla="*/ 0 w 4548187"/>
              <a:gd name="connsiteY4" fmla="*/ 5638431 h 5638431"/>
              <a:gd name="connsiteX5" fmla="*/ 0 w 4548187"/>
              <a:gd name="connsiteY5" fmla="*/ 113295 h 5638431"/>
              <a:gd name="connsiteX6" fmla="*/ 113295 w 4548187"/>
              <a:gd name="connsiteY6" fmla="*/ 0 h 563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1">
                <a:moveTo>
                  <a:pt x="113295" y="0"/>
                </a:moveTo>
                <a:lnTo>
                  <a:pt x="4434893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1"/>
                </a:lnTo>
                <a:lnTo>
                  <a:pt x="0" y="5638431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pHolder8">
            <a:extLst>
              <a:ext uri="{FF2B5EF4-FFF2-40B4-BE49-F238E27FC236}">
                <a16:creationId xmlns:a16="http://schemas.microsoft.com/office/drawing/2014/main" id="{252791D8-A5DF-443C-A281-A806F6532D3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2941" r="65919" b="28824"/>
          <a:stretch>
            <a:fillRect/>
          </a:stretch>
        </p:blipFill>
        <p:spPr>
          <a:xfrm>
            <a:off x="847169" y="1573307"/>
            <a:ext cx="3307975" cy="3307976"/>
          </a:xfrm>
          <a:custGeom>
            <a:avLst/>
            <a:gdLst>
              <a:gd name="connsiteX0" fmla="*/ 58153 w 3307975"/>
              <a:gd name="connsiteY0" fmla="*/ 0 h 3307976"/>
              <a:gd name="connsiteX1" fmla="*/ 3249822 w 3307975"/>
              <a:gd name="connsiteY1" fmla="*/ 0 h 3307976"/>
              <a:gd name="connsiteX2" fmla="*/ 3307975 w 3307975"/>
              <a:gd name="connsiteY2" fmla="*/ 58154 h 3307976"/>
              <a:gd name="connsiteX3" fmla="*/ 3307975 w 3307975"/>
              <a:gd name="connsiteY3" fmla="*/ 3249822 h 3307976"/>
              <a:gd name="connsiteX4" fmla="*/ 3249822 w 3307975"/>
              <a:gd name="connsiteY4" fmla="*/ 3307976 h 3307976"/>
              <a:gd name="connsiteX5" fmla="*/ 58153 w 3307975"/>
              <a:gd name="connsiteY5" fmla="*/ 3307976 h 3307976"/>
              <a:gd name="connsiteX6" fmla="*/ 0 w 3307975"/>
              <a:gd name="connsiteY6" fmla="*/ 3249822 h 3307976"/>
              <a:gd name="connsiteX7" fmla="*/ 0 w 3307975"/>
              <a:gd name="connsiteY7" fmla="*/ 58154 h 3307976"/>
              <a:gd name="connsiteX8" fmla="*/ 58153 w 3307975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5" h="3307976">
                <a:moveTo>
                  <a:pt x="58153" y="0"/>
                </a:moveTo>
                <a:lnTo>
                  <a:pt x="3249822" y="0"/>
                </a:lnTo>
                <a:cubicBezTo>
                  <a:pt x="3281939" y="0"/>
                  <a:pt x="3307975" y="26036"/>
                  <a:pt x="3307975" y="58154"/>
                </a:cubicBezTo>
                <a:lnTo>
                  <a:pt x="3307975" y="3249822"/>
                </a:lnTo>
                <a:cubicBezTo>
                  <a:pt x="3307975" y="3281940"/>
                  <a:pt x="3281939" y="3307976"/>
                  <a:pt x="3249822" y="3307976"/>
                </a:cubicBezTo>
                <a:lnTo>
                  <a:pt x="58153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3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F0E66449-1642-45BE-BA64-FCF3037398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572" r="59259"/>
          <a:stretch>
            <a:fillRect/>
          </a:stretch>
        </p:blipFill>
        <p:spPr>
          <a:xfrm>
            <a:off x="694951" y="3331042"/>
            <a:ext cx="4272209" cy="3526958"/>
          </a:xfrm>
          <a:custGeom>
            <a:avLst/>
            <a:gdLst>
              <a:gd name="connsiteX0" fmla="*/ 68782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2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2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4" y="0"/>
                  <a:pt x="68782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0" name="PpHolder5">
            <a:extLst>
              <a:ext uri="{FF2B5EF4-FFF2-40B4-BE49-F238E27FC236}">
                <a16:creationId xmlns:a16="http://schemas.microsoft.com/office/drawing/2014/main" id="{F992B4EF-8F57-470F-B4A0-04D1FEA76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23371" r="65887" b="46549"/>
          <a:stretch>
            <a:fillRect/>
          </a:stretch>
        </p:blipFill>
        <p:spPr>
          <a:xfrm>
            <a:off x="1571949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7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5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7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9" y="2062924"/>
                  <a:pt x="303280" y="1954644"/>
                  <a:pt x="28792" y="1769205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9C227F97-537F-4994-8DB7-201AB95CF22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4168" r="42107" b="35752"/>
          <a:stretch>
            <a:fillRect/>
          </a:stretch>
        </p:blipFill>
        <p:spPr>
          <a:xfrm>
            <a:off x="4471266" y="2343210"/>
            <a:ext cx="2587083" cy="2062924"/>
          </a:xfrm>
          <a:custGeom>
            <a:avLst/>
            <a:gdLst>
              <a:gd name="connsiteX0" fmla="*/ 38678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7 w 2587083"/>
              <a:gd name="connsiteY5" fmla="*/ 2062924 h 2062924"/>
              <a:gd name="connsiteX6" fmla="*/ 28793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8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8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7" y="2062924"/>
                </a:cubicBezTo>
                <a:cubicBezTo>
                  <a:pt x="634179" y="2062924"/>
                  <a:pt x="303280" y="1954644"/>
                  <a:pt x="28793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8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pHolder31">
            <a:extLst>
              <a:ext uri="{FF2B5EF4-FFF2-40B4-BE49-F238E27FC236}">
                <a16:creationId xmlns:a16="http://schemas.microsoft.com/office/drawing/2014/main" id="{9E86E3E3-91D8-490B-9105-D6C707E5E3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3" t="28495" r="68997" b="54812"/>
          <a:stretch>
            <a:fillRect/>
          </a:stretch>
        </p:blipFill>
        <p:spPr>
          <a:xfrm>
            <a:off x="2635076" y="1954213"/>
            <a:ext cx="1144764" cy="1144764"/>
          </a:xfrm>
          <a:custGeom>
            <a:avLst/>
            <a:gdLst>
              <a:gd name="connsiteX0" fmla="*/ 572381 w 1144764"/>
              <a:gd name="connsiteY0" fmla="*/ 0 h 1144764"/>
              <a:gd name="connsiteX1" fmla="*/ 1144764 w 1144764"/>
              <a:gd name="connsiteY1" fmla="*/ 572383 h 1144764"/>
              <a:gd name="connsiteX2" fmla="*/ 572381 w 1144764"/>
              <a:gd name="connsiteY2" fmla="*/ 1144764 h 1144764"/>
              <a:gd name="connsiteX3" fmla="*/ 0 w 1144764"/>
              <a:gd name="connsiteY3" fmla="*/ 572383 h 1144764"/>
              <a:gd name="connsiteX4" fmla="*/ 572381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1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1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1" y="0"/>
                </a:cubicBezTo>
                <a:close/>
              </a:path>
            </a:pathLst>
          </a:custGeom>
        </p:spPr>
      </p:pic>
      <p:pic>
        <p:nvPicPr>
          <p:cNvPr id="61" name="PpHolder32">
            <a:extLst>
              <a:ext uri="{FF2B5EF4-FFF2-40B4-BE49-F238E27FC236}">
                <a16:creationId xmlns:a16="http://schemas.microsoft.com/office/drawing/2014/main" id="{D1EE361B-3E81-4DE7-AA39-864B55F015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25" t="28495" r="31686" b="54812"/>
          <a:stretch>
            <a:fillRect/>
          </a:stretch>
        </p:blipFill>
        <p:spPr>
          <a:xfrm>
            <a:off x="7184077" y="1954213"/>
            <a:ext cx="1144764" cy="1144764"/>
          </a:xfrm>
          <a:custGeom>
            <a:avLst/>
            <a:gdLst>
              <a:gd name="connsiteX0" fmla="*/ 572382 w 1144764"/>
              <a:gd name="connsiteY0" fmla="*/ 0 h 1144764"/>
              <a:gd name="connsiteX1" fmla="*/ 1144764 w 1144764"/>
              <a:gd name="connsiteY1" fmla="*/ 572383 h 1144764"/>
              <a:gd name="connsiteX2" fmla="*/ 572382 w 1144764"/>
              <a:gd name="connsiteY2" fmla="*/ 1144764 h 1144764"/>
              <a:gd name="connsiteX3" fmla="*/ 0 w 1144764"/>
              <a:gd name="connsiteY3" fmla="*/ 572383 h 1144764"/>
              <a:gd name="connsiteX4" fmla="*/ 572382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2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2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2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44359D48-D3EB-4C2E-B0E6-27225CED3B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1" r="48542"/>
          <a:stretch>
            <a:fillRect/>
          </a:stretch>
        </p:blipFill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22BCA1CB-3E79-4F25-BD05-D1672C2E5A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3611" r="2799"/>
          <a:stretch>
            <a:fillRect/>
          </a:stretch>
        </p:blipFill>
        <p:spPr>
          <a:xfrm>
            <a:off x="5214941" y="247650"/>
            <a:ext cx="6635749" cy="6610350"/>
          </a:xfrm>
          <a:custGeom>
            <a:avLst/>
            <a:gdLst>
              <a:gd name="connsiteX0" fmla="*/ 0 w 6635749"/>
              <a:gd name="connsiteY0" fmla="*/ 0 h 6610350"/>
              <a:gd name="connsiteX1" fmla="*/ 6635749 w 6635749"/>
              <a:gd name="connsiteY1" fmla="*/ 0 h 6610350"/>
              <a:gd name="connsiteX2" fmla="*/ 6635749 w 6635749"/>
              <a:gd name="connsiteY2" fmla="*/ 6610350 h 6610350"/>
              <a:gd name="connsiteX3" fmla="*/ 0 w 6635749"/>
              <a:gd name="connsiteY3" fmla="*/ 6610350 h 6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749" h="6610350">
                <a:moveTo>
                  <a:pt x="0" y="0"/>
                </a:moveTo>
                <a:lnTo>
                  <a:pt x="6635749" y="0"/>
                </a:lnTo>
                <a:lnTo>
                  <a:pt x="6635749" y="6610350"/>
                </a:lnTo>
                <a:lnTo>
                  <a:pt x="0" y="6610350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8" y="3669957"/>
            <a:ext cx="3170398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pHolder1">
            <a:extLst>
              <a:ext uri="{FF2B5EF4-FFF2-40B4-BE49-F238E27FC236}">
                <a16:creationId xmlns:a16="http://schemas.microsoft.com/office/drawing/2014/main" id="{69273939-4BCD-4974-8C03-3D74F307BD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7528" r="4958" b="7528"/>
          <a:stretch>
            <a:fillRect/>
          </a:stretch>
        </p:blipFill>
        <p:spPr>
          <a:xfrm>
            <a:off x="604463" y="516279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5C542347-2778-48FA-BF39-BD0566B594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2"/>
            <a:ext cx="3076575" cy="6857999"/>
          </a:xfrm>
          <a:custGeom>
            <a:avLst/>
            <a:gdLst>
              <a:gd name="connsiteX0" fmla="*/ 0 w 3076575"/>
              <a:gd name="connsiteY0" fmla="*/ 0 h 6857999"/>
              <a:gd name="connsiteX1" fmla="*/ 3076575 w 3076575"/>
              <a:gd name="connsiteY1" fmla="*/ 0 h 6857999"/>
              <a:gd name="connsiteX2" fmla="*/ 3076575 w 3076575"/>
              <a:gd name="connsiteY2" fmla="*/ 6857999 h 6857999"/>
              <a:gd name="connsiteX3" fmla="*/ 0 w 307657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6575" h="6857999">
                <a:moveTo>
                  <a:pt x="0" y="0"/>
                </a:moveTo>
                <a:lnTo>
                  <a:pt x="3076575" y="0"/>
                </a:lnTo>
                <a:lnTo>
                  <a:pt x="3076575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25" name="PpHolder2">
            <a:extLst>
              <a:ext uri="{FF2B5EF4-FFF2-40B4-BE49-F238E27FC236}">
                <a16:creationId xmlns:a16="http://schemas.microsoft.com/office/drawing/2014/main" id="{88E54BFB-2F94-4A08-9176-6740DAAA05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1111" r="42500" b="21538"/>
          <a:stretch>
            <a:fillRect/>
          </a:stretch>
        </p:blipFill>
        <p:spPr>
          <a:xfrm>
            <a:off x="3094895" y="2133600"/>
            <a:ext cx="3915507" cy="3247292"/>
          </a:xfrm>
          <a:custGeom>
            <a:avLst/>
            <a:gdLst>
              <a:gd name="connsiteX0" fmla="*/ 37149 w 3915507"/>
              <a:gd name="connsiteY0" fmla="*/ 0 h 3247292"/>
              <a:gd name="connsiteX1" fmla="*/ 3878358 w 3915507"/>
              <a:gd name="connsiteY1" fmla="*/ 0 h 3247292"/>
              <a:gd name="connsiteX2" fmla="*/ 3915507 w 3915507"/>
              <a:gd name="connsiteY2" fmla="*/ 37149 h 3247292"/>
              <a:gd name="connsiteX3" fmla="*/ 3915507 w 3915507"/>
              <a:gd name="connsiteY3" fmla="*/ 3210143 h 3247292"/>
              <a:gd name="connsiteX4" fmla="*/ 3878358 w 3915507"/>
              <a:gd name="connsiteY4" fmla="*/ 3247292 h 3247292"/>
              <a:gd name="connsiteX5" fmla="*/ 37149 w 3915507"/>
              <a:gd name="connsiteY5" fmla="*/ 3247292 h 3247292"/>
              <a:gd name="connsiteX6" fmla="*/ 0 w 3915507"/>
              <a:gd name="connsiteY6" fmla="*/ 3210143 h 3247292"/>
              <a:gd name="connsiteX7" fmla="*/ 0 w 3915507"/>
              <a:gd name="connsiteY7" fmla="*/ 37149 h 3247292"/>
              <a:gd name="connsiteX8" fmla="*/ 37149 w 3915507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7" h="3247292">
                <a:moveTo>
                  <a:pt x="37149" y="0"/>
                </a:moveTo>
                <a:lnTo>
                  <a:pt x="3878358" y="0"/>
                </a:lnTo>
                <a:cubicBezTo>
                  <a:pt x="3898875" y="0"/>
                  <a:pt x="3915507" y="16632"/>
                  <a:pt x="3915507" y="37149"/>
                </a:cubicBezTo>
                <a:lnTo>
                  <a:pt x="3915507" y="3210143"/>
                </a:lnTo>
                <a:cubicBezTo>
                  <a:pt x="3915507" y="3230660"/>
                  <a:pt x="3898875" y="3247292"/>
                  <a:pt x="3878358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973E479-D813-45F9-916D-CA0D39AE8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5214554" y="0"/>
            <a:ext cx="6977446" cy="6858000"/>
          </a:xfrm>
          <a:custGeom>
            <a:avLst/>
            <a:gdLst>
              <a:gd name="connsiteX0" fmla="*/ 0 w 6977446"/>
              <a:gd name="connsiteY0" fmla="*/ 0 h 6858000"/>
              <a:gd name="connsiteX1" fmla="*/ 6977446 w 6977446"/>
              <a:gd name="connsiteY1" fmla="*/ 0 h 6858000"/>
              <a:gd name="connsiteX2" fmla="*/ 6977446 w 6977446"/>
              <a:gd name="connsiteY2" fmla="*/ 6858000 h 6858000"/>
              <a:gd name="connsiteX3" fmla="*/ 0 w 69774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7446" h="6858000">
                <a:moveTo>
                  <a:pt x="0" y="0"/>
                </a:moveTo>
                <a:lnTo>
                  <a:pt x="6977446" y="0"/>
                </a:lnTo>
                <a:lnTo>
                  <a:pt x="697744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2">
            <a:extLst>
              <a:ext uri="{FF2B5EF4-FFF2-40B4-BE49-F238E27FC236}">
                <a16:creationId xmlns:a16="http://schemas.microsoft.com/office/drawing/2014/main" id="{265AA53A-B53E-416C-B9F8-E238364F1A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3702" r="75000" b="3702"/>
          <a:stretch>
            <a:fillRect/>
          </a:stretch>
        </p:blipFill>
        <p:spPr>
          <a:xfrm>
            <a:off x="1524002" y="253865"/>
            <a:ext cx="1524001" cy="6350272"/>
          </a:xfrm>
          <a:custGeom>
            <a:avLst/>
            <a:gdLst>
              <a:gd name="connsiteX0" fmla="*/ 1524001 w 1524001"/>
              <a:gd name="connsiteY0" fmla="*/ 0 h 6350272"/>
              <a:gd name="connsiteX1" fmla="*/ 1524001 w 1524001"/>
              <a:gd name="connsiteY1" fmla="*/ 6350272 h 6350272"/>
              <a:gd name="connsiteX2" fmla="*/ 1428505 w 1524001"/>
              <a:gd name="connsiteY2" fmla="*/ 6310621 h 6350272"/>
              <a:gd name="connsiteX3" fmla="*/ 0 w 1524001"/>
              <a:gd name="connsiteY3" fmla="*/ 3175136 h 6350272"/>
              <a:gd name="connsiteX4" fmla="*/ 1428505 w 1524001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6350272">
                <a:moveTo>
                  <a:pt x="1524001" y="0"/>
                </a:moveTo>
                <a:lnTo>
                  <a:pt x="1524001" y="6350272"/>
                </a:lnTo>
                <a:lnTo>
                  <a:pt x="1428505" y="6310621"/>
                </a:lnTo>
                <a:cubicBezTo>
                  <a:pt x="600902" y="5894945"/>
                  <a:pt x="0" y="4648360"/>
                  <a:pt x="0" y="3175136"/>
                </a:cubicBezTo>
                <a:cubicBezTo>
                  <a:pt x="0" y="1701913"/>
                  <a:pt x="600902" y="455328"/>
                  <a:pt x="1428505" y="39651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Colors 247 Dark">
      <a:dk1>
        <a:srgbClr val="FFFFFF"/>
      </a:dk1>
      <a:lt1>
        <a:srgbClr val="3F3F3F"/>
      </a:lt1>
      <a:dk2>
        <a:srgbClr val="404040"/>
      </a:dk2>
      <a:lt2>
        <a:srgbClr val="FFFFFF"/>
      </a:lt2>
      <a:accent1>
        <a:srgbClr val="63A7D5"/>
      </a:accent1>
      <a:accent2>
        <a:srgbClr val="FEC00F"/>
      </a:accent2>
      <a:accent3>
        <a:srgbClr val="F79321"/>
      </a:accent3>
      <a:accent4>
        <a:srgbClr val="00A99D"/>
      </a:accent4>
      <a:accent5>
        <a:srgbClr val="E04F8C"/>
      </a:accent5>
      <a:accent6>
        <a:srgbClr val="C00000"/>
      </a:accent6>
      <a:hlink>
        <a:srgbClr val="0563C1"/>
      </a:hlink>
      <a:folHlink>
        <a:srgbClr val="954F72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30213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1276</cp:revision>
  <dcterms:created xsi:type="dcterms:W3CDTF">2018-12-05T18:19:15Z</dcterms:created>
  <dcterms:modified xsi:type="dcterms:W3CDTF">2020-11-27T03:25:22Z</dcterms:modified>
</cp:coreProperties>
</file>