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" name="PsHolder17">
            <a:extLst>
              <a:ext uri="{FF2B5EF4-FFF2-40B4-BE49-F238E27FC236}">
                <a16:creationId xmlns:a16="http://schemas.microsoft.com/office/drawing/2014/main" id="{031CFBF3-85E0-4AE9-A7C4-208FD17F5D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3129C11-D9B1-48D7-9A10-6C6C10AA6C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D8C48F9-E3B2-4EC9-A0BD-AF067F0BD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EB1222A-F704-426D-9D50-D9EA10BB57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" name="PsHolder84">
            <a:extLst>
              <a:ext uri="{FF2B5EF4-FFF2-40B4-BE49-F238E27FC236}">
                <a16:creationId xmlns:a16="http://schemas.microsoft.com/office/drawing/2014/main" id="{D4D44415-7B44-40AD-B394-ABB6C8B3B4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85">
            <a:extLst>
              <a:ext uri="{FF2B5EF4-FFF2-40B4-BE49-F238E27FC236}">
                <a16:creationId xmlns:a16="http://schemas.microsoft.com/office/drawing/2014/main" id="{A6427260-13A9-491F-BA29-88F66D8F1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6">
            <a:extLst>
              <a:ext uri="{FF2B5EF4-FFF2-40B4-BE49-F238E27FC236}">
                <a16:creationId xmlns:a16="http://schemas.microsoft.com/office/drawing/2014/main" id="{24FAF3AF-907C-4224-9B20-25C83B3EA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2" name="PsHolder3">
            <a:extLst>
              <a:ext uri="{FF2B5EF4-FFF2-40B4-BE49-F238E27FC236}">
                <a16:creationId xmlns:a16="http://schemas.microsoft.com/office/drawing/2014/main" id="{BDFC88A5-6297-45CA-BD05-19215B4C08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PsHolder6">
            <a:extLst>
              <a:ext uri="{FF2B5EF4-FFF2-40B4-BE49-F238E27FC236}">
                <a16:creationId xmlns:a16="http://schemas.microsoft.com/office/drawing/2014/main" id="{9EE2242A-D50D-4B35-83F9-094425D2B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7">
            <a:extLst>
              <a:ext uri="{FF2B5EF4-FFF2-40B4-BE49-F238E27FC236}">
                <a16:creationId xmlns:a16="http://schemas.microsoft.com/office/drawing/2014/main" id="{2D4A389C-0897-4932-966A-5D2EACB34D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089FE68A-A60D-4BFB-9352-69D2FED59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985ADD41-6E0D-4F61-B20D-BE5DBE6EAC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6CE73D68-D212-41BD-8547-CCD93FB671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31401678-56CE-4611-80FF-D48273A87B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1C14735F-7384-4719-80A0-6F21F565DF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5823FE98-3003-45B4-94C0-2F47E5AD95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F7E40BC2-3199-4929-9D4C-2CEAFB2764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E39401D-DBAE-4376-AC0D-038E336CC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2">
            <a:extLst>
              <a:ext uri="{FF2B5EF4-FFF2-40B4-BE49-F238E27FC236}">
                <a16:creationId xmlns:a16="http://schemas.microsoft.com/office/drawing/2014/main" id="{3AE84D6B-B209-4029-91E4-877589C367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F839F8B-CCE2-4E19-9DF2-E1B6178790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28E0F41-7662-460F-A3DF-EA95E1A97C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B4431D62-7096-44DE-B75A-C1A5C4EB5A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sHolder1">
            <a:extLst>
              <a:ext uri="{FF2B5EF4-FFF2-40B4-BE49-F238E27FC236}">
                <a16:creationId xmlns:a16="http://schemas.microsoft.com/office/drawing/2014/main" id="{CF58EBD0-FE17-48FD-96AA-033EF6BA84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sHolder2">
            <a:extLst>
              <a:ext uri="{FF2B5EF4-FFF2-40B4-BE49-F238E27FC236}">
                <a16:creationId xmlns:a16="http://schemas.microsoft.com/office/drawing/2014/main" id="{2AA983E2-02EA-49DA-A79A-3FF55B98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sp>
        <p:nvSpPr>
          <p:cNvPr id="14" name="PsHolder6">
            <a:extLst>
              <a:ext uri="{FF2B5EF4-FFF2-40B4-BE49-F238E27FC236}">
                <a16:creationId xmlns:a16="http://schemas.microsoft.com/office/drawing/2014/main" id="{21AA4557-13F2-48FA-BA5D-AFC4AF76A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sp>
        <p:nvSpPr>
          <p:cNvPr id="2" name="PsHolder3">
            <a:extLst>
              <a:ext uri="{FF2B5EF4-FFF2-40B4-BE49-F238E27FC236}">
                <a16:creationId xmlns:a16="http://schemas.microsoft.com/office/drawing/2014/main" id="{50815A2B-AE93-4D73-AD89-36A543496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A0A7764B-A29A-4D16-9C0C-C05852F4B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sHolder1">
            <a:extLst>
              <a:ext uri="{FF2B5EF4-FFF2-40B4-BE49-F238E27FC236}">
                <a16:creationId xmlns:a16="http://schemas.microsoft.com/office/drawing/2014/main" id="{0273B630-5957-4BBF-83FD-247FFB1A5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5">
            <a:extLst>
              <a:ext uri="{FF2B5EF4-FFF2-40B4-BE49-F238E27FC236}">
                <a16:creationId xmlns:a16="http://schemas.microsoft.com/office/drawing/2014/main" id="{9E0ED3CF-F52F-4EC0-A0EF-B52020BC9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1D77CB12-DA6D-4EAB-8D66-028082825B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sHolder27">
            <a:extLst>
              <a:ext uri="{FF2B5EF4-FFF2-40B4-BE49-F238E27FC236}">
                <a16:creationId xmlns:a16="http://schemas.microsoft.com/office/drawing/2014/main" id="{322012FE-76FA-4271-9E30-AAA58E36D6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sHolder28">
            <a:extLst>
              <a:ext uri="{FF2B5EF4-FFF2-40B4-BE49-F238E27FC236}">
                <a16:creationId xmlns:a16="http://schemas.microsoft.com/office/drawing/2014/main" id="{E767721E-399D-47A4-AE58-DDD027EA8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4D0DBD5-4A97-4C83-A244-F3EB304E2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2" name="PsHolder6">
            <a:extLst>
              <a:ext uri="{FF2B5EF4-FFF2-40B4-BE49-F238E27FC236}">
                <a16:creationId xmlns:a16="http://schemas.microsoft.com/office/drawing/2014/main" id="{68EC0507-9780-4CDD-87D0-64BE261377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3BE69D8B-2801-4D6C-9E82-4DA7679623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79189FB9-A038-4994-9405-61E2EC252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DD6FD512-966E-47B7-BE30-A16E0D1A96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3B4537B-0302-4B80-92F6-F13B2AC63D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C6F8FCA1-C77D-45B4-B81B-AA2E341A00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47 Dark">
      <a:dk1>
        <a:srgbClr val="FFFFFF"/>
      </a:dk1>
      <a:lt1>
        <a:srgbClr val="3F3F3F"/>
      </a:lt1>
      <a:dk2>
        <a:srgbClr val="404040"/>
      </a:dk2>
      <a:lt2>
        <a:srgbClr val="FFFFFF"/>
      </a:lt2>
      <a:accent1>
        <a:srgbClr val="63A7D5"/>
      </a:accent1>
      <a:accent2>
        <a:srgbClr val="FEC00F"/>
      </a:accent2>
      <a:accent3>
        <a:srgbClr val="F79321"/>
      </a:accent3>
      <a:accent4>
        <a:srgbClr val="00A99D"/>
      </a:accent4>
      <a:accent5>
        <a:srgbClr val="E04F8C"/>
      </a:accent5>
      <a:accent6>
        <a:srgbClr val="C00000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30237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1282</cp:revision>
  <dcterms:created xsi:type="dcterms:W3CDTF">2018-12-05T18:19:15Z</dcterms:created>
  <dcterms:modified xsi:type="dcterms:W3CDTF">2020-11-27T03:11:47Z</dcterms:modified>
</cp:coreProperties>
</file>