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884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E33F7AE-9F53-4ACA-9CFC-4902DBF4D2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307431" cy="6858000"/>
          </a:xfrm>
          <a:custGeom>
            <a:avLst/>
            <a:gdLst>
              <a:gd name="connsiteX0" fmla="*/ 0 w 2307431"/>
              <a:gd name="connsiteY0" fmla="*/ 0 h 6858000"/>
              <a:gd name="connsiteX1" fmla="*/ 2307431 w 2307431"/>
              <a:gd name="connsiteY1" fmla="*/ 0 h 6858000"/>
              <a:gd name="connsiteX2" fmla="*/ 2307431 w 2307431"/>
              <a:gd name="connsiteY2" fmla="*/ 6858000 h 6858000"/>
              <a:gd name="connsiteX3" fmla="*/ 0 w 230743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1" h="6858000">
                <a:moveTo>
                  <a:pt x="0" y="0"/>
                </a:moveTo>
                <a:lnTo>
                  <a:pt x="2307431" y="0"/>
                </a:lnTo>
                <a:lnTo>
                  <a:pt x="230743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06354" y="1606551"/>
            <a:ext cx="550545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71D1FDF9-14AD-43B6-9406-BA8B7149D8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785770"/>
            <a:ext cx="4705350" cy="5072231"/>
          </a:xfrm>
          <a:custGeom>
            <a:avLst/>
            <a:gdLst>
              <a:gd name="connsiteX0" fmla="*/ 0 w 4705350"/>
              <a:gd name="connsiteY0" fmla="*/ 0 h 5072231"/>
              <a:gd name="connsiteX1" fmla="*/ 4590009 w 4705350"/>
              <a:gd name="connsiteY1" fmla="*/ 0 h 5072231"/>
              <a:gd name="connsiteX2" fmla="*/ 4705350 w 4705350"/>
              <a:gd name="connsiteY2" fmla="*/ 153170 h 5072231"/>
              <a:gd name="connsiteX3" fmla="*/ 4705350 w 4705350"/>
              <a:gd name="connsiteY3" fmla="*/ 5072231 h 5072231"/>
              <a:gd name="connsiteX4" fmla="*/ 0 w 4705350"/>
              <a:gd name="connsiteY4" fmla="*/ 5072231 h 507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31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31"/>
                </a:lnTo>
                <a:lnTo>
                  <a:pt x="0" y="50722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8">
            <a:extLst>
              <a:ext uri="{FF2B5EF4-FFF2-40B4-BE49-F238E27FC236}">
                <a16:creationId xmlns:a16="http://schemas.microsoft.com/office/drawing/2014/main" id="{97229767-F588-44F2-BAA7-35455E2BB61B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291239" y="2322911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7">
            <a:extLst>
              <a:ext uri="{FF2B5EF4-FFF2-40B4-BE49-F238E27FC236}">
                <a16:creationId xmlns:a16="http://schemas.microsoft.com/office/drawing/2014/main" id="{EB8E6C8C-51B6-43F2-9A69-8443735116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79488" y="2322911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FCDAA9D5-237F-47B1-9A4F-827FCFCBFCFC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353449" y="2614659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7BC4210A-A51B-42D3-9398-20FDA49CE1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78962" y="2059328"/>
            <a:ext cx="1940312" cy="1547193"/>
          </a:xfrm>
          <a:custGeom>
            <a:avLst/>
            <a:gdLst>
              <a:gd name="connsiteX0" fmla="*/ 29008 w 1940312"/>
              <a:gd name="connsiteY0" fmla="*/ 0 h 1547193"/>
              <a:gd name="connsiteX1" fmla="*/ 1911305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4 w 1940312"/>
              <a:gd name="connsiteY6" fmla="*/ 1326904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8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8" y="0"/>
                </a:moveTo>
                <a:lnTo>
                  <a:pt x="1911305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15C120A-AE5C-41B6-BE63-CD53E76C05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214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6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6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6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6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4">
            <a:extLst>
              <a:ext uri="{FF2B5EF4-FFF2-40B4-BE49-F238E27FC236}">
                <a16:creationId xmlns:a16="http://schemas.microsoft.com/office/drawing/2014/main" id="{94824856-1F16-46BC-8DDA-382C444C5A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378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7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7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7" y="0"/>
                </a:lnTo>
                <a:cubicBezTo>
                  <a:pt x="2461454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4" y="2480982"/>
                  <a:pt x="2437367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6EBE05DE-855F-4687-A900-2743BD2381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CD656A66-E877-4658-8E3C-CFBBFE9461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45076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81FF4595-2726-438E-A81C-3F0247E0CC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1971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5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5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5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4619E477-FA94-40E4-89D0-6EE8162E14F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8EC88D6D-2641-4A82-A4F6-F4B838CA1B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7464" y="2699748"/>
            <a:ext cx="1012884" cy="2185322"/>
          </a:xfrm>
          <a:custGeom>
            <a:avLst/>
            <a:gdLst>
              <a:gd name="connsiteX0" fmla="*/ 99050 w 1012884"/>
              <a:gd name="connsiteY0" fmla="*/ 0 h 2185322"/>
              <a:gd name="connsiteX1" fmla="*/ 913835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5 w 1012884"/>
              <a:gd name="connsiteY4" fmla="*/ 2185322 h 2185322"/>
              <a:gd name="connsiteX5" fmla="*/ 99050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0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0" y="0"/>
                </a:moveTo>
                <a:lnTo>
                  <a:pt x="913835" y="0"/>
                </a:lnTo>
                <a:cubicBezTo>
                  <a:pt x="968539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39" y="2185322"/>
                  <a:pt x="913835" y="2185322"/>
                </a:cubicBezTo>
                <a:lnTo>
                  <a:pt x="99050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2859FB49-3AC2-449D-AF7E-5937ABA00D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208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6">
            <a:extLst>
              <a:ext uri="{FF2B5EF4-FFF2-40B4-BE49-F238E27FC236}">
                <a16:creationId xmlns:a16="http://schemas.microsoft.com/office/drawing/2014/main" id="{AF75C1FF-441D-4EF2-A494-B92C0CB142C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957638" y="2461486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49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49"/>
                  <a:pt x="53850" y="0"/>
                  <a:pt x="1202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7D9E0024-5D77-420C-9D33-135E814681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15369" y="3647552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0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0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44AAC4ED-7BBE-47A8-ABF3-BB011D8FA5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2326" y="2187402"/>
            <a:ext cx="1460151" cy="1460151"/>
          </a:xfrm>
          <a:custGeom>
            <a:avLst/>
            <a:gdLst>
              <a:gd name="connsiteX0" fmla="*/ 17273 w 1460151"/>
              <a:gd name="connsiteY0" fmla="*/ 0 h 1460151"/>
              <a:gd name="connsiteX1" fmla="*/ 1442878 w 1460151"/>
              <a:gd name="connsiteY1" fmla="*/ 0 h 1460151"/>
              <a:gd name="connsiteX2" fmla="*/ 1460151 w 1460151"/>
              <a:gd name="connsiteY2" fmla="*/ 17273 h 1460151"/>
              <a:gd name="connsiteX3" fmla="*/ 1460151 w 1460151"/>
              <a:gd name="connsiteY3" fmla="*/ 1442878 h 1460151"/>
              <a:gd name="connsiteX4" fmla="*/ 1442878 w 1460151"/>
              <a:gd name="connsiteY4" fmla="*/ 1460151 h 1460151"/>
              <a:gd name="connsiteX5" fmla="*/ 17273 w 1460151"/>
              <a:gd name="connsiteY5" fmla="*/ 1460151 h 1460151"/>
              <a:gd name="connsiteX6" fmla="*/ 0 w 1460151"/>
              <a:gd name="connsiteY6" fmla="*/ 1442878 h 1460151"/>
              <a:gd name="connsiteX7" fmla="*/ 0 w 1460151"/>
              <a:gd name="connsiteY7" fmla="*/ 17273 h 1460151"/>
              <a:gd name="connsiteX8" fmla="*/ 17273 w 1460151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1" h="1460151">
                <a:moveTo>
                  <a:pt x="17273" y="0"/>
                </a:moveTo>
                <a:lnTo>
                  <a:pt x="1442878" y="0"/>
                </a:lnTo>
                <a:cubicBezTo>
                  <a:pt x="1452419" y="0"/>
                  <a:pt x="1460151" y="7733"/>
                  <a:pt x="1460151" y="17273"/>
                </a:cubicBezTo>
                <a:lnTo>
                  <a:pt x="1460151" y="1442878"/>
                </a:lnTo>
                <a:cubicBezTo>
                  <a:pt x="1460151" y="1452418"/>
                  <a:pt x="1452419" y="1460151"/>
                  <a:pt x="1442878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3CEFBDF-2208-48F4-9132-840CF3F8C8A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2289142" y="3519436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4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4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4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4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B6E4D4-E091-4E78-85F3-34920D4C21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12206" y="2779671"/>
            <a:ext cx="4319588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7">
            <a:extLst>
              <a:ext uri="{FF2B5EF4-FFF2-40B4-BE49-F238E27FC236}">
                <a16:creationId xmlns:a16="http://schemas.microsoft.com/office/drawing/2014/main" id="{28A7BC5D-BBFB-4106-8C52-A1B77F2541E6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821029" y="4313468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E1C914F6-0C16-47FC-96F2-64B5B3697C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083731" y="2113487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3">
            <a:extLst>
              <a:ext uri="{FF2B5EF4-FFF2-40B4-BE49-F238E27FC236}">
                <a16:creationId xmlns:a16="http://schemas.microsoft.com/office/drawing/2014/main" id="{F94B481C-EF34-4CDB-ACF7-1260BA3491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5429" y="2306937"/>
            <a:ext cx="1062132" cy="1062131"/>
          </a:xfrm>
          <a:custGeom>
            <a:avLst/>
            <a:gdLst>
              <a:gd name="connsiteX0" fmla="*/ 531066 w 1062132"/>
              <a:gd name="connsiteY0" fmla="*/ 0 h 1062131"/>
              <a:gd name="connsiteX1" fmla="*/ 1062132 w 1062132"/>
              <a:gd name="connsiteY1" fmla="*/ 531066 h 1062131"/>
              <a:gd name="connsiteX2" fmla="*/ 531066 w 1062132"/>
              <a:gd name="connsiteY2" fmla="*/ 1062131 h 1062131"/>
              <a:gd name="connsiteX3" fmla="*/ 0 w 1062132"/>
              <a:gd name="connsiteY3" fmla="*/ 531066 h 1062131"/>
              <a:gd name="connsiteX4" fmla="*/ 531066 w 1062132"/>
              <a:gd name="connsiteY4" fmla="*/ 0 h 1062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1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1"/>
                  <a:pt x="531066" y="1062131"/>
                </a:cubicBezTo>
                <a:cubicBezTo>
                  <a:pt x="237767" y="1062131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7">
            <a:extLst>
              <a:ext uri="{FF2B5EF4-FFF2-40B4-BE49-F238E27FC236}">
                <a16:creationId xmlns:a16="http://schemas.microsoft.com/office/drawing/2014/main" id="{E8D1CA00-6936-4224-8143-E35A37173E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2732" y="2395901"/>
            <a:ext cx="3341268" cy="2948427"/>
          </a:xfrm>
          <a:custGeom>
            <a:avLst/>
            <a:gdLst>
              <a:gd name="connsiteX0" fmla="*/ 61091 w 3341268"/>
              <a:gd name="connsiteY0" fmla="*/ 0 h 2948427"/>
              <a:gd name="connsiteX1" fmla="*/ 3341268 w 3341268"/>
              <a:gd name="connsiteY1" fmla="*/ 0 h 2948427"/>
              <a:gd name="connsiteX2" fmla="*/ 3341268 w 3341268"/>
              <a:gd name="connsiteY2" fmla="*/ 2948427 h 2948427"/>
              <a:gd name="connsiteX3" fmla="*/ 61091 w 3341268"/>
              <a:gd name="connsiteY3" fmla="*/ 2948427 h 2948427"/>
              <a:gd name="connsiteX4" fmla="*/ 0 w 3341268"/>
              <a:gd name="connsiteY4" fmla="*/ 2887336 h 2948427"/>
              <a:gd name="connsiteX5" fmla="*/ 0 w 3341268"/>
              <a:gd name="connsiteY5" fmla="*/ 61091 h 2948427"/>
              <a:gd name="connsiteX6" fmla="*/ 61091 w 3341268"/>
              <a:gd name="connsiteY6" fmla="*/ 0 h 294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7">
                <a:moveTo>
                  <a:pt x="61091" y="0"/>
                </a:moveTo>
                <a:lnTo>
                  <a:pt x="3341268" y="0"/>
                </a:lnTo>
                <a:lnTo>
                  <a:pt x="3341268" y="2948427"/>
                </a:lnTo>
                <a:lnTo>
                  <a:pt x="61091" y="2948427"/>
                </a:lnTo>
                <a:cubicBezTo>
                  <a:pt x="27352" y="2948427"/>
                  <a:pt x="0" y="2921075"/>
                  <a:pt x="0" y="2887336"/>
                </a:cubicBezTo>
                <a:lnTo>
                  <a:pt x="0" y="61091"/>
                </a:lnTo>
                <a:cubicBezTo>
                  <a:pt x="0" y="27352"/>
                  <a:pt x="27352" y="0"/>
                  <a:pt x="61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260425"/>
            <a:ext cx="5208056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32080D74-2FEC-4C00-95F2-21276469F0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21171" y="2457451"/>
            <a:ext cx="2936630" cy="2435469"/>
          </a:xfrm>
          <a:custGeom>
            <a:avLst/>
            <a:gdLst>
              <a:gd name="connsiteX0" fmla="*/ 27862 w 2936630"/>
              <a:gd name="connsiteY0" fmla="*/ 0 h 2435469"/>
              <a:gd name="connsiteX1" fmla="*/ 2908768 w 2936630"/>
              <a:gd name="connsiteY1" fmla="*/ 0 h 2435469"/>
              <a:gd name="connsiteX2" fmla="*/ 2936630 w 2936630"/>
              <a:gd name="connsiteY2" fmla="*/ 27862 h 2435469"/>
              <a:gd name="connsiteX3" fmla="*/ 2936630 w 2936630"/>
              <a:gd name="connsiteY3" fmla="*/ 2407607 h 2435469"/>
              <a:gd name="connsiteX4" fmla="*/ 2908768 w 2936630"/>
              <a:gd name="connsiteY4" fmla="*/ 2435469 h 2435469"/>
              <a:gd name="connsiteX5" fmla="*/ 27862 w 2936630"/>
              <a:gd name="connsiteY5" fmla="*/ 2435469 h 2435469"/>
              <a:gd name="connsiteX6" fmla="*/ 0 w 2936630"/>
              <a:gd name="connsiteY6" fmla="*/ 2407607 h 2435469"/>
              <a:gd name="connsiteX7" fmla="*/ 0 w 2936630"/>
              <a:gd name="connsiteY7" fmla="*/ 27862 h 2435469"/>
              <a:gd name="connsiteX8" fmla="*/ 27862 w 2936630"/>
              <a:gd name="connsiteY8" fmla="*/ 0 h 243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30" h="2435469">
                <a:moveTo>
                  <a:pt x="27862" y="0"/>
                </a:moveTo>
                <a:lnTo>
                  <a:pt x="2908768" y="0"/>
                </a:lnTo>
                <a:cubicBezTo>
                  <a:pt x="2924156" y="0"/>
                  <a:pt x="2936630" y="12474"/>
                  <a:pt x="2936630" y="27862"/>
                </a:cubicBezTo>
                <a:lnTo>
                  <a:pt x="2936630" y="2407607"/>
                </a:lnTo>
                <a:cubicBezTo>
                  <a:pt x="2936630" y="2422995"/>
                  <a:pt x="2924156" y="2435469"/>
                  <a:pt x="2908768" y="2435469"/>
                </a:cubicBezTo>
                <a:lnTo>
                  <a:pt x="27862" y="2435469"/>
                </a:lnTo>
                <a:cubicBezTo>
                  <a:pt x="12474" y="2435469"/>
                  <a:pt x="0" y="2422995"/>
                  <a:pt x="0" y="2407607"/>
                </a:cubicBezTo>
                <a:lnTo>
                  <a:pt x="0" y="27862"/>
                </a:lnTo>
                <a:cubicBezTo>
                  <a:pt x="0" y="12474"/>
                  <a:pt x="12474" y="0"/>
                  <a:pt x="278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6">
            <a:extLst>
              <a:ext uri="{FF2B5EF4-FFF2-40B4-BE49-F238E27FC236}">
                <a16:creationId xmlns:a16="http://schemas.microsoft.com/office/drawing/2014/main" id="{2F8F1FCC-03F2-4DEB-9EA3-51673891D5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1205" y="632160"/>
            <a:ext cx="4976812" cy="6225841"/>
          </a:xfrm>
          <a:custGeom>
            <a:avLst/>
            <a:gdLst>
              <a:gd name="connsiteX0" fmla="*/ 0 w 4976812"/>
              <a:gd name="connsiteY0" fmla="*/ 0 h 6225841"/>
              <a:gd name="connsiteX1" fmla="*/ 4976812 w 4976812"/>
              <a:gd name="connsiteY1" fmla="*/ 0 h 6225841"/>
              <a:gd name="connsiteX2" fmla="*/ 4976812 w 4976812"/>
              <a:gd name="connsiteY2" fmla="*/ 6225841 h 6225841"/>
              <a:gd name="connsiteX3" fmla="*/ 0 w 4976812"/>
              <a:gd name="connsiteY3" fmla="*/ 6225841 h 622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41">
                <a:moveTo>
                  <a:pt x="0" y="0"/>
                </a:moveTo>
                <a:lnTo>
                  <a:pt x="4976812" y="0"/>
                </a:lnTo>
                <a:lnTo>
                  <a:pt x="4976812" y="6225841"/>
                </a:lnTo>
                <a:lnTo>
                  <a:pt x="0" y="62258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0">
            <a:extLst>
              <a:ext uri="{FF2B5EF4-FFF2-40B4-BE49-F238E27FC236}">
                <a16:creationId xmlns:a16="http://schemas.microsoft.com/office/drawing/2014/main" id="{8DDC999D-609F-4175-80F9-8512161C72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82910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pHolder1">
            <a:extLst>
              <a:ext uri="{FF2B5EF4-FFF2-40B4-BE49-F238E27FC236}">
                <a16:creationId xmlns:a16="http://schemas.microsoft.com/office/drawing/2014/main" id="{53998AB9-76C5-42A3-BB91-F893B7B734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C8E10320-FF56-4C38-B2EF-56F9D9221885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146700" y="1967201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7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7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7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4" y="1133053"/>
                  <a:pt x="0" y="1119909"/>
                  <a:pt x="0" y="1103697"/>
                </a:cubicBezTo>
                <a:lnTo>
                  <a:pt x="0" y="29357"/>
                </a:lnTo>
                <a:cubicBezTo>
                  <a:pt x="0" y="13144"/>
                  <a:pt x="13144" y="0"/>
                  <a:pt x="29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7935DF48-B3DD-4CD1-A4D8-496BC16081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1709" y="2226834"/>
            <a:ext cx="3735685" cy="4631167"/>
          </a:xfrm>
          <a:custGeom>
            <a:avLst/>
            <a:gdLst>
              <a:gd name="connsiteX0" fmla="*/ 93056 w 3735685"/>
              <a:gd name="connsiteY0" fmla="*/ 0 h 4631167"/>
              <a:gd name="connsiteX1" fmla="*/ 3642630 w 3735685"/>
              <a:gd name="connsiteY1" fmla="*/ 0 h 4631167"/>
              <a:gd name="connsiteX2" fmla="*/ 3735685 w 3735685"/>
              <a:gd name="connsiteY2" fmla="*/ 93056 h 4631167"/>
              <a:gd name="connsiteX3" fmla="*/ 3735685 w 3735685"/>
              <a:gd name="connsiteY3" fmla="*/ 4631167 h 4631167"/>
              <a:gd name="connsiteX4" fmla="*/ 0 w 3735685"/>
              <a:gd name="connsiteY4" fmla="*/ 4631167 h 4631167"/>
              <a:gd name="connsiteX5" fmla="*/ 0 w 3735685"/>
              <a:gd name="connsiteY5" fmla="*/ 93056 h 4631167"/>
              <a:gd name="connsiteX6" fmla="*/ 93056 w 3735685"/>
              <a:gd name="connsiteY6" fmla="*/ 0 h 463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5" h="4631167">
                <a:moveTo>
                  <a:pt x="93056" y="0"/>
                </a:moveTo>
                <a:lnTo>
                  <a:pt x="3642630" y="0"/>
                </a:lnTo>
                <a:cubicBezTo>
                  <a:pt x="3694023" y="0"/>
                  <a:pt x="3735685" y="41663"/>
                  <a:pt x="3735685" y="93056"/>
                </a:cubicBezTo>
                <a:lnTo>
                  <a:pt x="3735685" y="4631167"/>
                </a:lnTo>
                <a:lnTo>
                  <a:pt x="0" y="4631167"/>
                </a:lnTo>
                <a:lnTo>
                  <a:pt x="0" y="93056"/>
                </a:lnTo>
                <a:cubicBezTo>
                  <a:pt x="0" y="41663"/>
                  <a:pt x="41663" y="0"/>
                  <a:pt x="930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29031" y="2020016"/>
            <a:ext cx="3841361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2EDBF02E-4A32-425E-B0DE-2D24AE9132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76646" y="2726848"/>
            <a:ext cx="3767354" cy="4131152"/>
          </a:xfrm>
          <a:custGeom>
            <a:avLst/>
            <a:gdLst>
              <a:gd name="connsiteX0" fmla="*/ 2510222 w 3767354"/>
              <a:gd name="connsiteY0" fmla="*/ 0 h 4131152"/>
              <a:gd name="connsiteX1" fmla="*/ 3706743 w 3767354"/>
              <a:gd name="connsiteY1" fmla="*/ 302972 h 4131152"/>
              <a:gd name="connsiteX2" fmla="*/ 3767354 w 3767354"/>
              <a:gd name="connsiteY2" fmla="*/ 339793 h 4131152"/>
              <a:gd name="connsiteX3" fmla="*/ 3767354 w 3767354"/>
              <a:gd name="connsiteY3" fmla="*/ 4131152 h 4131152"/>
              <a:gd name="connsiteX4" fmla="*/ 595204 w 3767354"/>
              <a:gd name="connsiteY4" fmla="*/ 4131152 h 4131152"/>
              <a:gd name="connsiteX5" fmla="*/ 573213 w 3767354"/>
              <a:gd name="connsiteY5" fmla="*/ 4106956 h 4131152"/>
              <a:gd name="connsiteX6" fmla="*/ 0 w 3767354"/>
              <a:gd name="connsiteY6" fmla="*/ 2510222 h 4131152"/>
              <a:gd name="connsiteX7" fmla="*/ 2510222 w 3767354"/>
              <a:gd name="connsiteY7" fmla="*/ 0 h 4131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2">
                <a:moveTo>
                  <a:pt x="2510222" y="0"/>
                </a:moveTo>
                <a:cubicBezTo>
                  <a:pt x="2943459" y="0"/>
                  <a:pt x="3351061" y="109754"/>
                  <a:pt x="3706743" y="302972"/>
                </a:cubicBezTo>
                <a:lnTo>
                  <a:pt x="3767354" y="339793"/>
                </a:lnTo>
                <a:lnTo>
                  <a:pt x="3767354" y="4131152"/>
                </a:lnTo>
                <a:lnTo>
                  <a:pt x="595204" y="4131152"/>
                </a:lnTo>
                <a:lnTo>
                  <a:pt x="573213" y="4106956"/>
                </a:lnTo>
                <a:cubicBezTo>
                  <a:pt x="215115" y="3673041"/>
                  <a:pt x="0" y="3116754"/>
                  <a:pt x="0" y="2510222"/>
                </a:cubicBezTo>
                <a:cubicBezTo>
                  <a:pt x="0" y="1123865"/>
                  <a:pt x="1123865" y="0"/>
                  <a:pt x="25102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5">
            <a:extLst>
              <a:ext uri="{FF2B5EF4-FFF2-40B4-BE49-F238E27FC236}">
                <a16:creationId xmlns:a16="http://schemas.microsoft.com/office/drawing/2014/main" id="{D0D00EC5-5480-4D3C-8DD5-3D780FD96F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3627" y="1737110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7" y="3383783"/>
                  <a:pt x="0" y="2626297"/>
                  <a:pt x="0" y="1691892"/>
                </a:cubicBezTo>
                <a:cubicBezTo>
                  <a:pt x="0" y="757487"/>
                  <a:pt x="757487" y="0"/>
                  <a:pt x="16918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49391" y="2190751"/>
            <a:ext cx="3474244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84">
            <a:extLst>
              <a:ext uri="{FF2B5EF4-FFF2-40B4-BE49-F238E27FC236}">
                <a16:creationId xmlns:a16="http://schemas.microsoft.com/office/drawing/2014/main" id="{AC8B26DE-342A-4CFD-9CCE-791EBB544A0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81800" y="2335312"/>
            <a:ext cx="1017454" cy="1017455"/>
          </a:xfrm>
          <a:custGeom>
            <a:avLst/>
            <a:gdLst>
              <a:gd name="connsiteX0" fmla="*/ 508728 w 1017454"/>
              <a:gd name="connsiteY0" fmla="*/ 0 h 1017455"/>
              <a:gd name="connsiteX1" fmla="*/ 1017454 w 1017454"/>
              <a:gd name="connsiteY1" fmla="*/ 508727 h 1017455"/>
              <a:gd name="connsiteX2" fmla="*/ 508728 w 1017454"/>
              <a:gd name="connsiteY2" fmla="*/ 1017455 h 1017455"/>
              <a:gd name="connsiteX3" fmla="*/ 0 w 1017454"/>
              <a:gd name="connsiteY3" fmla="*/ 508727 h 1017455"/>
              <a:gd name="connsiteX4" fmla="*/ 508728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8" y="0"/>
                </a:moveTo>
                <a:cubicBezTo>
                  <a:pt x="789690" y="0"/>
                  <a:pt x="1017454" y="227766"/>
                  <a:pt x="1017454" y="508727"/>
                </a:cubicBezTo>
                <a:cubicBezTo>
                  <a:pt x="1017454" y="789689"/>
                  <a:pt x="789690" y="1017455"/>
                  <a:pt x="508728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4A6D1940-65D4-4C8E-AF0F-B4CB7BC5B0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85">
            <a:extLst>
              <a:ext uri="{FF2B5EF4-FFF2-40B4-BE49-F238E27FC236}">
                <a16:creationId xmlns:a16="http://schemas.microsoft.com/office/drawing/2014/main" id="{44F95E2D-522F-4D31-8737-1081AEE81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275" y="2335312"/>
            <a:ext cx="1017454" cy="1017455"/>
          </a:xfrm>
          <a:custGeom>
            <a:avLst/>
            <a:gdLst>
              <a:gd name="connsiteX0" fmla="*/ 508727 w 1017454"/>
              <a:gd name="connsiteY0" fmla="*/ 0 h 1017455"/>
              <a:gd name="connsiteX1" fmla="*/ 1017454 w 1017454"/>
              <a:gd name="connsiteY1" fmla="*/ 508727 h 1017455"/>
              <a:gd name="connsiteX2" fmla="*/ 508727 w 1017454"/>
              <a:gd name="connsiteY2" fmla="*/ 1017455 h 1017455"/>
              <a:gd name="connsiteX3" fmla="*/ 0 w 1017454"/>
              <a:gd name="connsiteY3" fmla="*/ 508727 h 1017455"/>
              <a:gd name="connsiteX4" fmla="*/ 508727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7" y="0"/>
                </a:moveTo>
                <a:cubicBezTo>
                  <a:pt x="789689" y="0"/>
                  <a:pt x="1017454" y="227766"/>
                  <a:pt x="1017454" y="508727"/>
                </a:cubicBezTo>
                <a:cubicBezTo>
                  <a:pt x="1017454" y="789689"/>
                  <a:pt x="789689" y="1017455"/>
                  <a:pt x="508727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6">
            <a:extLst>
              <a:ext uri="{FF2B5EF4-FFF2-40B4-BE49-F238E27FC236}">
                <a16:creationId xmlns:a16="http://schemas.microsoft.com/office/drawing/2014/main" id="{3A5AB680-819B-41E7-8B59-19693B056E1B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44748" y="2335312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5C1B8A4-15E4-4493-AC84-011B53FF0F5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266772" y="3155340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7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7"/>
                  <a:pt x="188222" y="0"/>
                  <a:pt x="4204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70985" y="1709739"/>
            <a:ext cx="2993231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DC5BBD65-038C-4ECA-9EEB-2AE4C6EE91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6337" y="1291580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5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5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9016E96-9348-486E-AA3D-DEA1F1C69A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2044" y="3068638"/>
            <a:ext cx="4500563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FAD4F94D-8638-427F-8FF0-EFE439EDEE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3002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79 w 1143001"/>
              <a:gd name="connsiteY2" fmla="*/ 4732966 h 4762704"/>
              <a:gd name="connsiteX3" fmla="*/ 0 w 1143001"/>
              <a:gd name="connsiteY3" fmla="*/ 2381352 h 4762704"/>
              <a:gd name="connsiteX4" fmla="*/ 1071379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79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79" y="297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-1" y="0"/>
            <a:ext cx="4667821" cy="487957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319832" y="2856451"/>
            <a:ext cx="2677835" cy="793313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5412939" y="3159296"/>
            <a:ext cx="20965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3164441" y="6321700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4500133" y="0"/>
            <a:ext cx="24968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196169" y="3041113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196169" y="2510198"/>
            <a:ext cx="22880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4258689" y="1874295"/>
            <a:ext cx="880871" cy="880871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4258689" y="2987298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4258689" y="4100301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4367652" y="2045621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4651929" y="1997854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4313392" y="2322319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4367652" y="3158624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4651929" y="3110857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4313392" y="3435322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4367652" y="427162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4651929" y="4223860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4313392" y="4548325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44" name="PpHolder17">
            <a:extLst>
              <a:ext uri="{FF2B5EF4-FFF2-40B4-BE49-F238E27FC236}">
                <a16:creationId xmlns:a16="http://schemas.microsoft.com/office/drawing/2014/main" id="{A292A19B-ED53-4219-A4AC-70B2EC5A6F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59" t="34936" b="22072"/>
          <a:stretch>
            <a:fillRect/>
          </a:stretch>
        </p:blipFill>
        <p:spPr>
          <a:xfrm>
            <a:off x="5802732" y="2395902"/>
            <a:ext cx="3341268" cy="2948426"/>
          </a:xfrm>
          <a:custGeom>
            <a:avLst/>
            <a:gdLst>
              <a:gd name="connsiteX0" fmla="*/ 61091 w 3341268"/>
              <a:gd name="connsiteY0" fmla="*/ 0 h 2948426"/>
              <a:gd name="connsiteX1" fmla="*/ 3341268 w 3341268"/>
              <a:gd name="connsiteY1" fmla="*/ 0 h 2948426"/>
              <a:gd name="connsiteX2" fmla="*/ 3341268 w 3341268"/>
              <a:gd name="connsiteY2" fmla="*/ 2948426 h 2948426"/>
              <a:gd name="connsiteX3" fmla="*/ 61091 w 3341268"/>
              <a:gd name="connsiteY3" fmla="*/ 2948426 h 2948426"/>
              <a:gd name="connsiteX4" fmla="*/ 0 w 3341268"/>
              <a:gd name="connsiteY4" fmla="*/ 2887335 h 2948426"/>
              <a:gd name="connsiteX5" fmla="*/ 0 w 3341268"/>
              <a:gd name="connsiteY5" fmla="*/ 61091 h 2948426"/>
              <a:gd name="connsiteX6" fmla="*/ 61091 w 3341268"/>
              <a:gd name="connsiteY6" fmla="*/ 0 h 2948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6">
                <a:moveTo>
                  <a:pt x="61091" y="0"/>
                </a:moveTo>
                <a:lnTo>
                  <a:pt x="3341268" y="0"/>
                </a:lnTo>
                <a:lnTo>
                  <a:pt x="3341268" y="2948426"/>
                </a:lnTo>
                <a:lnTo>
                  <a:pt x="61091" y="2948426"/>
                </a:lnTo>
                <a:cubicBezTo>
                  <a:pt x="27352" y="2948426"/>
                  <a:pt x="0" y="2921074"/>
                  <a:pt x="0" y="2887335"/>
                </a:cubicBezTo>
                <a:lnTo>
                  <a:pt x="0" y="61091"/>
                </a:lnTo>
                <a:cubicBezTo>
                  <a:pt x="0" y="27351"/>
                  <a:pt x="27352" y="0"/>
                  <a:pt x="61091" y="0"/>
                </a:cubicBezTo>
                <a:close/>
              </a:path>
            </a:pathLst>
          </a:cu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7B556662-62A8-4BD9-800C-5E41A7C5BB5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3209D96-046A-4F0F-9E6B-EE82D117C8D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B159548-C26F-4F45-8B7C-DAD4745EEB2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667B4F9-5427-4FAE-93F2-9B4AB08C7A7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4A2487D-B3F1-4414-9EAB-0FBB10540D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A23C657-0278-4CB0-8264-19B2237A5DF3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6401609-01BC-4667-83B9-8FAA570F68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1" name="Graphic 16">
            <a:extLst>
              <a:ext uri="{FF2B5EF4-FFF2-40B4-BE49-F238E27FC236}">
                <a16:creationId xmlns:a16="http://schemas.microsoft.com/office/drawing/2014/main" id="{E3436934-55C3-4963-A229-89CB0C911CD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AA095B-B8D0-4DDB-9A98-7213D150C184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  <p:bldP spid="40" grpId="0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E406FD34-6108-4CF3-876B-2E3DF4417E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5" t="18833" r="66125" b="35573"/>
          <a:stretch>
            <a:fillRect/>
          </a:stretch>
        </p:blipFill>
        <p:spPr>
          <a:xfrm>
            <a:off x="536337" y="1291582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6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6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7150B49C-4361-4F3B-89F6-0F918716F47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6" t="46010" r="42676" b="18833"/>
          <a:stretch>
            <a:fillRect/>
          </a:stretch>
        </p:blipFill>
        <p:spPr>
          <a:xfrm>
            <a:off x="3266774" y="3155342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8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8"/>
                  <a:pt x="188222" y="0"/>
                  <a:pt x="420444" y="0"/>
                </a:cubicBez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473412" y="4149271"/>
            <a:ext cx="721148" cy="5888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4171184" y="2148168"/>
            <a:ext cx="243930" cy="18813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5976637" y="3438450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39BE744-57A6-4441-BCAD-BCF82E2A3B09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1F4F17D-1A2E-4998-BB24-AFC984A452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67B4E56-E860-43E0-8697-72078F143B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72494D-5778-46D8-9E77-ECA33A7CFEC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BC4506D-C51E-4654-A621-40E2E769B15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467A228-A0FE-4E78-BC07-247A32C64E3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8144737-A22A-4385-9199-3BC695F68A3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28" grpId="0" animBg="1"/>
      <p:bldP spid="29" grpId="0" animBg="1"/>
      <p:bldP spid="3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pHolder1">
            <a:extLst>
              <a:ext uri="{FF2B5EF4-FFF2-40B4-BE49-F238E27FC236}">
                <a16:creationId xmlns:a16="http://schemas.microsoft.com/office/drawing/2014/main" id="{3BEAF9D3-BD47-4450-8538-27A02DFB32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853"/>
          <a:stretch>
            <a:fillRect/>
          </a:stretch>
        </p:blipFill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9144000" cy="37134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7462201" y="750444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8022139" y="768760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8073983" y="738306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857251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498657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3880132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6261606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49865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195361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3880132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3576835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626160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5958310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46297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16130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17631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1913281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06351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21541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236730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2519197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2671090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2822984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498657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4629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16130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17631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191328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06351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21541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236730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2519197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26710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2822984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498657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3844453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39945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41446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429475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444499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459688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474877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4900671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5052565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520445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3880132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3844453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39945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41446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429475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44449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459688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47487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490067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5052565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5204458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3880132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622360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63737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65238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6673909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682414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697603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7127932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7279825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743171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7583612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6259285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622360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63737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65238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6673909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682414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697603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712793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7279825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7431718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758361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6259285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631596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148" name="PpHolder84">
            <a:extLst>
              <a:ext uri="{FF2B5EF4-FFF2-40B4-BE49-F238E27FC236}">
                <a16:creationId xmlns:a16="http://schemas.microsoft.com/office/drawing/2014/main" id="{2515BE14-5BA0-41C0-B0B2-15DFDE99FA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2" t="34052" r="70481" b="51112"/>
          <a:stretch>
            <a:fillRect/>
          </a:stretch>
        </p:blipFill>
        <p:spPr>
          <a:xfrm>
            <a:off x="1681800" y="2335314"/>
            <a:ext cx="1017454" cy="1017455"/>
          </a:xfrm>
          <a:custGeom>
            <a:avLst/>
            <a:gdLst>
              <a:gd name="connsiteX0" fmla="*/ 508729 w 1017454"/>
              <a:gd name="connsiteY0" fmla="*/ 0 h 1017455"/>
              <a:gd name="connsiteX1" fmla="*/ 1017454 w 1017454"/>
              <a:gd name="connsiteY1" fmla="*/ 508727 h 1017455"/>
              <a:gd name="connsiteX2" fmla="*/ 508729 w 1017454"/>
              <a:gd name="connsiteY2" fmla="*/ 1017455 h 1017455"/>
              <a:gd name="connsiteX3" fmla="*/ 0 w 1017454"/>
              <a:gd name="connsiteY3" fmla="*/ 508727 h 1017455"/>
              <a:gd name="connsiteX4" fmla="*/ 508729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9" y="0"/>
                </a:moveTo>
                <a:cubicBezTo>
                  <a:pt x="789691" y="0"/>
                  <a:pt x="1017454" y="227766"/>
                  <a:pt x="1017454" y="508727"/>
                </a:cubicBezTo>
                <a:cubicBezTo>
                  <a:pt x="1017454" y="789689"/>
                  <a:pt x="789691" y="1017455"/>
                  <a:pt x="508729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9" y="0"/>
                </a:cubicBezTo>
                <a:close/>
              </a:path>
            </a:pathLst>
          </a:custGeom>
        </p:spPr>
      </p:pic>
      <p:pic>
        <p:nvPicPr>
          <p:cNvPr id="147" name="PpHolder85">
            <a:extLst>
              <a:ext uri="{FF2B5EF4-FFF2-40B4-BE49-F238E27FC236}">
                <a16:creationId xmlns:a16="http://schemas.microsoft.com/office/drawing/2014/main" id="{5E496673-01AC-4316-A5BB-48E93A26E1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7" t="34052" r="44436" b="51112"/>
          <a:stretch>
            <a:fillRect/>
          </a:stretch>
        </p:blipFill>
        <p:spPr>
          <a:xfrm>
            <a:off x="4063278" y="2335314"/>
            <a:ext cx="1017453" cy="1017455"/>
          </a:xfrm>
          <a:custGeom>
            <a:avLst/>
            <a:gdLst>
              <a:gd name="connsiteX0" fmla="*/ 508726 w 1017453"/>
              <a:gd name="connsiteY0" fmla="*/ 0 h 1017455"/>
              <a:gd name="connsiteX1" fmla="*/ 1017453 w 1017453"/>
              <a:gd name="connsiteY1" fmla="*/ 508727 h 1017455"/>
              <a:gd name="connsiteX2" fmla="*/ 508726 w 1017453"/>
              <a:gd name="connsiteY2" fmla="*/ 1017455 h 1017455"/>
              <a:gd name="connsiteX3" fmla="*/ 0 w 1017453"/>
              <a:gd name="connsiteY3" fmla="*/ 508727 h 1017455"/>
              <a:gd name="connsiteX4" fmla="*/ 508726 w 1017453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3" h="1017455">
                <a:moveTo>
                  <a:pt x="508726" y="0"/>
                </a:moveTo>
                <a:cubicBezTo>
                  <a:pt x="789688" y="0"/>
                  <a:pt x="1017453" y="227766"/>
                  <a:pt x="1017453" y="508727"/>
                </a:cubicBezTo>
                <a:cubicBezTo>
                  <a:pt x="1017453" y="789689"/>
                  <a:pt x="789688" y="1017455"/>
                  <a:pt x="508726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6" y="0"/>
                </a:cubicBezTo>
                <a:close/>
              </a:path>
            </a:pathLst>
          </a:custGeom>
        </p:spPr>
      </p:pic>
      <p:pic>
        <p:nvPicPr>
          <p:cNvPr id="146" name="PpHolder86">
            <a:extLst>
              <a:ext uri="{FF2B5EF4-FFF2-40B4-BE49-F238E27FC236}">
                <a16:creationId xmlns:a16="http://schemas.microsoft.com/office/drawing/2014/main" id="{324543E4-9C05-4AE7-AEBA-7EE7FDE12F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1" t="34052" r="18392" b="51112"/>
          <a:stretch>
            <a:fillRect/>
          </a:stretch>
        </p:blipFill>
        <p:spPr>
          <a:xfrm>
            <a:off x="6444750" y="2335314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6610503" y="2115894"/>
            <a:ext cx="1444214" cy="1444214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pic>
        <p:nvPicPr>
          <p:cNvPr id="93" name="PpHolder3">
            <a:extLst>
              <a:ext uri="{FF2B5EF4-FFF2-40B4-BE49-F238E27FC236}">
                <a16:creationId xmlns:a16="http://schemas.microsoft.com/office/drawing/2014/main" id="{7456534C-976E-4E11-A139-9AF6FE4B1A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44" t="33639" r="13741" b="50874"/>
          <a:stretch>
            <a:fillRect/>
          </a:stretch>
        </p:blipFill>
        <p:spPr>
          <a:xfrm>
            <a:off x="6825429" y="2306937"/>
            <a:ext cx="1062132" cy="1062132"/>
          </a:xfrm>
          <a:custGeom>
            <a:avLst/>
            <a:gdLst>
              <a:gd name="connsiteX0" fmla="*/ 531066 w 1062132"/>
              <a:gd name="connsiteY0" fmla="*/ 0 h 1062132"/>
              <a:gd name="connsiteX1" fmla="*/ 1062132 w 1062132"/>
              <a:gd name="connsiteY1" fmla="*/ 531066 h 1062132"/>
              <a:gd name="connsiteX2" fmla="*/ 531066 w 1062132"/>
              <a:gd name="connsiteY2" fmla="*/ 1062132 h 1062132"/>
              <a:gd name="connsiteX3" fmla="*/ 0 w 1062132"/>
              <a:gd name="connsiteY3" fmla="*/ 531066 h 1062132"/>
              <a:gd name="connsiteX4" fmla="*/ 531066 w 1062132"/>
              <a:gd name="connsiteY4" fmla="*/ 0 h 1062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2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2"/>
                  <a:pt x="531066" y="1062132"/>
                </a:cubicBezTo>
                <a:cubicBezTo>
                  <a:pt x="237767" y="1062132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823535" y="2546689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823536" y="230693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823536" y="2838001"/>
            <a:ext cx="218231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880931" y="4588672"/>
            <a:ext cx="278339" cy="278339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285347" y="4588672"/>
            <a:ext cx="278339" cy="278339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1689763" y="4588672"/>
            <a:ext cx="278339" cy="278339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094178" y="4588672"/>
            <a:ext cx="278339" cy="278339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823535" y="4277139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3456192" y="3288537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3652316" y="3780292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3652316" y="3780292"/>
            <a:ext cx="140248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3889601" y="3444746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5099612" y="3451371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3630491" y="3453689"/>
            <a:ext cx="183840" cy="18384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3456192" y="4179539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3652316" y="4671294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3652316" y="4671294"/>
            <a:ext cx="155070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3889601" y="4335748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5099612" y="4342373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3624944" y="4355190"/>
            <a:ext cx="194933" cy="194933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3456192" y="2397536"/>
            <a:ext cx="2249523" cy="70881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3652316" y="2889290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3652316" y="2889290"/>
            <a:ext cx="1685128" cy="6989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3889601" y="2553744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5099612" y="2560370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3630491" y="2563092"/>
            <a:ext cx="183840" cy="18384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6323042" y="3953154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6337444" y="3697265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6D8169D-3D92-4767-A599-3883B52BE09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A9C4130-9E5F-4603-9146-CE9CCCF12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1AB82DD-C8D6-409C-A4DA-9F95B05A777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44156F-2396-42F3-B107-C39B9846829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43F3A7C3-9636-4990-879E-AE80AB3892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B3D07A1-B014-4D56-B08D-A8A7AAE99FB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B7ECE1BE-AAAE-4726-80AB-56D182E656C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89" name="Graphic 16">
            <a:extLst>
              <a:ext uri="{FF2B5EF4-FFF2-40B4-BE49-F238E27FC236}">
                <a16:creationId xmlns:a16="http://schemas.microsoft.com/office/drawing/2014/main" id="{EC01B1D9-8ABA-49AE-92E6-8C31B2A84C4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D252CF-7F5E-43B8-80D9-42AB40826215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  <p:bldP spid="88" grpId="0"/>
      <p:bldP spid="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122344" y="1758615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122344" y="3958596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122344" y="1758615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6285121" y="3958596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95" name="PpHolder6">
            <a:extLst>
              <a:ext uri="{FF2B5EF4-FFF2-40B4-BE49-F238E27FC236}">
                <a16:creationId xmlns:a16="http://schemas.microsoft.com/office/drawing/2014/main" id="{C12070EC-9275-49F6-96F5-8CCB59562F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8" t="30818" r="63660" b="51112"/>
          <a:stretch>
            <a:fillRect/>
          </a:stretch>
        </p:blipFill>
        <p:spPr>
          <a:xfrm>
            <a:off x="2083733" y="2113489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</p:spPr>
      </p:pic>
      <p:pic>
        <p:nvPicPr>
          <p:cNvPr id="94" name="PpHolder7">
            <a:extLst>
              <a:ext uri="{FF2B5EF4-FFF2-40B4-BE49-F238E27FC236}">
                <a16:creationId xmlns:a16="http://schemas.microsoft.com/office/drawing/2014/main" id="{9D31F3B5-321F-43D7-ACA6-4F8BA24614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60" t="62897" r="22788" b="19033"/>
          <a:stretch>
            <a:fillRect/>
          </a:stretch>
        </p:blipFill>
        <p:spPr>
          <a:xfrm>
            <a:off x="5821031" y="4313470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481354" y="464027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481355" y="4400524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1538751" y="5184269"/>
            <a:ext cx="1120427" cy="209078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481354" y="4928774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3636789" y="462622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3636790" y="4370338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3755906" y="2456010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3755907" y="221625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3813303" y="3000002"/>
            <a:ext cx="1120427" cy="209078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3755906" y="2744506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5911341" y="2441960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5911342" y="2186071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242837" y="2336112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7061615" y="4547801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0EA2A5E-02F7-4DDD-AEBD-F5758721C402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DEF98AC-31FE-46E0-94D2-88F16E6FB36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582FA95-1565-49B6-856B-CE0CE1294B6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476F009-EECC-477A-A34C-74D9C712E45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C8D8AFD-C9A0-4807-A102-663C0D36BE1F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BCAB940-454A-4D9D-A099-8ABEC9B19B2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C13E1BBC-755C-4416-A500-98A4FD7C38A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90" name="Graphic 16">
            <a:extLst>
              <a:ext uri="{FF2B5EF4-FFF2-40B4-BE49-F238E27FC236}">
                <a16:creationId xmlns:a16="http://schemas.microsoft.com/office/drawing/2014/main" id="{5ECEAA2A-13A2-4458-9533-8AF5117F786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34AA93A-766B-4A0C-9AB2-14B78621921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  <p:bldP spid="89" grpId="0"/>
      <p:bldP spid="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0"/>
            <a:ext cx="4215068" cy="440627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7949488" y="3325128"/>
            <a:ext cx="179739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pic>
        <p:nvPicPr>
          <p:cNvPr id="56" name="PpHolder5">
            <a:extLst>
              <a:ext uri="{FF2B5EF4-FFF2-40B4-BE49-F238E27FC236}">
                <a16:creationId xmlns:a16="http://schemas.microsoft.com/office/drawing/2014/main" id="{897FD778-E3C4-432B-98CD-DF4564A711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2" t="25330" r="54753" b="25330"/>
          <a:stretch>
            <a:fillRect/>
          </a:stretch>
        </p:blipFill>
        <p:spPr>
          <a:xfrm>
            <a:off x="753629" y="1737112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8" y="3383783"/>
                  <a:pt x="0" y="2626297"/>
                  <a:pt x="0" y="1691892"/>
                </a:cubicBezTo>
                <a:cubicBezTo>
                  <a:pt x="0" y="757487"/>
                  <a:pt x="757488" y="0"/>
                  <a:pt x="1691892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4681156" y="3353948"/>
            <a:ext cx="356845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4747535" y="3974146"/>
            <a:ext cx="899157" cy="30833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4747534" y="4010999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5788987" y="4002925"/>
            <a:ext cx="18753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bg2"/>
                </a:solidFill>
              </a:rPr>
              <a:t>Insformation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365523" y="3189512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365523" y="3329616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365523" y="3469719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365523" y="3609823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C5AD0A3-3D24-41EA-B726-45ED288E08B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D42D065-4EE7-4A7E-8521-726ED3B826F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8F6A164-85FC-41B5-844C-D58FF4DE0D2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6B6F3C0-2E38-43D3-827A-7D96406B7BB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FCDABAB-80A6-48D5-94CE-4144B71EF74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72F957F-70F9-416B-B4D8-C68E8E429629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364AF44-FB08-4E9B-8287-02B51F0C27E0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9" grpId="0" animBg="1"/>
      <p:bldP spid="40" grpId="0" animBg="1"/>
      <p:bldP spid="41" grpId="0" animBg="1"/>
      <p:bldP spid="42" grpId="0" animBg="1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F70526A9-DBE4-4DA5-B918-9BC27700D00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8" t="31896" r="67383" b="46813"/>
          <a:stretch>
            <a:fillRect/>
          </a:stretch>
        </p:blipFill>
        <p:spPr>
          <a:xfrm>
            <a:off x="1522326" y="2187404"/>
            <a:ext cx="1460152" cy="1460151"/>
          </a:xfrm>
          <a:custGeom>
            <a:avLst/>
            <a:gdLst>
              <a:gd name="connsiteX0" fmla="*/ 17273 w 1460152"/>
              <a:gd name="connsiteY0" fmla="*/ 0 h 1460151"/>
              <a:gd name="connsiteX1" fmla="*/ 1442879 w 1460152"/>
              <a:gd name="connsiteY1" fmla="*/ 0 h 1460151"/>
              <a:gd name="connsiteX2" fmla="*/ 1460152 w 1460152"/>
              <a:gd name="connsiteY2" fmla="*/ 17273 h 1460151"/>
              <a:gd name="connsiteX3" fmla="*/ 1460152 w 1460152"/>
              <a:gd name="connsiteY3" fmla="*/ 1442878 h 1460151"/>
              <a:gd name="connsiteX4" fmla="*/ 1442879 w 1460152"/>
              <a:gd name="connsiteY4" fmla="*/ 1460151 h 1460151"/>
              <a:gd name="connsiteX5" fmla="*/ 17273 w 1460152"/>
              <a:gd name="connsiteY5" fmla="*/ 1460151 h 1460151"/>
              <a:gd name="connsiteX6" fmla="*/ 0 w 1460152"/>
              <a:gd name="connsiteY6" fmla="*/ 1442878 h 1460151"/>
              <a:gd name="connsiteX7" fmla="*/ 0 w 1460152"/>
              <a:gd name="connsiteY7" fmla="*/ 17273 h 1460151"/>
              <a:gd name="connsiteX8" fmla="*/ 17273 w 1460152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2" h="1460151">
                <a:moveTo>
                  <a:pt x="17273" y="0"/>
                </a:moveTo>
                <a:lnTo>
                  <a:pt x="1442879" y="0"/>
                </a:lnTo>
                <a:cubicBezTo>
                  <a:pt x="1452419" y="0"/>
                  <a:pt x="1460152" y="7733"/>
                  <a:pt x="1460152" y="17273"/>
                </a:cubicBezTo>
                <a:lnTo>
                  <a:pt x="1460152" y="1442878"/>
                </a:lnTo>
                <a:cubicBezTo>
                  <a:pt x="1460152" y="1452418"/>
                  <a:pt x="1452419" y="1460151"/>
                  <a:pt x="1442879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9AA9D7A6-FC8D-4E76-AC17-EEE05D0E96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53187" r="73235" b="27390"/>
          <a:stretch>
            <a:fillRect/>
          </a:stretch>
        </p:blipFill>
        <p:spPr>
          <a:xfrm>
            <a:off x="1115371" y="3647554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1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1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</p:spPr>
      </p:pic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126168" y="3356464"/>
            <a:ext cx="2162907" cy="2162907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C044CBD9-1FAF-427D-B23C-E08CA76834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4" t="51319" r="54876" b="21896"/>
          <a:stretch>
            <a:fillRect/>
          </a:stretch>
        </p:blipFill>
        <p:spPr>
          <a:xfrm>
            <a:off x="2289144" y="3519438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5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5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5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5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</p:spPr>
      </p:pic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434107" y="5105053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3776162" y="2733790"/>
            <a:ext cx="162971" cy="11703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5299877" y="2766088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5299877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F43BBE-25B3-494A-8E92-37E9BBA9ABA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970EB9D-EFE1-4423-A242-066017B6612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5AC5AD-0DB2-4786-88FD-1512C49CB60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EBD57E-FC65-4AED-82A8-30541B3B23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185A05-ECBB-4E0E-9A10-B2FE1DF5854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01652E-F7D5-461F-A51A-6753529C81D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EDE7838-62A6-46A0-BB4B-12174A406E91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7" name="Graphic 16">
            <a:extLst>
              <a:ext uri="{FF2B5EF4-FFF2-40B4-BE49-F238E27FC236}">
                <a16:creationId xmlns:a16="http://schemas.microsoft.com/office/drawing/2014/main" id="{88F343E0-661D-4C93-B457-B0EB4A00D3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39" grpId="0" animBg="1"/>
      <p:bldP spid="40" grpId="0" animBg="1"/>
      <p:bldP spid="42" grpId="0"/>
      <p:bldP spid="44" grpId="0"/>
      <p:bldP spid="25" grpId="0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4540102" y="5506336"/>
            <a:ext cx="2288658" cy="1351664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pic>
        <p:nvPicPr>
          <p:cNvPr id="52" name="PpHolder3">
            <a:extLst>
              <a:ext uri="{FF2B5EF4-FFF2-40B4-BE49-F238E27FC236}">
                <a16:creationId xmlns:a16="http://schemas.microsoft.com/office/drawing/2014/main" id="{BF5630E1-5208-4A7C-BCAE-351E3C35475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0" t="39762"/>
          <a:stretch>
            <a:fillRect/>
          </a:stretch>
        </p:blipFill>
        <p:spPr>
          <a:xfrm>
            <a:off x="5376646" y="2726850"/>
            <a:ext cx="3767354" cy="4131150"/>
          </a:xfrm>
          <a:custGeom>
            <a:avLst/>
            <a:gdLst>
              <a:gd name="connsiteX0" fmla="*/ 2510222 w 3767354"/>
              <a:gd name="connsiteY0" fmla="*/ 0 h 4131150"/>
              <a:gd name="connsiteX1" fmla="*/ 3706743 w 3767354"/>
              <a:gd name="connsiteY1" fmla="*/ 302972 h 4131150"/>
              <a:gd name="connsiteX2" fmla="*/ 3767354 w 3767354"/>
              <a:gd name="connsiteY2" fmla="*/ 339793 h 4131150"/>
              <a:gd name="connsiteX3" fmla="*/ 3767354 w 3767354"/>
              <a:gd name="connsiteY3" fmla="*/ 4131150 h 4131150"/>
              <a:gd name="connsiteX4" fmla="*/ 595203 w 3767354"/>
              <a:gd name="connsiteY4" fmla="*/ 4131150 h 4131150"/>
              <a:gd name="connsiteX5" fmla="*/ 573213 w 3767354"/>
              <a:gd name="connsiteY5" fmla="*/ 4106955 h 4131150"/>
              <a:gd name="connsiteX6" fmla="*/ 0 w 3767354"/>
              <a:gd name="connsiteY6" fmla="*/ 2510221 h 4131150"/>
              <a:gd name="connsiteX7" fmla="*/ 2510222 w 3767354"/>
              <a:gd name="connsiteY7" fmla="*/ 0 h 41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0">
                <a:moveTo>
                  <a:pt x="2510222" y="0"/>
                </a:moveTo>
                <a:cubicBezTo>
                  <a:pt x="2943459" y="0"/>
                  <a:pt x="3351061" y="109753"/>
                  <a:pt x="3706743" y="302972"/>
                </a:cubicBezTo>
                <a:lnTo>
                  <a:pt x="3767354" y="339793"/>
                </a:lnTo>
                <a:lnTo>
                  <a:pt x="3767354" y="4131150"/>
                </a:lnTo>
                <a:lnTo>
                  <a:pt x="595203" y="4131150"/>
                </a:lnTo>
                <a:lnTo>
                  <a:pt x="573213" y="4106955"/>
                </a:lnTo>
                <a:cubicBezTo>
                  <a:pt x="215115" y="3673040"/>
                  <a:pt x="0" y="3116753"/>
                  <a:pt x="0" y="2510221"/>
                </a:cubicBezTo>
                <a:cubicBezTo>
                  <a:pt x="0" y="1123864"/>
                  <a:pt x="1123865" y="0"/>
                  <a:pt x="2510222" y="0"/>
                </a:cubicBez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8740839" y="2612051"/>
            <a:ext cx="403162" cy="658344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959588" y="2449849"/>
            <a:ext cx="36124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959589" y="216168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943640" y="2866056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943639" y="2866056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126661" y="2999480"/>
            <a:ext cx="4602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1798779" y="2955472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943640" y="3730844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943639" y="3730844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081081" y="3864268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1798779" y="3820260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943640" y="4595633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943639" y="4595633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081081" y="4729057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1798779" y="4685048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6E05C23-7271-46D2-9CBE-3503DF858EF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03971D-3D4B-4A98-A22A-1C53400DA61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BE2AA64-4496-482A-A660-186E00E70B6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BDB4FB7-B13F-49FA-B979-F4172B4D388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EB3ED5-D08B-4C50-9B39-FF7A2CEA5AF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2E2FD99-12BB-4678-8A62-F6DAF6767CFC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8708C60-FEFA-4559-B126-BAD6ECC238FD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0" name="Graphic 16">
            <a:extLst>
              <a:ext uri="{FF2B5EF4-FFF2-40B4-BE49-F238E27FC236}">
                <a16:creationId xmlns:a16="http://schemas.microsoft.com/office/drawing/2014/main" id="{32B71E2B-9107-4283-A14B-619FFFB1660D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  <p:bldP spid="45" grpId="0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813F07B3-8417-46AE-97CC-6EDB4968A7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5596381" y="1340018"/>
            <a:ext cx="2056736" cy="2421666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482910" y="1340018"/>
            <a:ext cx="4113471" cy="2421666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6315031" y="1918628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6315031" y="2205939"/>
            <a:ext cx="8300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People like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6315031" y="2689474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6315031" y="2976785"/>
            <a:ext cx="9663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Latest projects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35" name="PpHolder10">
            <a:extLst>
              <a:ext uri="{FF2B5EF4-FFF2-40B4-BE49-F238E27FC236}">
                <a16:creationId xmlns:a16="http://schemas.microsoft.com/office/drawing/2014/main" id="{059F4B17-EE93-4605-A0D0-078D40CAB3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7" t="54851" r="60145" b="17384"/>
          <a:stretch>
            <a:fillRect/>
          </a:stretch>
        </p:blipFill>
        <p:spPr>
          <a:xfrm>
            <a:off x="1482911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1892234" y="222308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1892235" y="1967199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16D74687-E75A-4AE8-BDFE-57DFD171F0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49" t="28685" r="32885" b="54794"/>
          <a:stretch>
            <a:fillRect/>
          </a:stretch>
        </p:blipFill>
        <p:spPr>
          <a:xfrm>
            <a:off x="4146702" y="1967203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8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8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8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5" y="1133053"/>
                  <a:pt x="0" y="1119909"/>
                  <a:pt x="0" y="1103698"/>
                </a:cubicBezTo>
                <a:lnTo>
                  <a:pt x="0" y="29357"/>
                </a:lnTo>
                <a:cubicBezTo>
                  <a:pt x="0" y="13144"/>
                  <a:pt x="13145" y="0"/>
                  <a:pt x="29357" y="0"/>
                </a:cubicBezTo>
                <a:close/>
              </a:path>
            </a:pathLst>
          </a:cu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4146697" y="4417114"/>
            <a:ext cx="36956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4146699" y="416122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2445073" y="2196193"/>
            <a:ext cx="2386484" cy="300948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0" name="PpHolder2">
            <a:extLst>
              <a:ext uri="{FF2B5EF4-FFF2-40B4-BE49-F238E27FC236}">
                <a16:creationId xmlns:a16="http://schemas.microsoft.com/office/drawing/2014/main" id="{586F20AC-3B91-44AB-994B-242DD6992A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0" t="32024" r="47161" b="39478"/>
          <a:stretch>
            <a:fillRect/>
          </a:stretch>
        </p:blipFill>
        <p:spPr>
          <a:xfrm>
            <a:off x="2445078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</p:spPr>
      </p:pic>
      <p:pic>
        <p:nvPicPr>
          <p:cNvPr id="69" name="PpHolder3">
            <a:extLst>
              <a:ext uri="{FF2B5EF4-FFF2-40B4-BE49-F238E27FC236}">
                <a16:creationId xmlns:a16="http://schemas.microsoft.com/office/drawing/2014/main" id="{BF66EDB1-F54B-4E36-9352-A4B9F2355D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94" t="37005" r="4880" b="38159"/>
          <a:stretch>
            <a:fillRect/>
          </a:stretch>
        </p:blipFill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6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6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6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</p:spPr>
      </p:pic>
      <p:pic>
        <p:nvPicPr>
          <p:cNvPr id="68" name="PpHolder4">
            <a:extLst>
              <a:ext uri="{FF2B5EF4-FFF2-40B4-BE49-F238E27FC236}">
                <a16:creationId xmlns:a16="http://schemas.microsoft.com/office/drawing/2014/main" id="{E65FC99A-467A-4A42-8BDC-5F960E70BD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9" t="37005" r="75775" b="38159"/>
          <a:stretch>
            <a:fillRect/>
          </a:stretch>
        </p:blipFill>
        <p:spPr>
          <a:xfrm>
            <a:off x="511973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6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6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6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97DCA112-C0E8-4FA0-831D-2EAEEB5A4F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3" t="37005" r="26021" b="38159"/>
          <a:stretch>
            <a:fillRect/>
          </a:stretch>
        </p:blipFill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6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6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6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2684989" y="4004305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2768956" y="4050596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2684989" y="4601147"/>
            <a:ext cx="199033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2684989" y="4345258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648120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6481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2768957" y="2030255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2768956" y="2105757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5197615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5197615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7130719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71307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521009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764405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8453512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7729197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FE0AA4A-71DA-45EC-AD18-8BEF073FEA71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9ABC96B-E3E8-4338-B165-CDF5ACA91BF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8FE633A-7961-476F-80E9-26CE80BEA81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6A5C20B-FD65-455C-B5D8-1362B5C4034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60590F4-64BB-4EB8-9E58-2A934BCE9B3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5794B09-112B-4F48-99C5-89A753AB78ED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3916C31-D1FF-4E61-84CA-69A4771A23A5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1" name="Graphic 16">
            <a:extLst>
              <a:ext uri="{FF2B5EF4-FFF2-40B4-BE49-F238E27FC236}">
                <a16:creationId xmlns:a16="http://schemas.microsoft.com/office/drawing/2014/main" id="{9A41F99B-9A00-447D-A107-FC080BE7CDE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6C849E-D9D7-45BC-B885-869B918592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  <p:bldP spid="56" grpId="0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196169" y="2798362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196169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5230780" y="2538227"/>
            <a:ext cx="340304" cy="24402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5352658" y="2597948"/>
            <a:ext cx="96551" cy="124583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5692961" y="2528522"/>
            <a:ext cx="1974837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5270360" y="2953734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5504490" y="3044647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7035383" y="3042192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5504490" y="3435124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7035383" y="3432669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5270360" y="3734688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5504490" y="3825601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7035383" y="3823146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5504490" y="4216078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7035383" y="4213623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5270360" y="4515642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5504490" y="4606555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7035383" y="4604100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5230781" y="3093949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5230781" y="3485431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5230781" y="3874903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5230781" y="4264375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5230781" y="4656406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ED9783-A34C-4618-8E69-EAA7BD4DD1E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B813B929-220B-4BF9-9138-4608C7FF18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58" t="39366" r="31965" b="28768"/>
          <a:stretch>
            <a:fillRect/>
          </a:stretch>
        </p:blipFill>
        <p:spPr>
          <a:xfrm>
            <a:off x="5208210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B007B36A-F43C-4A05-B0CC-85A008FD22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5" t="39366" r="56908" b="28768"/>
          <a:stretch>
            <a:fillRect/>
          </a:stretch>
        </p:blipFill>
        <p:spPr>
          <a:xfrm>
            <a:off x="2927464" y="2699748"/>
            <a:ext cx="1012884" cy="2185322"/>
          </a:xfrm>
          <a:custGeom>
            <a:avLst/>
            <a:gdLst>
              <a:gd name="connsiteX0" fmla="*/ 99051 w 1012884"/>
              <a:gd name="connsiteY0" fmla="*/ 0 h 2185322"/>
              <a:gd name="connsiteX1" fmla="*/ 913836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6 w 1012884"/>
              <a:gd name="connsiteY4" fmla="*/ 2185322 h 2185322"/>
              <a:gd name="connsiteX5" fmla="*/ 99051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1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1" y="0"/>
                </a:moveTo>
                <a:lnTo>
                  <a:pt x="913836" y="0"/>
                </a:lnTo>
                <a:cubicBezTo>
                  <a:pt x="968540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40" y="2185322"/>
                  <a:pt x="913836" y="2185322"/>
                </a:cubicBezTo>
                <a:lnTo>
                  <a:pt x="99051" y="2185322"/>
                </a:lnTo>
                <a:cubicBezTo>
                  <a:pt x="44347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7" y="0"/>
                  <a:pt x="99051" y="0"/>
                </a:cubicBezTo>
                <a:close/>
              </a:path>
            </a:pathLst>
          </a:custGeom>
        </p:spPr>
      </p:pic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102" y="2640579"/>
            <a:ext cx="1150539" cy="2304608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359" y="2640579"/>
            <a:ext cx="1150539" cy="2304608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pic>
        <p:nvPicPr>
          <p:cNvPr id="70" name="PpHolder6">
            <a:extLst>
              <a:ext uri="{FF2B5EF4-FFF2-40B4-BE49-F238E27FC236}">
                <a16:creationId xmlns:a16="http://schemas.microsoft.com/office/drawing/2014/main" id="{D0C18816-3A1B-4B6D-B05B-4168ABB4C7F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1" t="35892" r="43268" b="25284"/>
          <a:stretch>
            <a:fillRect/>
          </a:stretch>
        </p:blipFill>
        <p:spPr>
          <a:xfrm>
            <a:off x="3957638" y="2461488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50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50"/>
                  <a:pt x="53850" y="0"/>
                  <a:pt x="120275" y="0"/>
                </a:cubicBezTo>
                <a:close/>
              </a:path>
            </a:pathLst>
          </a:custGeom>
        </p:spPr>
      </p:pic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35" y="2385398"/>
            <a:ext cx="1405331" cy="2814971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6666012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6749963" y="2216171"/>
            <a:ext cx="207804" cy="207804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7130029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7130029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6666012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7130029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7130029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6755496" y="4611534"/>
            <a:ext cx="207804" cy="207804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102283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5163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23641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102283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5163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23641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209186" y="2231442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215860" y="4637081"/>
            <a:ext cx="146715" cy="136934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75EC5A9-D3DA-44D9-BE3F-A24CB104DD6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FC7316-7D4A-4C0F-B65C-8E516606CF7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846F1DB-C690-4973-AF59-7D5CA8ADC5A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C300F74-B9F3-4EF9-B22A-5E9FFA2774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E2C6885-2162-4A09-938B-66C838A51B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F3D581-4C1C-4295-814D-E6983F2C6F8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1666987-395E-4312-B653-7C651B08ED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5" name="Graphic 16">
            <a:extLst>
              <a:ext uri="{FF2B5EF4-FFF2-40B4-BE49-F238E27FC236}">
                <a16:creationId xmlns:a16="http://schemas.microsoft.com/office/drawing/2014/main" id="{84DFEE84-7ECE-4139-9F13-18CF7AA6181A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907943-BD3A-41AF-AD9C-1AB4BABC2F87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  <p:bldP spid="59" grpId="0"/>
      <p:bldP spid="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951673" cy="4130936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434538" y="2020017"/>
            <a:ext cx="4137462" cy="4837984"/>
          </a:xfrm>
          <a:prstGeom prst="rect">
            <a:avLst/>
          </a:pr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8DEBCE97-A287-49E7-87CC-B6D41C02025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8" t="32471" r="52238"/>
          <a:stretch>
            <a:fillRect/>
          </a:stretch>
        </p:blipFill>
        <p:spPr>
          <a:xfrm>
            <a:off x="631710" y="2226836"/>
            <a:ext cx="3735684" cy="4631165"/>
          </a:xfrm>
          <a:custGeom>
            <a:avLst/>
            <a:gdLst>
              <a:gd name="connsiteX0" fmla="*/ 93055 w 3735684"/>
              <a:gd name="connsiteY0" fmla="*/ 0 h 4631165"/>
              <a:gd name="connsiteX1" fmla="*/ 3642630 w 3735684"/>
              <a:gd name="connsiteY1" fmla="*/ 0 h 4631165"/>
              <a:gd name="connsiteX2" fmla="*/ 3735684 w 3735684"/>
              <a:gd name="connsiteY2" fmla="*/ 93056 h 4631165"/>
              <a:gd name="connsiteX3" fmla="*/ 3735684 w 3735684"/>
              <a:gd name="connsiteY3" fmla="*/ 4631165 h 4631165"/>
              <a:gd name="connsiteX4" fmla="*/ 0 w 3735684"/>
              <a:gd name="connsiteY4" fmla="*/ 4631165 h 4631165"/>
              <a:gd name="connsiteX5" fmla="*/ 0 w 3735684"/>
              <a:gd name="connsiteY5" fmla="*/ 93056 h 4631165"/>
              <a:gd name="connsiteX6" fmla="*/ 93055 w 3735684"/>
              <a:gd name="connsiteY6" fmla="*/ 0 h 4631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4" h="4631165">
                <a:moveTo>
                  <a:pt x="93055" y="0"/>
                </a:moveTo>
                <a:lnTo>
                  <a:pt x="3642630" y="0"/>
                </a:lnTo>
                <a:cubicBezTo>
                  <a:pt x="3694023" y="0"/>
                  <a:pt x="3735684" y="41664"/>
                  <a:pt x="3735684" y="93056"/>
                </a:cubicBezTo>
                <a:lnTo>
                  <a:pt x="3735684" y="4631165"/>
                </a:lnTo>
                <a:lnTo>
                  <a:pt x="0" y="4631165"/>
                </a:lnTo>
                <a:lnTo>
                  <a:pt x="0" y="93056"/>
                </a:lnTo>
                <a:cubicBezTo>
                  <a:pt x="0" y="41664"/>
                  <a:pt x="41662" y="0"/>
                  <a:pt x="9305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4929032" y="3342936"/>
            <a:ext cx="2760226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5018803" y="4376043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5018801" y="4423653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463E93-AB40-448A-8473-D28286AF524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F3C4CC9-133A-4A5F-9A94-5C09B2273A9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904BFC-00D1-4660-9AB6-0BD364FC8D3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A8648DB-81C5-498F-837D-BAEE91550351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3DBD591-8EBB-4648-BFD7-9ECD667736A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C9C4D6C-6132-4AD8-80DE-5B3DD949FEF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CC57DB4-69E0-476E-A607-1B99D261D5A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63" grpId="0" animBg="1"/>
      <p:bldP spid="65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3903009"/>
            <a:ext cx="9144000" cy="2954991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635374" y="2037230"/>
            <a:ext cx="7873243" cy="2480982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9" name="PpHolder4">
            <a:extLst>
              <a:ext uri="{FF2B5EF4-FFF2-40B4-BE49-F238E27FC236}">
                <a16:creationId xmlns:a16="http://schemas.microsoft.com/office/drawing/2014/main" id="{3A57F2B6-2237-4B8A-8473-B8D53C2E1AD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29706" r="65919" b="34118"/>
          <a:stretch>
            <a:fillRect/>
          </a:stretch>
        </p:blipFill>
        <p:spPr>
          <a:xfrm>
            <a:off x="635380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8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8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8" y="0"/>
                </a:lnTo>
                <a:cubicBezTo>
                  <a:pt x="2461455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5" y="2480982"/>
                  <a:pt x="2437368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</p:spPr>
      </p:pic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3429000" y="2260414"/>
          <a:ext cx="4810685" cy="2156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635384" y="5262575"/>
            <a:ext cx="787323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3E3600-1F5E-4DCA-9686-6F35104F6A3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205A2CB-B3AC-420B-ABEA-A6EBEBBE48A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E3CDAD7-EE0F-4C1F-980A-1BA49023FBC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B965F2-4037-4BFA-A0FF-3FAC3B9C7A5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04A9182-E995-48A3-B893-AF841112386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825B72F-B35F-44FC-9483-5769A892E01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E0B0A22-5D1B-4577-B6B4-BACC593A984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6" name="Graphic 16">
            <a:extLst>
              <a:ext uri="{FF2B5EF4-FFF2-40B4-BE49-F238E27FC236}">
                <a16:creationId xmlns:a16="http://schemas.microsoft.com/office/drawing/2014/main" id="{57E593F3-9739-45A8-BA72-7ACA09FDCC5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 animBg="1"/>
      <p:bldP spid="16" grpId="0" animBg="1"/>
      <p:bldGraphic spid="22" grpId="0">
        <p:bldAsOne/>
      </p:bldGraphic>
      <p:bldP spid="28" grpId="0"/>
      <p:bldP spid="25" grpId="0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1EB5A50-4425-4020-A397-7DDD7A7A3E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" t="48929" r="59259"/>
          <a:stretch>
            <a:fillRect/>
          </a:stretch>
        </p:blipFill>
        <p:spPr>
          <a:xfrm>
            <a:off x="521216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7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7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7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7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3197339" y="1203487"/>
            <a:ext cx="2801343" cy="2801343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3089475" y="1494515"/>
          <a:ext cx="3048000" cy="2032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6734405" y="4188403"/>
            <a:ext cx="11037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Medium data</a:t>
            </a:r>
            <a:endParaRPr lang="en-ID" sz="9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6521755" y="4291181"/>
            <a:ext cx="18092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6594349" y="4249057"/>
            <a:ext cx="84249" cy="8424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6734405" y="4479635"/>
            <a:ext cx="10194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Small data</a:t>
            </a:r>
            <a:endParaRPr lang="en-ID" sz="9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6521755" y="4582413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6594349" y="4540289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6734404" y="4770866"/>
            <a:ext cx="10359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Very 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6521755" y="4873645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6594349" y="4831520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6734404" y="5062097"/>
            <a:ext cx="8930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6521755" y="5164876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6594349" y="5122751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7711670" y="4188403"/>
            <a:ext cx="509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7576164" y="4479635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7753865" y="4770866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7478162" y="5062097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3843976" y="3556115"/>
            <a:ext cx="15389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900" i="1" dirty="0">
                <a:latin typeface="+mj-lt"/>
              </a:rPr>
              <a:t> </a:t>
            </a:r>
            <a:r>
              <a:rPr lang="en-US" sz="9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9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521210" y="1093308"/>
            <a:ext cx="21559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900" dirty="0"/>
              <a:t> world</a:t>
            </a:r>
            <a:endParaRPr lang="en-ID" sz="9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6446943" y="3223608"/>
            <a:ext cx="222786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6446943" y="296771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3A25E7-BBB6-463F-8763-C964D454F64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D8D3351-DFED-43EC-B516-4157343C1EE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EBC1B75-CE9C-4E41-ADED-3DE705CB7FC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D84BAE5-80DF-4A41-BCB4-C65483C2A2D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4404C2E-38CC-4805-B084-B05D2EF7336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3E1A4E5-7476-4A46-A8C0-01C829B4659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FD63D88-DAE4-478B-A05F-AFF39B9611B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4" name="Graphic 16">
            <a:extLst>
              <a:ext uri="{FF2B5EF4-FFF2-40B4-BE49-F238E27FC236}">
                <a16:creationId xmlns:a16="http://schemas.microsoft.com/office/drawing/2014/main" id="{E329C478-EA4E-4118-AB22-E9BC0E6CFEC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37" grpId="0"/>
      <p:bldP spid="47" grpId="0"/>
      <p:bldP spid="49" grpId="0"/>
      <p:bldP spid="43" grpId="0"/>
      <p:bldP spid="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4582012" y="3789534"/>
            <a:ext cx="1525655" cy="1518145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3036334" y="2246358"/>
            <a:ext cx="1521899" cy="1519396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4234079" y="2593042"/>
            <a:ext cx="1523151" cy="1520648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3386772" y="3440348"/>
            <a:ext cx="1521899" cy="1516893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6805787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6805787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6805787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6805787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319079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347883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319079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347883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5012135" y="4263956"/>
            <a:ext cx="265434" cy="265434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3857274" y="4272048"/>
            <a:ext cx="220118" cy="24925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3883170" y="3008941"/>
            <a:ext cx="168326" cy="271910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5018609" y="3018652"/>
            <a:ext cx="252486" cy="25248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86F7E38-E2E6-46ED-9B17-31ABFF0EB49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B0FAAC2-53F1-446D-BE54-717ADD9818C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833E33D-8B29-4FA7-9376-C6B918EAF7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6E2CA1A-2F6E-4B70-B951-9A29A6C09F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674194C-A2E3-4E67-885B-559B138048A8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81060E1-3C97-4F67-A2B2-4FAA13F5D2E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967833E-83A1-4B7E-90BD-2BA84E120F7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2" name="Graphic 16">
            <a:extLst>
              <a:ext uri="{FF2B5EF4-FFF2-40B4-BE49-F238E27FC236}">
                <a16:creationId xmlns:a16="http://schemas.microsoft.com/office/drawing/2014/main" id="{72C2DE00-AFF2-47A6-8A3E-E6240C08812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6FB0108-6472-446C-92D7-56E16B931CB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54" grpId="0" animBg="1"/>
      <p:bldP spid="61" grpId="0"/>
      <p:bldP spid="6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492024" y="3080577"/>
            <a:ext cx="6159953" cy="92652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983796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2737417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4063773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5817394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7143749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2819653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279664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4359640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5899628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7439617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216438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2755195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4297606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5846819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7376393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666973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776827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220572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231558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374694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385680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5286937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5396791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6826924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6936778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6019537" y="2593144"/>
            <a:ext cx="205733" cy="208730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7550599" y="2549665"/>
            <a:ext cx="202751" cy="229586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2943732" y="2548754"/>
            <a:ext cx="155045" cy="25045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375738" y="2548175"/>
            <a:ext cx="232568" cy="23256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4454224" y="2592899"/>
            <a:ext cx="235550" cy="143118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51EBE61-AAB2-408D-8B06-3F627D1E1F2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F4E1CCC-5E0D-4708-BA68-2D4976D513D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DBC3291-1514-4F20-B86E-D81B2739552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A9BE072-57ED-4358-AFF5-E350CEB741B9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496CE2D-62E2-4FFC-A257-8CD60F47419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5A432D9-81C6-4B3C-81E6-E75656C9EE3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4D5887B1-FCB5-4B79-9108-3FE77A8C645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9" name="Graphic 16">
            <a:extLst>
              <a:ext uri="{FF2B5EF4-FFF2-40B4-BE49-F238E27FC236}">
                <a16:creationId xmlns:a16="http://schemas.microsoft.com/office/drawing/2014/main" id="{BD48568C-C710-4A08-AB2B-6BDFD75F19AF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68EE681-FEC3-436A-A273-7D606B51ED2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68" grpId="0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138413" y="1826247"/>
            <a:ext cx="6573611" cy="3815811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1690183" y="3847949"/>
            <a:ext cx="5763635" cy="1433238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2391033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4218215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6036237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3098604" y="2931141"/>
            <a:ext cx="1119611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4952173" y="2931141"/>
            <a:ext cx="108406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2633184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4468118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6278401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2591010" y="2828034"/>
            <a:ext cx="294590" cy="20621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4414229" y="2794892"/>
            <a:ext cx="294590" cy="272495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6217072" y="2720772"/>
            <a:ext cx="356921" cy="356921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2531787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4373233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6183504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1918652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1815880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3752348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3649576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5570369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5467598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480" name="Group 1479">
            <a:extLst>
              <a:ext uri="{FF2B5EF4-FFF2-40B4-BE49-F238E27FC236}">
                <a16:creationId xmlns:a16="http://schemas.microsoft.com/office/drawing/2014/main" id="{D3788F29-250D-441C-8C34-16DB6F66832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82" name="Freeform: Shape 1481">
              <a:extLst>
                <a:ext uri="{FF2B5EF4-FFF2-40B4-BE49-F238E27FC236}">
                  <a16:creationId xmlns:a16="http://schemas.microsoft.com/office/drawing/2014/main" id="{0F61E8BA-61CA-4106-84B7-E5EE109005F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5" name="Freeform: Shape 1484">
              <a:extLst>
                <a:ext uri="{FF2B5EF4-FFF2-40B4-BE49-F238E27FC236}">
                  <a16:creationId xmlns:a16="http://schemas.microsoft.com/office/drawing/2014/main" id="{441EF9EA-C383-4EC8-B3CB-273A17AEE8C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7" name="Freeform: Shape 1486">
              <a:extLst>
                <a:ext uri="{FF2B5EF4-FFF2-40B4-BE49-F238E27FC236}">
                  <a16:creationId xmlns:a16="http://schemas.microsoft.com/office/drawing/2014/main" id="{4EAC84EB-BFE1-4251-9DBA-8CCC5A262B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9" name="Freeform: Shape 1488">
              <a:extLst>
                <a:ext uri="{FF2B5EF4-FFF2-40B4-BE49-F238E27FC236}">
                  <a16:creationId xmlns:a16="http://schemas.microsoft.com/office/drawing/2014/main" id="{AE286983-108D-47CD-A062-5D2731FE6CC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490" name="Straight Connector 1489">
            <a:extLst>
              <a:ext uri="{FF2B5EF4-FFF2-40B4-BE49-F238E27FC236}">
                <a16:creationId xmlns:a16="http://schemas.microsoft.com/office/drawing/2014/main" id="{6993BC94-8E66-45A3-A6D0-A99B92B59E74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1" name="TextBox 1490">
            <a:extLst>
              <a:ext uri="{FF2B5EF4-FFF2-40B4-BE49-F238E27FC236}">
                <a16:creationId xmlns:a16="http://schemas.microsoft.com/office/drawing/2014/main" id="{AF01E1A9-52C7-430D-B88E-2EF787B2019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92" name="Graphic 16">
            <a:extLst>
              <a:ext uri="{FF2B5EF4-FFF2-40B4-BE49-F238E27FC236}">
                <a16:creationId xmlns:a16="http://schemas.microsoft.com/office/drawing/2014/main" id="{E810E6E8-AE84-4215-88E2-1F6C9F878B0B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493" name="TextBox 1492">
            <a:extLst>
              <a:ext uri="{FF2B5EF4-FFF2-40B4-BE49-F238E27FC236}">
                <a16:creationId xmlns:a16="http://schemas.microsoft.com/office/drawing/2014/main" id="{9D815D64-BD3D-4722-BB92-C98F768131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1491" grpId="0"/>
      <p:bldP spid="149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178960" y="2059327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3353448" y="2614658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178960" y="2794056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pic>
        <p:nvPicPr>
          <p:cNvPr id="48" name="PpHolder5">
            <a:extLst>
              <a:ext uri="{FF2B5EF4-FFF2-40B4-BE49-F238E27FC236}">
                <a16:creationId xmlns:a16="http://schemas.microsoft.com/office/drawing/2014/main" id="{E8CA215A-3FC5-45E0-A70A-AB252A5E9E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3" t="30028" r="65887" b="47411"/>
          <a:stretch>
            <a:fillRect/>
          </a:stretch>
        </p:blipFill>
        <p:spPr>
          <a:xfrm>
            <a:off x="1178964" y="2059330"/>
            <a:ext cx="1940313" cy="1547193"/>
          </a:xfrm>
          <a:custGeom>
            <a:avLst/>
            <a:gdLst>
              <a:gd name="connsiteX0" fmla="*/ 29008 w 1940313"/>
              <a:gd name="connsiteY0" fmla="*/ 0 h 1547193"/>
              <a:gd name="connsiteX1" fmla="*/ 1911306 w 1940313"/>
              <a:gd name="connsiteY1" fmla="*/ 0 h 1547193"/>
              <a:gd name="connsiteX2" fmla="*/ 1940313 w 1940313"/>
              <a:gd name="connsiteY2" fmla="*/ 29008 h 1547193"/>
              <a:gd name="connsiteX3" fmla="*/ 1940313 w 1940313"/>
              <a:gd name="connsiteY3" fmla="*/ 734727 h 1547193"/>
              <a:gd name="connsiteX4" fmla="*/ 1931284 w 1940313"/>
              <a:gd name="connsiteY4" fmla="*/ 759397 h 1547193"/>
              <a:gd name="connsiteX5" fmla="*/ 742775 w 1940313"/>
              <a:gd name="connsiteY5" fmla="*/ 1547193 h 1547193"/>
              <a:gd name="connsiteX6" fmla="*/ 21594 w 1940313"/>
              <a:gd name="connsiteY6" fmla="*/ 1326904 h 1547193"/>
              <a:gd name="connsiteX7" fmla="*/ 0 w 1940313"/>
              <a:gd name="connsiteY7" fmla="*/ 1310755 h 1547193"/>
              <a:gd name="connsiteX8" fmla="*/ 0 w 1940313"/>
              <a:gd name="connsiteY8" fmla="*/ 29008 h 1547193"/>
              <a:gd name="connsiteX9" fmla="*/ 29008 w 1940313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3" h="1547193">
                <a:moveTo>
                  <a:pt x="29008" y="0"/>
                </a:moveTo>
                <a:lnTo>
                  <a:pt x="1911306" y="0"/>
                </a:lnTo>
                <a:cubicBezTo>
                  <a:pt x="1927325" y="0"/>
                  <a:pt x="1940313" y="12987"/>
                  <a:pt x="1940313" y="29008"/>
                </a:cubicBezTo>
                <a:lnTo>
                  <a:pt x="1940313" y="734727"/>
                </a:lnTo>
                <a:lnTo>
                  <a:pt x="1931284" y="759397"/>
                </a:lnTo>
                <a:cubicBezTo>
                  <a:pt x="1735471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</p:spPr>
      </p:pic>
      <p:pic>
        <p:nvPicPr>
          <p:cNvPr id="46" name="PpHolder6">
            <a:extLst>
              <a:ext uri="{FF2B5EF4-FFF2-40B4-BE49-F238E27FC236}">
                <a16:creationId xmlns:a16="http://schemas.microsoft.com/office/drawing/2014/main" id="{52A90F11-3B38-493D-9844-DF6A0A1B2FE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74" t="38126" r="42107" b="39314"/>
          <a:stretch>
            <a:fillRect/>
          </a:stretch>
        </p:blipFill>
        <p:spPr>
          <a:xfrm>
            <a:off x="3353449" y="2614661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8" y="0"/>
                  <a:pt x="29009" y="0"/>
                </a:cubicBezTo>
                <a:close/>
              </a:path>
            </a:pathLst>
          </a:cu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3353448" y="3341412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391511" y="4215563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391511" y="395967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3654455" y="4770894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3654455" y="451500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2384710" y="3268638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2375200" y="3418173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$34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4559197" y="3823969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4549688" y="3973504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$59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5927418" y="27289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5927418" y="247310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A680453-E383-45B9-AF0A-4C0E39D992E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0FEE5C0-1C3C-41E9-8894-87C40384453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0B7979E-A2EE-40C7-8058-7C5510622FB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C47E92-CB4B-4C29-8A41-D852BA49C1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FA86DD-E6C7-45DB-9ACF-BB96E1F2863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EEC906D-D6D7-4448-8092-EF9FBA591191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42CAD88-A3D7-4097-88BC-0F1D6ED21E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8" name="Graphic 16">
            <a:extLst>
              <a:ext uri="{FF2B5EF4-FFF2-40B4-BE49-F238E27FC236}">
                <a16:creationId xmlns:a16="http://schemas.microsoft.com/office/drawing/2014/main" id="{27DF1D86-A5C2-45C9-8066-1DD9F31D31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  <p:bldP spid="37" grpId="0"/>
      <p:bldP spid="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5661763" y="4952183"/>
            <a:ext cx="2815115" cy="19058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1373473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4785094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5857646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2476065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1951327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1951327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016549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2820302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2280001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3045874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6334495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5362948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5362948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5428170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6231923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5691622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6457495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7202429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2922874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9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3805404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6334495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2922874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007734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5419355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pHolder27">
            <a:extLst>
              <a:ext uri="{FF2B5EF4-FFF2-40B4-BE49-F238E27FC236}">
                <a16:creationId xmlns:a16="http://schemas.microsoft.com/office/drawing/2014/main" id="{DFD86EBE-9E27-4FA0-8FAE-452F651FC6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4" t="33872" r="70056" b="53609"/>
          <a:stretch>
            <a:fillRect/>
          </a:stretch>
        </p:blipFill>
        <p:spPr>
          <a:xfrm>
            <a:off x="1879491" y="2322913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7" y="858573"/>
                  <a:pt x="0" y="666375"/>
                  <a:pt x="0" y="429287"/>
                </a:cubicBezTo>
                <a:cubicBezTo>
                  <a:pt x="0" y="192198"/>
                  <a:pt x="192197" y="0"/>
                  <a:pt x="429286" y="0"/>
                </a:cubicBezTo>
                <a:close/>
              </a:path>
            </a:pathLst>
          </a:custGeom>
        </p:spPr>
      </p:pic>
      <p:pic>
        <p:nvPicPr>
          <p:cNvPr id="98" name="PpHolder28">
            <a:extLst>
              <a:ext uri="{FF2B5EF4-FFF2-40B4-BE49-F238E27FC236}">
                <a16:creationId xmlns:a16="http://schemas.microsoft.com/office/drawing/2014/main" id="{59DAF351-DC34-48D8-9951-C8064C3F768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66" t="33872" r="32745" b="53609"/>
          <a:stretch>
            <a:fillRect/>
          </a:stretch>
        </p:blipFill>
        <p:spPr>
          <a:xfrm>
            <a:off x="5291241" y="2322913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279C748-D630-4E17-A05E-538400E7650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B9B29AA-9CE3-4087-8772-A939122357F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18AEF67-518A-4392-97D2-45365025FD6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EA53B52-0E87-4CD3-A7B9-F35D39A276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19935DA-3714-4323-A4C3-9A87AF7ABE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2D3F23E-54CD-4B64-B0C0-D6C3BAB7211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CC5B07F-9184-4996-B4D1-861CFFDE5D2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0F16F281-D64C-4774-AA49-1C3C1BC3C45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  <p:bldP spid="59" grpId="0"/>
      <p:bldP spid="6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58" name="PpHolder2">
            <a:extLst>
              <a:ext uri="{FF2B5EF4-FFF2-40B4-BE49-F238E27FC236}">
                <a16:creationId xmlns:a16="http://schemas.microsoft.com/office/drawing/2014/main" id="{B807F8B5-1DEF-49AC-8CC9-849E98D676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39" r="48542"/>
          <a:stretch>
            <a:fillRect/>
          </a:stretch>
        </p:blipFill>
        <p:spPr>
          <a:xfrm>
            <a:off x="0" y="1785772"/>
            <a:ext cx="4705350" cy="5072229"/>
          </a:xfrm>
          <a:custGeom>
            <a:avLst/>
            <a:gdLst>
              <a:gd name="connsiteX0" fmla="*/ 0 w 4705350"/>
              <a:gd name="connsiteY0" fmla="*/ 0 h 5072229"/>
              <a:gd name="connsiteX1" fmla="*/ 4590009 w 4705350"/>
              <a:gd name="connsiteY1" fmla="*/ 0 h 5072229"/>
              <a:gd name="connsiteX2" fmla="*/ 4705350 w 4705350"/>
              <a:gd name="connsiteY2" fmla="*/ 153170 h 5072229"/>
              <a:gd name="connsiteX3" fmla="*/ 4705350 w 4705350"/>
              <a:gd name="connsiteY3" fmla="*/ 5072229 h 5072229"/>
              <a:gd name="connsiteX4" fmla="*/ 0 w 4705350"/>
              <a:gd name="connsiteY4" fmla="*/ 5072229 h 507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29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29"/>
                </a:lnTo>
                <a:lnTo>
                  <a:pt x="0" y="5072229"/>
                </a:lnTo>
                <a:close/>
              </a:path>
            </a:pathLst>
          </a:cu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464719" y="3925739"/>
            <a:ext cx="2295911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01046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90325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903255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903256" y="4655563"/>
            <a:ext cx="177973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3228947" y="3925739"/>
            <a:ext cx="2636352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2965274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3702849" y="4394026"/>
            <a:ext cx="14871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3702763" y="41381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5288847" y="2867715"/>
            <a:ext cx="32836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5288847" y="2566729"/>
            <a:ext cx="28234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407900" y="4238496"/>
            <a:ext cx="113636" cy="18846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3150697" y="4285720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3702763" y="4637347"/>
            <a:ext cx="20710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6343859" y="3925739"/>
            <a:ext cx="2236883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6080187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678239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6782396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6787936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7194372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7592799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8001184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6917797" y="4812879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7297443" y="4828358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7675034" y="4825977"/>
            <a:ext cx="160734" cy="102394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8107232" y="4820619"/>
            <a:ext cx="113110" cy="113110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6231511" y="4261851"/>
            <a:ext cx="224693" cy="157285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A17551D-10AE-4B7D-8B52-F9AD58840BB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D913523-72DF-4207-99D0-B94FE281E398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4D9F605-DE77-4367-B057-3E96BA86896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BA81EA-0EB0-49FC-9193-FAD7921CF02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4A8E43B-8F8F-47E1-B3EA-8876ED83C6F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E268BE-0EC4-48B6-A054-C157A34E4D4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8C1B138-7995-455E-AAC5-AEE73B58E4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5" name="Graphic 16">
            <a:extLst>
              <a:ext uri="{FF2B5EF4-FFF2-40B4-BE49-F238E27FC236}">
                <a16:creationId xmlns:a16="http://schemas.microsoft.com/office/drawing/2014/main" id="{37F9C376-DCEC-4082-9205-94EB319F6AC5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54" grpId="0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4069502" y="2145442"/>
            <a:ext cx="2335427" cy="146427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7462201" y="137593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8022139" y="139425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8073983" y="136380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pic>
        <p:nvPicPr>
          <p:cNvPr id="35" name="PpHolder6">
            <a:extLst>
              <a:ext uri="{FF2B5EF4-FFF2-40B4-BE49-F238E27FC236}">
                <a16:creationId xmlns:a16="http://schemas.microsoft.com/office/drawing/2014/main" id="{A8E933EB-AAC1-4591-896A-5018220FD8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3" t="9218" r="2799"/>
          <a:stretch>
            <a:fillRect/>
          </a:stretch>
        </p:blipFill>
        <p:spPr>
          <a:xfrm>
            <a:off x="3911205" y="632162"/>
            <a:ext cx="4976812" cy="6225839"/>
          </a:xfrm>
          <a:custGeom>
            <a:avLst/>
            <a:gdLst>
              <a:gd name="connsiteX0" fmla="*/ 0 w 4976812"/>
              <a:gd name="connsiteY0" fmla="*/ 0 h 6225839"/>
              <a:gd name="connsiteX1" fmla="*/ 4976812 w 4976812"/>
              <a:gd name="connsiteY1" fmla="*/ 0 h 6225839"/>
              <a:gd name="connsiteX2" fmla="*/ 4976812 w 4976812"/>
              <a:gd name="connsiteY2" fmla="*/ 6225839 h 6225839"/>
              <a:gd name="connsiteX3" fmla="*/ 0 w 4976812"/>
              <a:gd name="connsiteY3" fmla="*/ 6225839 h 622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39">
                <a:moveTo>
                  <a:pt x="0" y="0"/>
                </a:moveTo>
                <a:lnTo>
                  <a:pt x="4976812" y="0"/>
                </a:lnTo>
                <a:lnTo>
                  <a:pt x="4976812" y="6225839"/>
                </a:lnTo>
                <a:lnTo>
                  <a:pt x="0" y="6225839"/>
                </a:lnTo>
                <a:close/>
              </a:path>
            </a:pathLst>
          </a:cu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7071588" y="5058831"/>
            <a:ext cx="808711" cy="42322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7672655" y="1995915"/>
            <a:ext cx="315280" cy="14952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4487313" y="2561016"/>
            <a:ext cx="688487" cy="55974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939178" y="2432473"/>
            <a:ext cx="2173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939178" y="3609718"/>
            <a:ext cx="247099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7778224" y="3552700"/>
            <a:ext cx="1752195" cy="3080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+mj-lt"/>
              </a:rPr>
              <a:t>Mark </a:t>
            </a:r>
            <a:r>
              <a:rPr lang="en-US" sz="1050" dirty="0" err="1">
                <a:latin typeface="+mj-lt"/>
              </a:rPr>
              <a:t>endersondio</a:t>
            </a:r>
            <a:endParaRPr lang="en-US" sz="105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7472823" y="3614556"/>
            <a:ext cx="184487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  <p:sp>
        <p:nvSpPr>
          <p:cNvPr id="33" name="Graphic 16">
            <a:extLst>
              <a:ext uri="{FF2B5EF4-FFF2-40B4-BE49-F238E27FC236}">
                <a16:creationId xmlns:a16="http://schemas.microsoft.com/office/drawing/2014/main" id="{859C8586-0A0D-49CF-B8F1-A177AC8EBB4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  <p:bldP spid="3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pHolder1">
            <a:extLst>
              <a:ext uri="{FF2B5EF4-FFF2-40B4-BE49-F238E27FC236}">
                <a16:creationId xmlns:a16="http://schemas.microsoft.com/office/drawing/2014/main" id="{D4B08B0B-4A7B-45AC-B942-3400441924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6745" r="4958" b="6745"/>
          <a:stretch>
            <a:fillRect/>
          </a:stretch>
        </p:blipFill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2572392" y="1429392"/>
            <a:ext cx="3999216" cy="399921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2930174" y="3501596"/>
            <a:ext cx="32836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2307431" y="0"/>
            <a:ext cx="683657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9317A81C-BF3D-4E80-881C-307CE3C8AA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66"/>
          <a:stretch>
            <a:fillRect/>
          </a:stretch>
        </p:blipFill>
        <p:spPr>
          <a:xfrm>
            <a:off x="2" y="0"/>
            <a:ext cx="2307432" cy="6858000"/>
          </a:xfrm>
          <a:custGeom>
            <a:avLst/>
            <a:gdLst>
              <a:gd name="connsiteX0" fmla="*/ 0 w 2307432"/>
              <a:gd name="connsiteY0" fmla="*/ 0 h 6858000"/>
              <a:gd name="connsiteX1" fmla="*/ 2307432 w 2307432"/>
              <a:gd name="connsiteY1" fmla="*/ 0 h 6858000"/>
              <a:gd name="connsiteX2" fmla="*/ 2307432 w 2307432"/>
              <a:gd name="connsiteY2" fmla="*/ 6858000 h 6858000"/>
              <a:gd name="connsiteX3" fmla="*/ 0 w 230743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2" h="6858000">
                <a:moveTo>
                  <a:pt x="0" y="0"/>
                </a:moveTo>
                <a:lnTo>
                  <a:pt x="2307432" y="0"/>
                </a:lnTo>
                <a:lnTo>
                  <a:pt x="230743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2308948" y="0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3223253" y="3568869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6197475" y="3568869"/>
            <a:ext cx="26130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3416436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3269624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4856275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4709462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6296114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6149301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7735952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7589140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F5BF9A98-51CB-4C7F-9478-33515883EA7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 t="35833" r="42500" b="28654"/>
          <a:stretch>
            <a:fillRect/>
          </a:stretch>
        </p:blipFill>
        <p:spPr>
          <a:xfrm>
            <a:off x="2321174" y="2457452"/>
            <a:ext cx="2936629" cy="2435468"/>
          </a:xfrm>
          <a:custGeom>
            <a:avLst/>
            <a:gdLst>
              <a:gd name="connsiteX0" fmla="*/ 27862 w 2936629"/>
              <a:gd name="connsiteY0" fmla="*/ 0 h 2435468"/>
              <a:gd name="connsiteX1" fmla="*/ 2908767 w 2936629"/>
              <a:gd name="connsiteY1" fmla="*/ 0 h 2435468"/>
              <a:gd name="connsiteX2" fmla="*/ 2936629 w 2936629"/>
              <a:gd name="connsiteY2" fmla="*/ 27861 h 2435468"/>
              <a:gd name="connsiteX3" fmla="*/ 2936629 w 2936629"/>
              <a:gd name="connsiteY3" fmla="*/ 2407606 h 2435468"/>
              <a:gd name="connsiteX4" fmla="*/ 2908767 w 2936629"/>
              <a:gd name="connsiteY4" fmla="*/ 2435468 h 2435468"/>
              <a:gd name="connsiteX5" fmla="*/ 27862 w 2936629"/>
              <a:gd name="connsiteY5" fmla="*/ 2435468 h 2435468"/>
              <a:gd name="connsiteX6" fmla="*/ 0 w 2936629"/>
              <a:gd name="connsiteY6" fmla="*/ 2407606 h 2435468"/>
              <a:gd name="connsiteX7" fmla="*/ 0 w 2936629"/>
              <a:gd name="connsiteY7" fmla="*/ 27861 h 2435468"/>
              <a:gd name="connsiteX8" fmla="*/ 27862 w 2936629"/>
              <a:gd name="connsiteY8" fmla="*/ 0 h 243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29" h="2435468">
                <a:moveTo>
                  <a:pt x="27862" y="0"/>
                </a:moveTo>
                <a:lnTo>
                  <a:pt x="2908767" y="0"/>
                </a:lnTo>
                <a:cubicBezTo>
                  <a:pt x="2924155" y="0"/>
                  <a:pt x="2936629" y="12473"/>
                  <a:pt x="2936629" y="27861"/>
                </a:cubicBezTo>
                <a:lnTo>
                  <a:pt x="2936629" y="2407606"/>
                </a:lnTo>
                <a:cubicBezTo>
                  <a:pt x="2936629" y="2422994"/>
                  <a:pt x="2924155" y="2435468"/>
                  <a:pt x="2908767" y="2435468"/>
                </a:cubicBezTo>
                <a:lnTo>
                  <a:pt x="27862" y="2435468"/>
                </a:lnTo>
                <a:cubicBezTo>
                  <a:pt x="12473" y="2435468"/>
                  <a:pt x="0" y="2422994"/>
                  <a:pt x="0" y="2407606"/>
                </a:cubicBezTo>
                <a:lnTo>
                  <a:pt x="0" y="27861"/>
                </a:lnTo>
                <a:cubicBezTo>
                  <a:pt x="0" y="12473"/>
                  <a:pt x="12473" y="0"/>
                  <a:pt x="27862" y="0"/>
                </a:cubicBezTo>
                <a:close/>
              </a:path>
            </a:pathLst>
          </a:cu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5917442" y="2734855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5917442" y="2457450"/>
            <a:ext cx="23844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080211" y="4403328"/>
            <a:ext cx="481916" cy="2522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5386119" y="2052509"/>
            <a:ext cx="188205" cy="984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186181" y="3113341"/>
            <a:ext cx="2142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66FED2-F320-4582-A10F-10EE578D1BC6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E93FFBA-69EB-4CB7-A141-8A8C6694EE1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406A89F-73F3-4333-BDED-E91F0348044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E9C3263-B0AB-408B-8CEE-5645D11D52B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F0B3B-6A14-4114-A5D0-7B1AE6D70BB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4096088-90C5-43ED-9ADF-E158BA345D1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FAC9CE1-9E72-4FBF-B565-22EDDF3947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1" name="Graphic 16">
            <a:extLst>
              <a:ext uri="{FF2B5EF4-FFF2-40B4-BE49-F238E27FC236}">
                <a16:creationId xmlns:a16="http://schemas.microsoft.com/office/drawing/2014/main" id="{EB461B8B-88D1-4ED7-A0DC-A67904722924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A766E1-D4BC-4DB9-AE07-1116E0273F5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/>
      <p:bldP spid="19" grpId="0"/>
      <p:bldP spid="21" grpId="0" animBg="1"/>
      <p:bldP spid="22" grpId="0" animBg="1"/>
      <p:bldP spid="23" grpId="0"/>
      <p:bldP spid="30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7DF8BF2F-A236-4BFE-8B74-95CEE26B30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0"/>
          <a:stretch>
            <a:fillRect/>
          </a:stretch>
        </p:blipFill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614749" y="2696916"/>
            <a:ext cx="5368265" cy="2897060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7201825" y="588479"/>
            <a:ext cx="1692474" cy="43791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7462201" y="73886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8022139" y="75718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8073983" y="72673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616761" y="2700488"/>
            <a:ext cx="2193724" cy="22932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3846419" y="4469808"/>
            <a:ext cx="1663212" cy="112598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124998" y="4297594"/>
            <a:ext cx="44714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2286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1" name="PpHolder2">
            <a:extLst>
              <a:ext uri="{FF2B5EF4-FFF2-40B4-BE49-F238E27FC236}">
                <a16:creationId xmlns:a16="http://schemas.microsoft.com/office/drawing/2014/main" id="{1A6C4935-ED19-4C55-BF6B-8A3668544F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276" r="75000" b="15276"/>
          <a:stretch>
            <a:fillRect/>
          </a:stretch>
        </p:blipFill>
        <p:spPr>
          <a:xfrm>
            <a:off x="1143004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80 w 1143001"/>
              <a:gd name="connsiteY2" fmla="*/ 4732966 h 4762704"/>
              <a:gd name="connsiteX3" fmla="*/ 0 w 1143001"/>
              <a:gd name="connsiteY3" fmla="*/ 2381352 h 4762704"/>
              <a:gd name="connsiteX4" fmla="*/ 1071380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80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80" y="29738"/>
                </a:cubicBezTo>
                <a:close/>
              </a:path>
            </a:pathLst>
          </a:custGeom>
        </p:spPr>
      </p:pic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2647152" y="2158551"/>
            <a:ext cx="10669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4933151" y="2158551"/>
            <a:ext cx="1340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7082613" y="2158551"/>
            <a:ext cx="1340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4572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6858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2766921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2766921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2820641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2904609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2766921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5053955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5053955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5107675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5191643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5053955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7339852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7339852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7393573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7477540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7339852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90D2CA5-AAB6-463D-AC3E-F50AFEB3658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12E4074-BE32-4A84-9CC0-FA42E57E9E4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296AE4-18EF-481B-9E9A-013A21718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EC65A6A-D6BC-4C41-B838-9965BF1C43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7F1D5A-BA88-44DB-AF1F-4E74F93BD46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A46611F-8218-4323-9067-2F78167D78F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555313F-C8D8-4D26-A2F3-510B71C4CCA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709381-BDAE-4B7D-B152-EC2C17DABF6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624153" y="2199359"/>
            <a:ext cx="2430991" cy="243099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624152" y="2199359"/>
            <a:ext cx="1236251" cy="129233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19880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3356505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6088857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92341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92341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92341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165196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392905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365366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365366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365366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438221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6657199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6381808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6381808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6381808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7110361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885119" y="4960349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9B0FC35-D0F6-4490-BBA7-FF4A7DAB96F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B75B321-8705-4DF2-B006-8778D431A6B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C8D47DF-54E7-4033-A800-E36781E02F2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EF6F2FE-DE39-4A21-8599-1F80BF2FF4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FA9857-5EC2-4994-A2C6-799C3B2FACE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641DA59-6298-407A-A11B-3C0BD9CBBCF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D7903EE-8424-4D15-810B-1B1D8677782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6" name="Graphic 16">
            <a:extLst>
              <a:ext uri="{FF2B5EF4-FFF2-40B4-BE49-F238E27FC236}">
                <a16:creationId xmlns:a16="http://schemas.microsoft.com/office/drawing/2014/main" id="{505EE4C7-4B8C-4A04-8769-3BD4B2408E2E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23A6B28-85A1-4654-AB58-0C9A8A0FB552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  <p:bldP spid="45" grpId="0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127092" y="2832352"/>
            <a:ext cx="537340" cy="443888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6567067" y="2861247"/>
            <a:ext cx="581866" cy="386098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720496" y="3429000"/>
            <a:ext cx="3350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5012174" y="3429001"/>
            <a:ext cx="369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837229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5299467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6408422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1946183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1946182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6408420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D5BB7B5-6B9E-40F1-8FEC-4B511250A008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ACE3F09-BDE9-4912-B6F8-2F36AB876FE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FE15640-6CA3-408F-932F-699561D7DE4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ECC128-5620-419B-A227-0B9F9437A6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F2E5EE6-5715-42A8-9C59-96D698D3B82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F274F6B-310E-4C8D-8078-7F3E68CCBCF8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450F8C8-45D7-4E42-B809-CD4A3EE16087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0" name="Graphic 16">
            <a:extLst>
              <a:ext uri="{FF2B5EF4-FFF2-40B4-BE49-F238E27FC236}">
                <a16:creationId xmlns:a16="http://schemas.microsoft.com/office/drawing/2014/main" id="{BBE1898A-0804-45E6-A895-BA04C70EB100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19B37E0-3867-4DDA-94D0-F3FF40569F8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  <p:bldP spid="39" grpId="0"/>
      <p:bldP spid="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247 Dark">
      <a:dk1>
        <a:srgbClr val="FFFFFF"/>
      </a:dk1>
      <a:lt1>
        <a:srgbClr val="3F3F3F"/>
      </a:lt1>
      <a:dk2>
        <a:srgbClr val="404040"/>
      </a:dk2>
      <a:lt2>
        <a:srgbClr val="FFFFFF"/>
      </a:lt2>
      <a:accent1>
        <a:srgbClr val="63A7D5"/>
      </a:accent1>
      <a:accent2>
        <a:srgbClr val="FEC00F"/>
      </a:accent2>
      <a:accent3>
        <a:srgbClr val="F79321"/>
      </a:accent3>
      <a:accent4>
        <a:srgbClr val="00A99D"/>
      </a:accent4>
      <a:accent5>
        <a:srgbClr val="E04F8C"/>
      </a:accent5>
      <a:accent6>
        <a:srgbClr val="C00000"/>
      </a:accent6>
      <a:hlink>
        <a:srgbClr val="0563C1"/>
      </a:hlink>
      <a:folHlink>
        <a:srgbClr val="954F72"/>
      </a:folHlink>
    </a:clrScheme>
    <a:fontScheme name="Main Font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30239</TotalTime>
  <Words>2005</Words>
  <Application>Microsoft Office PowerPoint</Application>
  <PresentationFormat>On-screen Show (4:3)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1297</cp:revision>
  <dcterms:created xsi:type="dcterms:W3CDTF">2018-12-05T18:19:15Z</dcterms:created>
  <dcterms:modified xsi:type="dcterms:W3CDTF">2020-11-27T03:28:45Z</dcterms:modified>
</cp:coreProperties>
</file>