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792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3" name="PpHolder22">
            <a:extLst>
              <a:ext uri="{FF2B5EF4-FFF2-40B4-BE49-F238E27FC236}">
                <a16:creationId xmlns:a16="http://schemas.microsoft.com/office/drawing/2014/main" id="{D833161C-D536-4DBF-A7FE-84BD71BBE1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1161B4A-FC4A-4E49-85EA-89E04DEF5E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EA29B23-E340-4D6F-8F8C-AD77E989DE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5362CB9D-9CDD-475A-B2A9-DA454222DD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PpHolder84">
            <a:extLst>
              <a:ext uri="{FF2B5EF4-FFF2-40B4-BE49-F238E27FC236}">
                <a16:creationId xmlns:a16="http://schemas.microsoft.com/office/drawing/2014/main" id="{20A47540-D5A3-4538-AE2B-7B3A6C170F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85">
            <a:extLst>
              <a:ext uri="{FF2B5EF4-FFF2-40B4-BE49-F238E27FC236}">
                <a16:creationId xmlns:a16="http://schemas.microsoft.com/office/drawing/2014/main" id="{39316331-950C-4FC7-A837-55F86D063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86">
            <a:extLst>
              <a:ext uri="{FF2B5EF4-FFF2-40B4-BE49-F238E27FC236}">
                <a16:creationId xmlns:a16="http://schemas.microsoft.com/office/drawing/2014/main" id="{E491592B-4E64-43F1-8A19-894EF9CA2C4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B7397F88-7B84-47C2-84CE-B9F5455495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PpHolder11">
            <a:extLst>
              <a:ext uri="{FF2B5EF4-FFF2-40B4-BE49-F238E27FC236}">
                <a16:creationId xmlns:a16="http://schemas.microsoft.com/office/drawing/2014/main" id="{6D5C694C-F7BF-483E-8C80-85E240DB82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12">
            <a:extLst>
              <a:ext uri="{FF2B5EF4-FFF2-40B4-BE49-F238E27FC236}">
                <a16:creationId xmlns:a16="http://schemas.microsoft.com/office/drawing/2014/main" id="{DDBD18DC-C300-4B0F-A9EB-72E4D0EB21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034679C7-EC3E-48C0-989F-441A32F526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10D888A-8751-4DED-BDF6-C87B29FC2B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77F07EE0-57A6-4741-B52F-4C5F8A3649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57F0FE2E-0DD9-40F2-8754-AD735AF135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9E56D68-927A-42B5-AF71-90E7594F0F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01D1533A-3670-455D-8105-52BA62CF9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9D7506EC-51C2-4AE3-B09C-F4AFEC3F2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29450532-41C0-42DF-863C-F2197B96EB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28513FF3-A893-467B-87AC-6A9359A526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3">
            <a:extLst>
              <a:ext uri="{FF2B5EF4-FFF2-40B4-BE49-F238E27FC236}">
                <a16:creationId xmlns:a16="http://schemas.microsoft.com/office/drawing/2014/main" id="{04BFE11D-8B17-497F-83A9-FEC758394C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6D9E14AD-099A-493C-B90D-3668825B5A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16E796D-847E-49E1-B449-4C6AA63E10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4369AA3D-0040-4D9E-9DFD-E1282A7DD4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380CF06F-663C-4309-A28F-C8BCF2928C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A53C279A-7D38-4A57-91EC-EA4C3FC6AF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sp>
        <p:nvSpPr>
          <p:cNvPr id="3" name="PpHolder3">
            <a:extLst>
              <a:ext uri="{FF2B5EF4-FFF2-40B4-BE49-F238E27FC236}">
                <a16:creationId xmlns:a16="http://schemas.microsoft.com/office/drawing/2014/main" id="{05AB7255-0CCC-45E7-AD83-5D050DBE3C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F3A16198-0B2A-40BD-B132-41271A791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">
            <a:extLst>
              <a:ext uri="{FF2B5EF4-FFF2-40B4-BE49-F238E27FC236}">
                <a16:creationId xmlns:a16="http://schemas.microsoft.com/office/drawing/2014/main" id="{5A430762-22F2-4417-A294-09F33B2D2E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2D25B83C-2C77-4B25-9C45-8696695931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8A382A54-3F3E-402D-8BA6-10B57B8FF5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pHolder31">
            <a:extLst>
              <a:ext uri="{FF2B5EF4-FFF2-40B4-BE49-F238E27FC236}">
                <a16:creationId xmlns:a16="http://schemas.microsoft.com/office/drawing/2014/main" id="{55592848-6B23-40A1-8841-7DC4E9BB8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2">
            <a:extLst>
              <a:ext uri="{FF2B5EF4-FFF2-40B4-BE49-F238E27FC236}">
                <a16:creationId xmlns:a16="http://schemas.microsoft.com/office/drawing/2014/main" id="{33153FAA-1EAE-4117-9029-0594A746ED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7ACCDD42-1866-40F2-BEB4-8522196E13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992D4066-2586-42F9-A78C-22F6AD8E46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8" y="3669957"/>
            <a:ext cx="330298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4E62924-EF2E-42EE-8350-77EB52A34F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396706A8-4E02-4E2C-A0F1-C4FBB4E80B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DDE0A7B1-7A65-436A-A0BF-95EE20031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2728A6E-919E-4E49-98CF-F489B555B5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3E03944-2D59-4124-A1C2-3369BF615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HUBA CREATIVE DARK">
      <a:dk1>
        <a:srgbClr val="FFFFFF"/>
      </a:dk1>
      <a:lt1>
        <a:srgbClr val="474747"/>
      </a:lt1>
      <a:dk2>
        <a:srgbClr val="474747"/>
      </a:dk2>
      <a:lt2>
        <a:srgbClr val="FFFFFF"/>
      </a:lt2>
      <a:accent1>
        <a:srgbClr val="79CFEE"/>
      </a:accent1>
      <a:accent2>
        <a:srgbClr val="757AEE"/>
      </a:accent2>
      <a:accent3>
        <a:srgbClr val="48D7D7"/>
      </a:accent3>
      <a:accent4>
        <a:srgbClr val="19A2E5"/>
      </a:accent4>
      <a:accent5>
        <a:srgbClr val="1D2E92"/>
      </a:accent5>
      <a:accent6>
        <a:srgbClr val="7353C1"/>
      </a:accent6>
      <a:hlink>
        <a:srgbClr val="0563C1"/>
      </a:hlink>
      <a:folHlink>
        <a:srgbClr val="954F72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30211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1259</cp:revision>
  <dcterms:created xsi:type="dcterms:W3CDTF">2018-12-05T18:19:15Z</dcterms:created>
  <dcterms:modified xsi:type="dcterms:W3CDTF">2020-11-27T03:31:24Z</dcterms:modified>
</cp:coreProperties>
</file>